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92" r:id="rId1"/>
  </p:sldMasterIdLst>
  <p:notesMasterIdLst>
    <p:notesMasterId r:id="rId92"/>
  </p:notesMasterIdLst>
  <p:handoutMasterIdLst>
    <p:handoutMasterId r:id="rId93"/>
  </p:handoutMasterIdLst>
  <p:sldIdLst>
    <p:sldId id="523" r:id="rId2"/>
    <p:sldId id="534" r:id="rId3"/>
    <p:sldId id="535" r:id="rId4"/>
    <p:sldId id="458" r:id="rId5"/>
    <p:sldId id="409" r:id="rId6"/>
    <p:sldId id="459" r:id="rId7"/>
    <p:sldId id="537" r:id="rId8"/>
    <p:sldId id="308" r:id="rId9"/>
    <p:sldId id="410" r:id="rId10"/>
    <p:sldId id="524" r:id="rId11"/>
    <p:sldId id="538" r:id="rId12"/>
    <p:sldId id="491" r:id="rId13"/>
    <p:sldId id="539" r:id="rId14"/>
    <p:sldId id="307" r:id="rId15"/>
    <p:sldId id="416" r:id="rId16"/>
    <p:sldId id="417" r:id="rId17"/>
    <p:sldId id="540" r:id="rId18"/>
    <p:sldId id="558" r:id="rId19"/>
    <p:sldId id="559" r:id="rId20"/>
    <p:sldId id="560" r:id="rId21"/>
    <p:sldId id="541" r:id="rId22"/>
    <p:sldId id="423" r:id="rId23"/>
    <p:sldId id="542" r:id="rId24"/>
    <p:sldId id="367" r:id="rId25"/>
    <p:sldId id="425" r:id="rId26"/>
    <p:sldId id="466" r:id="rId27"/>
    <p:sldId id="432" r:id="rId28"/>
    <p:sldId id="543" r:id="rId29"/>
    <p:sldId id="375" r:id="rId30"/>
    <p:sldId id="467" r:id="rId31"/>
    <p:sldId id="468" r:id="rId32"/>
    <p:sldId id="469" r:id="rId33"/>
    <p:sldId id="470" r:id="rId34"/>
    <p:sldId id="544" r:id="rId35"/>
    <p:sldId id="473" r:id="rId36"/>
    <p:sldId id="474" r:id="rId37"/>
    <p:sldId id="453" r:id="rId38"/>
    <p:sldId id="476" r:id="rId39"/>
    <p:sldId id="477" r:id="rId40"/>
    <p:sldId id="536" r:id="rId41"/>
    <p:sldId id="575" r:id="rId42"/>
    <p:sldId id="576" r:id="rId43"/>
    <p:sldId id="577" r:id="rId44"/>
    <p:sldId id="579" r:id="rId45"/>
    <p:sldId id="578" r:id="rId46"/>
    <p:sldId id="580" r:id="rId47"/>
    <p:sldId id="545" r:id="rId48"/>
    <p:sldId id="394" r:id="rId49"/>
    <p:sldId id="527" r:id="rId50"/>
    <p:sldId id="551" r:id="rId51"/>
    <p:sldId id="483" r:id="rId52"/>
    <p:sldId id="528" r:id="rId53"/>
    <p:sldId id="529" r:id="rId54"/>
    <p:sldId id="530" r:id="rId55"/>
    <p:sldId id="552" r:id="rId56"/>
    <p:sldId id="490" r:id="rId57"/>
    <p:sldId id="553" r:id="rId58"/>
    <p:sldId id="494" r:id="rId59"/>
    <p:sldId id="493" r:id="rId60"/>
    <p:sldId id="554" r:id="rId61"/>
    <p:sldId id="561" r:id="rId62"/>
    <p:sldId id="563" r:id="rId63"/>
    <p:sldId id="550" r:id="rId64"/>
    <p:sldId id="499" r:id="rId65"/>
    <p:sldId id="549" r:id="rId66"/>
    <p:sldId id="502" r:id="rId67"/>
    <p:sldId id="503" r:id="rId68"/>
    <p:sldId id="504" r:id="rId69"/>
    <p:sldId id="548" r:id="rId70"/>
    <p:sldId id="506" r:id="rId71"/>
    <p:sldId id="508" r:id="rId72"/>
    <p:sldId id="509" r:id="rId73"/>
    <p:sldId id="510" r:id="rId74"/>
    <p:sldId id="511" r:id="rId75"/>
    <p:sldId id="547" r:id="rId76"/>
    <p:sldId id="516" r:id="rId77"/>
    <p:sldId id="517" r:id="rId78"/>
    <p:sldId id="520" r:id="rId79"/>
    <p:sldId id="531" r:id="rId80"/>
    <p:sldId id="565" r:id="rId81"/>
    <p:sldId id="567" r:id="rId82"/>
    <p:sldId id="568" r:id="rId83"/>
    <p:sldId id="569" r:id="rId84"/>
    <p:sldId id="570" r:id="rId85"/>
    <p:sldId id="571" r:id="rId86"/>
    <p:sldId id="572" r:id="rId87"/>
    <p:sldId id="573" r:id="rId88"/>
    <p:sldId id="546" r:id="rId89"/>
    <p:sldId id="522" r:id="rId90"/>
    <p:sldId id="581" r:id="rId91"/>
  </p:sldIdLst>
  <p:sldSz cx="9144000" cy="6858000" type="screen4x3"/>
  <p:notesSz cx="6797675" cy="9928225"/>
  <p:embeddedFontLst>
    <p:embeddedFont>
      <p:font typeface="Meiryo" panose="020B0604030504040204" pitchFamily="34" charset="-128"/>
      <p:regular r:id="rId94"/>
      <p:italic r:id="rId95"/>
    </p:embeddedFont>
    <p:embeddedFont>
      <p:font typeface="Wingdings 3" panose="05040102010807070707" pitchFamily="18" charset="2"/>
      <p:regular r:id="rId96"/>
    </p:embeddedFont>
    <p:embeddedFont>
      <p:font typeface="Microsoft YaHei UI" panose="020B0503020204020204" pitchFamily="34" charset="-122"/>
      <p:regular r:id="rId97"/>
      <p:bold r:id="rId98"/>
    </p:embeddedFont>
    <p:embeddedFont>
      <p:font typeface="Wingdings 2" panose="05020102010507070707" pitchFamily="18" charset="2"/>
      <p:regular r:id="rId99"/>
    </p:embeddedFont>
    <p:embeddedFont>
      <p:font typeface="SimHei" panose="02010609060101010101" pitchFamily="49" charset="-122"/>
      <p:regular r:id="rId100"/>
    </p:embeddedFont>
    <p:embeddedFont>
      <p:font typeface="FangSong" panose="02010609060101010101" pitchFamily="49" charset="-122"/>
      <p:regular r:id="rId101"/>
    </p:embeddedFont>
    <p:embeddedFont>
      <p:font typeface="Calibri" panose="020F0502020204030204" pitchFamily="34" charset="0"/>
      <p:regular r:id="rId102"/>
      <p:bold r:id="rId103"/>
      <p:italic r:id="rId104"/>
      <p:boldItalic r:id="rId105"/>
    </p:embeddedFont>
    <p:embeddedFont>
      <p:font typeface="微軟正黑體" panose="020B0604030504040204" pitchFamily="34" charset="-120"/>
      <p:regular r:id="rId106"/>
      <p:bold r:id="rId107"/>
    </p:embeddedFont>
    <p:embeddedFont>
      <p:font typeface="Corbel" panose="020B0503020204020204" pitchFamily="34" charset="0"/>
      <p:regular r:id="rId108"/>
      <p:bold r:id="rId109"/>
      <p:italic r:id="rId110"/>
      <p:boldItalic r:id="rId111"/>
    </p:embeddedFont>
    <p:embeddedFont>
      <p:font typeface="Gen Jyuu GothicX Regular" panose="020B0302020203020207" pitchFamily="34" charset="-120"/>
      <p:regular r:id="rId112"/>
    </p:embeddedFont>
    <p:embeddedFont>
      <p:font typeface="思源宋體 TW" panose="02020400000000000000" pitchFamily="18" charset="-120"/>
      <p:regular r:id="rId113"/>
      <p:bold r:id="rId114"/>
    </p:embeddedFont>
    <p:embeddedFont>
      <p:font typeface="思源宋體 TW SemiBold" panose="02020600000000000000" pitchFamily="18" charset="-120"/>
      <p:bold r:id="rId115"/>
    </p:embeddedFont>
    <p:embeddedFont>
      <p:font typeface="Calibri Light" panose="020F0302020204030204" pitchFamily="34" charset="0"/>
      <p:regular r:id="rId116"/>
      <p:italic r:id="rId117"/>
    </p:embeddedFont>
    <p:embeddedFont>
      <p:font typeface="Arial Unicode MS" panose="020B0604020202020204" pitchFamily="34" charset="-120"/>
      <p:regular r:id="rId118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73" userDrawn="1">
          <p15:clr>
            <a:srgbClr val="A4A3A4"/>
          </p15:clr>
        </p15:guide>
        <p15:guide id="2" pos="290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I, Kit-ying Trista" initials="LKT" lastIdx="7" clrIdx="0">
    <p:extLst>
      <p:ext uri="{19B8F6BF-5375-455C-9EA6-DF929625EA0E}">
        <p15:presenceInfo xmlns:p15="http://schemas.microsoft.com/office/powerpoint/2012/main" userId="S-1-5-21-2637006528-1015924553-1750768987-61069" providerId="AD"/>
      </p:ext>
    </p:extLst>
  </p:cmAuthor>
  <p:cmAuthor id="2" name="MOK, Tsz-ki Ronnie" initials="MTR" lastIdx="14" clrIdx="1">
    <p:extLst>
      <p:ext uri="{19B8F6BF-5375-455C-9EA6-DF929625EA0E}">
        <p15:presenceInfo xmlns:p15="http://schemas.microsoft.com/office/powerpoint/2012/main" userId="S-1-5-21-2637006528-1015924553-1750768987-66757" providerId="AD"/>
      </p:ext>
    </p:extLst>
  </p:cmAuthor>
  <p:cmAuthor id="3" name="TSUI, Wing-yee Barbara" initials="TWB" lastIdx="7" clrIdx="2">
    <p:extLst>
      <p:ext uri="{19B8F6BF-5375-455C-9EA6-DF929625EA0E}">
        <p15:presenceInfo xmlns:p15="http://schemas.microsoft.com/office/powerpoint/2012/main" userId="S-1-5-21-2637006528-1015924553-1750768987-498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7A777"/>
    <a:srgbClr val="6FAC47"/>
    <a:srgbClr val="97C777"/>
    <a:srgbClr val="66A2D8"/>
    <a:srgbClr val="9DC3E6"/>
    <a:srgbClr val="74885A"/>
    <a:srgbClr val="C2CDB3"/>
    <a:srgbClr val="009242"/>
    <a:srgbClr val="ECF3FA"/>
    <a:srgbClr val="71A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911" autoAdjust="0"/>
    <p:restoredTop sz="92774" autoAdjust="0"/>
  </p:normalViewPr>
  <p:slideViewPr>
    <p:cSldViewPr snapToGrid="0">
      <p:cViewPr varScale="1">
        <p:scale>
          <a:sx n="97" d="100"/>
          <a:sy n="97" d="100"/>
        </p:scale>
        <p:origin x="786" y="108"/>
      </p:cViewPr>
      <p:guideLst>
        <p:guide orient="horz" pos="2273"/>
        <p:guide pos="2903"/>
      </p:guideLst>
    </p:cSldViewPr>
  </p:slideViewPr>
  <p:outlineViewPr>
    <p:cViewPr>
      <p:scale>
        <a:sx n="33" d="100"/>
        <a:sy n="33" d="100"/>
      </p:scale>
      <p:origin x="0" y="-457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0440"/>
    </p:cViewPr>
  </p:sorterViewPr>
  <p:notesViewPr>
    <p:cSldViewPr snapToGrid="0">
      <p:cViewPr varScale="1">
        <p:scale>
          <a:sx n="70" d="100"/>
          <a:sy n="70" d="100"/>
        </p:scale>
        <p:origin x="1536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font" Target="fonts/font24.fntdata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font" Target="fonts/font19.fntdata"/><Relationship Id="rId16" Type="http://schemas.openxmlformats.org/officeDocument/2006/relationships/slide" Target="slides/slide15.xml"/><Relationship Id="rId107" Type="http://schemas.openxmlformats.org/officeDocument/2006/relationships/font" Target="fonts/font14.fntdata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font" Target="fonts/font9.fntdata"/><Relationship Id="rId123" Type="http://schemas.openxmlformats.org/officeDocument/2006/relationships/tableStyles" Target="tableStyles.xml"/><Relationship Id="rId128" Type="http://schemas.microsoft.com/office/2016/11/relationships/changesInfo" Target="changesInfos/changesInfo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font" Target="fonts/font2.fntdata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font" Target="fonts/font20.fntdata"/><Relationship Id="rId118" Type="http://schemas.openxmlformats.org/officeDocument/2006/relationships/font" Target="fonts/font25.fntdata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font" Target="fonts/font10.fntdata"/><Relationship Id="rId108" Type="http://schemas.openxmlformats.org/officeDocument/2006/relationships/font" Target="fonts/font15.fntdata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font" Target="fonts/font21.fntdata"/><Relationship Id="rId119" Type="http://schemas.openxmlformats.org/officeDocument/2006/relationships/commentAuthors" Target="commentAuthors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font" Target="fonts/font16.fntdata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font" Target="fonts/font4.fntdata"/><Relationship Id="rId104" Type="http://schemas.openxmlformats.org/officeDocument/2006/relationships/font" Target="fonts/font11.fntdata"/><Relationship Id="rId120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font" Target="fonts/font17.fntdata"/><Relationship Id="rId115" Type="http://schemas.openxmlformats.org/officeDocument/2006/relationships/font" Target="fonts/font22.fntdata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font" Target="fonts/font7.fntdata"/><Relationship Id="rId105" Type="http://schemas.openxmlformats.org/officeDocument/2006/relationships/font" Target="fonts/font12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handoutMaster" Target="handoutMasters/handoutMaster1.xml"/><Relationship Id="rId98" Type="http://schemas.openxmlformats.org/officeDocument/2006/relationships/font" Target="fonts/font5.fntdata"/><Relationship Id="rId121" Type="http://schemas.openxmlformats.org/officeDocument/2006/relationships/viewProps" Target="viewProps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font" Target="fonts/font23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font" Target="fonts/font18.fntdata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font" Target="fonts/font13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font" Target="fonts/font1.fntdata"/><Relationship Id="rId99" Type="http://schemas.openxmlformats.org/officeDocument/2006/relationships/font" Target="fonts/font6.fntdata"/><Relationship Id="rId101" Type="http://schemas.openxmlformats.org/officeDocument/2006/relationships/font" Target="fonts/font8.fntdata"/><Relationship Id="rId1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I, Kit-ying Trista" userId="37e067b5-9e92-428c-a064-ed0df3de1e0a" providerId="ADAL" clId="{612E7DA9-040D-4011-ADA5-A3C468053403}"/>
    <pc:docChg chg="undo redo custSel addSld delSld modSld sldOrd">
      <pc:chgData name="LI, Kit-ying Trista" userId="37e067b5-9e92-428c-a064-ed0df3de1e0a" providerId="ADAL" clId="{612E7DA9-040D-4011-ADA5-A3C468053403}" dt="2018-07-11T09:26:27.608" v="5820" actId="6549"/>
      <pc:docMkLst>
        <pc:docMk/>
      </pc:docMkLst>
      <pc:sldChg chg="delSp modSp">
        <pc:chgData name="LI, Kit-ying Trista" userId="37e067b5-9e92-428c-a064-ed0df3de1e0a" providerId="ADAL" clId="{612E7DA9-040D-4011-ADA5-A3C468053403}" dt="2018-07-11T04:15:24.874" v="2479" actId="1036"/>
        <pc:sldMkLst>
          <pc:docMk/>
          <pc:sldMk cId="2160858642" sldId="367"/>
        </pc:sldMkLst>
        <pc:spChg chg="del mod">
          <ac:chgData name="LI, Kit-ying Trista" userId="37e067b5-9e92-428c-a064-ed0df3de1e0a" providerId="ADAL" clId="{612E7DA9-040D-4011-ADA5-A3C468053403}" dt="2018-07-11T04:15:24.874" v="2479" actId="1036"/>
          <ac:spMkLst>
            <pc:docMk/>
            <pc:sldMk cId="2160858642" sldId="367"/>
            <ac:spMk id="6" creationId="{00000000-0000-0000-0000-000000000000}"/>
          </ac:spMkLst>
        </pc:spChg>
        <pc:spChg chg="mod">
          <ac:chgData name="LI, Kit-ying Trista" userId="37e067b5-9e92-428c-a064-ed0df3de1e0a" providerId="ADAL" clId="{612E7DA9-040D-4011-ADA5-A3C468053403}" dt="2018-07-11T04:15:21.664" v="2477" actId="404"/>
          <ac:spMkLst>
            <pc:docMk/>
            <pc:sldMk cId="2160858642" sldId="367"/>
            <ac:spMk id="11" creationId="{385419FC-8C08-4198-85A6-A42F407154A3}"/>
          </ac:spMkLst>
        </pc:spChg>
      </pc:sldChg>
      <pc:sldChg chg="modSp">
        <pc:chgData name="LI, Kit-ying Trista" userId="37e067b5-9e92-428c-a064-ed0df3de1e0a" providerId="ADAL" clId="{612E7DA9-040D-4011-ADA5-A3C468053403}" dt="2018-07-11T02:45:17.931" v="751" actId="1036"/>
        <pc:sldMkLst>
          <pc:docMk/>
          <pc:sldMk cId="2512283546" sldId="409"/>
        </pc:sldMkLst>
        <pc:spChg chg="mod">
          <ac:chgData name="LI, Kit-ying Trista" userId="37e067b5-9e92-428c-a064-ed0df3de1e0a" providerId="ADAL" clId="{612E7DA9-040D-4011-ADA5-A3C468053403}" dt="2018-07-11T02:45:17.931" v="751" actId="1036"/>
          <ac:spMkLst>
            <pc:docMk/>
            <pc:sldMk cId="2512283546" sldId="409"/>
            <ac:spMk id="18" creationId="{5831EE9F-9D74-4DF6-884B-788E19C2FEFD}"/>
          </ac:spMkLst>
        </pc:spChg>
      </pc:sldChg>
      <pc:sldChg chg="modSp">
        <pc:chgData name="LI, Kit-ying Trista" userId="37e067b5-9e92-428c-a064-ed0df3de1e0a" providerId="ADAL" clId="{612E7DA9-040D-4011-ADA5-A3C468053403}" dt="2018-07-11T03:00:03.749" v="1158" actId="1036"/>
        <pc:sldMkLst>
          <pc:docMk/>
          <pc:sldMk cId="2950765588" sldId="410"/>
        </pc:sldMkLst>
        <pc:spChg chg="mod">
          <ac:chgData name="LI, Kit-ying Trista" userId="37e067b5-9e92-428c-a064-ed0df3de1e0a" providerId="ADAL" clId="{612E7DA9-040D-4011-ADA5-A3C468053403}" dt="2018-07-11T03:00:03.749" v="1158" actId="1036"/>
          <ac:spMkLst>
            <pc:docMk/>
            <pc:sldMk cId="2950765588" sldId="410"/>
            <ac:spMk id="3" creationId="{DE70F0D0-20F0-4E69-ACB4-E2C429F82407}"/>
          </ac:spMkLst>
        </pc:spChg>
      </pc:sldChg>
      <pc:sldChg chg="addSp modSp">
        <pc:chgData name="LI, Kit-ying Trista" userId="37e067b5-9e92-428c-a064-ed0df3de1e0a" providerId="ADAL" clId="{612E7DA9-040D-4011-ADA5-A3C468053403}" dt="2018-07-11T02:59:02.388" v="1139" actId="1036"/>
        <pc:sldMkLst>
          <pc:docMk/>
          <pc:sldMk cId="3319749403" sldId="483"/>
        </pc:sldMkLst>
        <pc:spChg chg="add mod">
          <ac:chgData name="LI, Kit-ying Trista" userId="37e067b5-9e92-428c-a064-ed0df3de1e0a" providerId="ADAL" clId="{612E7DA9-040D-4011-ADA5-A3C468053403}" dt="2018-07-11T02:58:13.794" v="1134" actId="1076"/>
          <ac:spMkLst>
            <pc:docMk/>
            <pc:sldMk cId="3319749403" sldId="483"/>
            <ac:spMk id="2" creationId="{7A135B53-C338-43D9-B231-C493691126EA}"/>
          </ac:spMkLst>
        </pc:spChg>
        <pc:spChg chg="mod">
          <ac:chgData name="LI, Kit-ying Trista" userId="37e067b5-9e92-428c-a064-ed0df3de1e0a" providerId="ADAL" clId="{612E7DA9-040D-4011-ADA5-A3C468053403}" dt="2018-07-11T02:59:02.388" v="1139" actId="1036"/>
          <ac:spMkLst>
            <pc:docMk/>
            <pc:sldMk cId="3319749403" sldId="483"/>
            <ac:spMk id="3" creationId="{00000000-0000-0000-0000-000000000000}"/>
          </ac:spMkLst>
        </pc:spChg>
        <pc:spChg chg="mod">
          <ac:chgData name="LI, Kit-ying Trista" userId="37e067b5-9e92-428c-a064-ed0df3de1e0a" providerId="ADAL" clId="{612E7DA9-040D-4011-ADA5-A3C468053403}" dt="2018-07-11T02:56:20.756" v="1026" actId="404"/>
          <ac:spMkLst>
            <pc:docMk/>
            <pc:sldMk cId="3319749403" sldId="483"/>
            <ac:spMk id="7" creationId="{4AF8262F-3964-4FF5-A426-F1A20428CF28}"/>
          </ac:spMkLst>
        </pc:spChg>
        <pc:spChg chg="mod">
          <ac:chgData name="LI, Kit-ying Trista" userId="37e067b5-9e92-428c-a064-ed0df3de1e0a" providerId="ADAL" clId="{612E7DA9-040D-4011-ADA5-A3C468053403}" dt="2018-07-11T02:57:58.890" v="1130" actId="1076"/>
          <ac:spMkLst>
            <pc:docMk/>
            <pc:sldMk cId="3319749403" sldId="483"/>
            <ac:spMk id="13" creationId="{00000000-0000-0000-0000-000000000000}"/>
          </ac:spMkLst>
        </pc:spChg>
        <pc:grpChg chg="mod">
          <ac:chgData name="LI, Kit-ying Trista" userId="37e067b5-9e92-428c-a064-ed0df3de1e0a" providerId="ADAL" clId="{612E7DA9-040D-4011-ADA5-A3C468053403}" dt="2018-07-11T02:58:08.281" v="1133" actId="1076"/>
          <ac:grpSpMkLst>
            <pc:docMk/>
            <pc:sldMk cId="3319749403" sldId="483"/>
            <ac:grpSpMk id="10" creationId="{00000000-0000-0000-0000-000000000000}"/>
          </ac:grpSpMkLst>
        </pc:grpChg>
      </pc:sldChg>
      <pc:sldChg chg="addSp delSp del">
        <pc:chgData name="LI, Kit-ying Trista" userId="37e067b5-9e92-428c-a064-ed0df3de1e0a" providerId="ADAL" clId="{612E7DA9-040D-4011-ADA5-A3C468053403}" dt="2018-07-11T04:05:20.845" v="2089" actId="2696"/>
        <pc:sldMkLst>
          <pc:docMk/>
          <pc:sldMk cId="1682701838" sldId="484"/>
        </pc:sldMkLst>
        <pc:spChg chg="del">
          <ac:chgData name="LI, Kit-ying Trista" userId="37e067b5-9e92-428c-a064-ed0df3de1e0a" providerId="ADAL" clId="{612E7DA9-040D-4011-ADA5-A3C468053403}" dt="2018-07-11T02:56:39.119" v="1028" actId="478"/>
          <ac:spMkLst>
            <pc:docMk/>
            <pc:sldMk cId="1682701838" sldId="484"/>
            <ac:spMk id="25" creationId="{4AF8262F-3964-4FF5-A426-F1A20428CF28}"/>
          </ac:spMkLst>
        </pc:spChg>
        <pc:spChg chg="add">
          <ac:chgData name="LI, Kit-ying Trista" userId="37e067b5-9e92-428c-a064-ed0df3de1e0a" providerId="ADAL" clId="{612E7DA9-040D-4011-ADA5-A3C468053403}" dt="2018-07-11T02:56:36.472" v="1027" actId="2696"/>
          <ac:spMkLst>
            <pc:docMk/>
            <pc:sldMk cId="1682701838" sldId="484"/>
            <ac:spMk id="27" creationId="{BE469C1D-63A3-4D1F-92FF-7C83575A8585}"/>
          </ac:spMkLst>
        </pc:spChg>
      </pc:sldChg>
      <pc:sldChg chg="modSp">
        <pc:chgData name="LI, Kit-ying Trista" userId="37e067b5-9e92-428c-a064-ed0df3de1e0a" providerId="ADAL" clId="{612E7DA9-040D-4011-ADA5-A3C468053403}" dt="2018-07-11T02:27:41.030" v="701" actId="1076"/>
        <pc:sldMkLst>
          <pc:docMk/>
          <pc:sldMk cId="4193290474" sldId="486"/>
        </pc:sldMkLst>
        <pc:spChg chg="mod">
          <ac:chgData name="LI, Kit-ying Trista" userId="37e067b5-9e92-428c-a064-ed0df3de1e0a" providerId="ADAL" clId="{612E7DA9-040D-4011-ADA5-A3C468053403}" dt="2018-07-11T02:27:41.030" v="701" actId="1076"/>
          <ac:spMkLst>
            <pc:docMk/>
            <pc:sldMk cId="4193290474" sldId="486"/>
            <ac:spMk id="15" creationId="{00000000-0000-0000-0000-000000000000}"/>
          </ac:spMkLst>
        </pc:spChg>
        <pc:grpChg chg="mod">
          <ac:chgData name="LI, Kit-ying Trista" userId="37e067b5-9e92-428c-a064-ed0df3de1e0a" providerId="ADAL" clId="{612E7DA9-040D-4011-ADA5-A3C468053403}" dt="2018-07-11T02:27:38.061" v="700" actId="1076"/>
          <ac:grpSpMkLst>
            <pc:docMk/>
            <pc:sldMk cId="4193290474" sldId="486"/>
            <ac:grpSpMk id="13" creationId="{843EEF95-8864-4061-A490-7C2326F5A8ED}"/>
          </ac:grpSpMkLst>
        </pc:grpChg>
      </pc:sldChg>
      <pc:sldChg chg="modSp">
        <pc:chgData name="LI, Kit-ying Trista" userId="37e067b5-9e92-428c-a064-ed0df3de1e0a" providerId="ADAL" clId="{612E7DA9-040D-4011-ADA5-A3C468053403}" dt="2018-07-11T02:27:34.696" v="699" actId="1076"/>
        <pc:sldMkLst>
          <pc:docMk/>
          <pc:sldMk cId="1004129558" sldId="487"/>
        </pc:sldMkLst>
        <pc:spChg chg="mod">
          <ac:chgData name="LI, Kit-ying Trista" userId="37e067b5-9e92-428c-a064-ed0df3de1e0a" providerId="ADAL" clId="{612E7DA9-040D-4011-ADA5-A3C468053403}" dt="2018-07-11T02:27:34.696" v="699" actId="1076"/>
          <ac:spMkLst>
            <pc:docMk/>
            <pc:sldMk cId="1004129558" sldId="487"/>
            <ac:spMk id="15" creationId="{00000000-0000-0000-0000-000000000000}"/>
          </ac:spMkLst>
        </pc:spChg>
        <pc:spChg chg="mod">
          <ac:chgData name="LI, Kit-ying Trista" userId="37e067b5-9e92-428c-a064-ed0df3de1e0a" providerId="ADAL" clId="{612E7DA9-040D-4011-ADA5-A3C468053403}" dt="2018-07-11T02:27:28.264" v="698" actId="1076"/>
          <ac:spMkLst>
            <pc:docMk/>
            <pc:sldMk cId="1004129558" sldId="487"/>
            <ac:spMk id="17" creationId="{800226CB-BD02-4D9B-88C6-54027447F990}"/>
          </ac:spMkLst>
        </pc:spChg>
        <pc:grpChg chg="mod">
          <ac:chgData name="LI, Kit-ying Trista" userId="37e067b5-9e92-428c-a064-ed0df3de1e0a" providerId="ADAL" clId="{612E7DA9-040D-4011-ADA5-A3C468053403}" dt="2018-07-11T02:27:25.084" v="696" actId="1076"/>
          <ac:grpSpMkLst>
            <pc:docMk/>
            <pc:sldMk cId="1004129558" sldId="487"/>
            <ac:grpSpMk id="13" creationId="{843EEF95-8864-4061-A490-7C2326F5A8ED}"/>
          </ac:grpSpMkLst>
        </pc:grpChg>
      </pc:sldChg>
      <pc:sldChg chg="del">
        <pc:chgData name="LI, Kit-ying Trista" userId="37e067b5-9e92-428c-a064-ed0df3de1e0a" providerId="ADAL" clId="{612E7DA9-040D-4011-ADA5-A3C468053403}" dt="2018-07-11T03:43:13.792" v="1620" actId="2696"/>
        <pc:sldMkLst>
          <pc:docMk/>
          <pc:sldMk cId="303330294" sldId="488"/>
        </pc:sldMkLst>
      </pc:sldChg>
      <pc:sldChg chg="modSp">
        <pc:chgData name="LI, Kit-ying Trista" userId="37e067b5-9e92-428c-a064-ed0df3de1e0a" providerId="ADAL" clId="{612E7DA9-040D-4011-ADA5-A3C468053403}" dt="2018-07-11T04:15:46.574" v="2481" actId="14100"/>
        <pc:sldMkLst>
          <pc:docMk/>
          <pc:sldMk cId="1765238627" sldId="490"/>
        </pc:sldMkLst>
        <pc:spChg chg="mod ord">
          <ac:chgData name="LI, Kit-ying Trista" userId="37e067b5-9e92-428c-a064-ed0df3de1e0a" providerId="ADAL" clId="{612E7DA9-040D-4011-ADA5-A3C468053403}" dt="2018-07-11T03:42:19.439" v="1616" actId="171"/>
          <ac:spMkLst>
            <pc:docMk/>
            <pc:sldMk cId="1765238627" sldId="490"/>
            <ac:spMk id="2" creationId="{49082ECA-9D7B-45BA-B007-241F3328BDAA}"/>
          </ac:spMkLst>
        </pc:spChg>
        <pc:spChg chg="mod">
          <ac:chgData name="LI, Kit-ying Trista" userId="37e067b5-9e92-428c-a064-ed0df3de1e0a" providerId="ADAL" clId="{612E7DA9-040D-4011-ADA5-A3C468053403}" dt="2018-07-11T03:42:30.062" v="1617" actId="1076"/>
          <ac:spMkLst>
            <pc:docMk/>
            <pc:sldMk cId="1765238627" sldId="490"/>
            <ac:spMk id="4" creationId="{EDEB9627-1541-4C29-BD6D-CC6E8FBABCF1}"/>
          </ac:spMkLst>
        </pc:spChg>
        <pc:spChg chg="mod">
          <ac:chgData name="LI, Kit-ying Trista" userId="37e067b5-9e92-428c-a064-ed0df3de1e0a" providerId="ADAL" clId="{612E7DA9-040D-4011-ADA5-A3C468053403}" dt="2018-07-11T03:42:38.582" v="1618" actId="14100"/>
          <ac:spMkLst>
            <pc:docMk/>
            <pc:sldMk cId="1765238627" sldId="490"/>
            <ac:spMk id="19" creationId="{6BA664F0-116B-4557-8E36-84A225217E55}"/>
          </ac:spMkLst>
        </pc:spChg>
        <pc:spChg chg="mod">
          <ac:chgData name="LI, Kit-ying Trista" userId="37e067b5-9e92-428c-a064-ed0df3de1e0a" providerId="ADAL" clId="{612E7DA9-040D-4011-ADA5-A3C468053403}" dt="2018-07-11T03:42:42.240" v="1619" actId="14100"/>
          <ac:spMkLst>
            <pc:docMk/>
            <pc:sldMk cId="1765238627" sldId="490"/>
            <ac:spMk id="20" creationId="{6B7076DD-27F3-4510-B5F4-727AEDBAA304}"/>
          </ac:spMkLst>
        </pc:spChg>
        <pc:grpChg chg="mod">
          <ac:chgData name="LI, Kit-ying Trista" userId="37e067b5-9e92-428c-a064-ed0df3de1e0a" providerId="ADAL" clId="{612E7DA9-040D-4011-ADA5-A3C468053403}" dt="2018-07-11T04:15:46.574" v="2481" actId="14100"/>
          <ac:grpSpMkLst>
            <pc:docMk/>
            <pc:sldMk cId="1765238627" sldId="490"/>
            <ac:grpSpMk id="18" creationId="{AB00F610-379C-47E7-A580-9D5C16512F30}"/>
          </ac:grpSpMkLst>
        </pc:grpChg>
      </pc:sldChg>
      <pc:sldChg chg="addSp delSp modSp modAnim">
        <pc:chgData name="LI, Kit-ying Trista" userId="37e067b5-9e92-428c-a064-ed0df3de1e0a" providerId="ADAL" clId="{612E7DA9-040D-4011-ADA5-A3C468053403}" dt="2018-07-11T01:57:19.034" v="38" actId="14100"/>
        <pc:sldMkLst>
          <pc:docMk/>
          <pc:sldMk cId="4222259248" sldId="493"/>
        </pc:sldMkLst>
        <pc:spChg chg="mod">
          <ac:chgData name="LI, Kit-ying Trista" userId="37e067b5-9e92-428c-a064-ed0df3de1e0a" providerId="ADAL" clId="{612E7DA9-040D-4011-ADA5-A3C468053403}" dt="2018-07-11T01:46:15.734" v="18" actId="14100"/>
          <ac:spMkLst>
            <pc:docMk/>
            <pc:sldMk cId="4222259248" sldId="493"/>
            <ac:spMk id="10" creationId="{53F0B9FF-3FBC-42C4-A7F4-C598237F4BC8}"/>
          </ac:spMkLst>
        </pc:spChg>
        <pc:spChg chg="add mod">
          <ac:chgData name="LI, Kit-ying Trista" userId="37e067b5-9e92-428c-a064-ed0df3de1e0a" providerId="ADAL" clId="{612E7DA9-040D-4011-ADA5-A3C468053403}" dt="2018-07-11T01:57:19.034" v="38" actId="14100"/>
          <ac:spMkLst>
            <pc:docMk/>
            <pc:sldMk cId="4222259248" sldId="493"/>
            <ac:spMk id="11" creationId="{52EF35EC-698C-4158-893C-2799EDD18D25}"/>
          </ac:spMkLst>
        </pc:spChg>
        <pc:spChg chg="add mod">
          <ac:chgData name="LI, Kit-ying Trista" userId="37e067b5-9e92-428c-a064-ed0df3de1e0a" providerId="ADAL" clId="{612E7DA9-040D-4011-ADA5-A3C468053403}" dt="2018-07-11T01:47:12.501" v="34" actId="1076"/>
          <ac:spMkLst>
            <pc:docMk/>
            <pc:sldMk cId="4222259248" sldId="493"/>
            <ac:spMk id="12" creationId="{0F35ADF9-C5A4-4D96-86AD-5BAF607D09E0}"/>
          </ac:spMkLst>
        </pc:spChg>
        <pc:spChg chg="del">
          <ac:chgData name="LI, Kit-ying Trista" userId="37e067b5-9e92-428c-a064-ed0df3de1e0a" providerId="ADAL" clId="{612E7DA9-040D-4011-ADA5-A3C468053403}" dt="2018-07-11T01:43:23.561" v="0" actId="478"/>
          <ac:spMkLst>
            <pc:docMk/>
            <pc:sldMk cId="4222259248" sldId="493"/>
            <ac:spMk id="26" creationId="{CC2F1156-5E94-4C44-81FA-D5FDEE749664}"/>
          </ac:spMkLst>
        </pc:spChg>
        <pc:spChg chg="mod ord">
          <ac:chgData name="LI, Kit-ying Trista" userId="37e067b5-9e92-428c-a064-ed0df3de1e0a" providerId="ADAL" clId="{612E7DA9-040D-4011-ADA5-A3C468053403}" dt="2018-07-11T01:46:50.455" v="26" actId="1582"/>
          <ac:spMkLst>
            <pc:docMk/>
            <pc:sldMk cId="4222259248" sldId="493"/>
            <ac:spMk id="36" creationId="{33B7D9CA-9063-4E58-A16A-4F0C3D98F980}"/>
          </ac:spMkLst>
        </pc:spChg>
        <pc:picChg chg="add mod">
          <ac:chgData name="LI, Kit-ying Trista" userId="37e067b5-9e92-428c-a064-ed0df3de1e0a" providerId="ADAL" clId="{612E7DA9-040D-4011-ADA5-A3C468053403}" dt="2018-07-11T01:57:12.706" v="37" actId="1076"/>
          <ac:picMkLst>
            <pc:docMk/>
            <pc:sldMk cId="4222259248" sldId="493"/>
            <ac:picMk id="1026" creationId="{AE1E091D-95C1-45B7-B25D-0BB8CC03F5A7}"/>
          </ac:picMkLst>
        </pc:picChg>
        <pc:picChg chg="del">
          <ac:chgData name="LI, Kit-ying Trista" userId="37e067b5-9e92-428c-a064-ed0df3de1e0a" providerId="ADAL" clId="{612E7DA9-040D-4011-ADA5-A3C468053403}" dt="2018-07-11T01:53:51.992" v="35" actId="478"/>
          <ac:picMkLst>
            <pc:docMk/>
            <pc:sldMk cId="4222259248" sldId="493"/>
            <ac:picMk id="2050" creationId="{0D16F88A-253F-4295-A427-DEDA61194848}"/>
          </ac:picMkLst>
        </pc:picChg>
      </pc:sldChg>
      <pc:sldChg chg="addSp delSp modSp delAnim modAnim">
        <pc:chgData name="LI, Kit-ying Trista" userId="37e067b5-9e92-428c-a064-ed0df3de1e0a" providerId="ADAL" clId="{612E7DA9-040D-4011-ADA5-A3C468053403}" dt="2018-07-11T02:26:04.503" v="695" actId="20577"/>
        <pc:sldMkLst>
          <pc:docMk/>
          <pc:sldMk cId="711289130" sldId="494"/>
        </pc:sldMkLst>
        <pc:spChg chg="mod">
          <ac:chgData name="LI, Kit-ying Trista" userId="37e067b5-9e92-428c-a064-ed0df3de1e0a" providerId="ADAL" clId="{612E7DA9-040D-4011-ADA5-A3C468053403}" dt="2018-07-11T02:25:33.649" v="683" actId="20577"/>
          <ac:spMkLst>
            <pc:docMk/>
            <pc:sldMk cId="711289130" sldId="494"/>
            <ac:spMk id="10" creationId="{53F0B9FF-3FBC-42C4-A7F4-C598237F4BC8}"/>
          </ac:spMkLst>
        </pc:spChg>
        <pc:spChg chg="mod">
          <ac:chgData name="LI, Kit-ying Trista" userId="37e067b5-9e92-428c-a064-ed0df3de1e0a" providerId="ADAL" clId="{612E7DA9-040D-4011-ADA5-A3C468053403}" dt="2018-07-11T02:25:39.260" v="684" actId="1076"/>
          <ac:spMkLst>
            <pc:docMk/>
            <pc:sldMk cId="711289130" sldId="494"/>
            <ac:spMk id="11" creationId="{52EF35EC-698C-4158-893C-2799EDD18D25}"/>
          </ac:spMkLst>
        </pc:spChg>
        <pc:spChg chg="del mod">
          <ac:chgData name="LI, Kit-ying Trista" userId="37e067b5-9e92-428c-a064-ed0df3de1e0a" providerId="ADAL" clId="{612E7DA9-040D-4011-ADA5-A3C468053403}" dt="2018-07-11T02:15:12.680" v="395" actId="478"/>
          <ac:spMkLst>
            <pc:docMk/>
            <pc:sldMk cId="711289130" sldId="494"/>
            <ac:spMk id="12" creationId="{0F35ADF9-C5A4-4D96-86AD-5BAF607D09E0}"/>
          </ac:spMkLst>
        </pc:spChg>
        <pc:spChg chg="add mod">
          <ac:chgData name="LI, Kit-ying Trista" userId="37e067b5-9e92-428c-a064-ed0df3de1e0a" providerId="ADAL" clId="{612E7DA9-040D-4011-ADA5-A3C468053403}" dt="2018-07-11T02:26:04.503" v="695" actId="20577"/>
          <ac:spMkLst>
            <pc:docMk/>
            <pc:sldMk cId="711289130" sldId="494"/>
            <ac:spMk id="13" creationId="{29A137DB-87C9-43F2-8C30-617D1020D21A}"/>
          </ac:spMkLst>
        </pc:spChg>
        <pc:spChg chg="add mod">
          <ac:chgData name="LI, Kit-ying Trista" userId="37e067b5-9e92-428c-a064-ed0df3de1e0a" providerId="ADAL" clId="{612E7DA9-040D-4011-ADA5-A3C468053403}" dt="2018-07-11T02:22:30.348" v="586" actId="1076"/>
          <ac:spMkLst>
            <pc:docMk/>
            <pc:sldMk cId="711289130" sldId="494"/>
            <ac:spMk id="14" creationId="{7EA144EC-F364-4B8F-91C8-F2CFDAB6B3F4}"/>
          </ac:spMkLst>
        </pc:spChg>
        <pc:spChg chg="add mod">
          <ac:chgData name="LI, Kit-ying Trista" userId="37e067b5-9e92-428c-a064-ed0df3de1e0a" providerId="ADAL" clId="{612E7DA9-040D-4011-ADA5-A3C468053403}" dt="2018-07-11T02:25:47.949" v="687" actId="1035"/>
          <ac:spMkLst>
            <pc:docMk/>
            <pc:sldMk cId="711289130" sldId="494"/>
            <ac:spMk id="15" creationId="{0A2ECEAF-51B9-408C-B32F-BA552B2F7891}"/>
          </ac:spMkLst>
        </pc:spChg>
        <pc:spChg chg="mod">
          <ac:chgData name="LI, Kit-ying Trista" userId="37e067b5-9e92-428c-a064-ed0df3de1e0a" providerId="ADAL" clId="{612E7DA9-040D-4011-ADA5-A3C468053403}" dt="2018-07-11T02:25:45.385" v="686" actId="1076"/>
          <ac:spMkLst>
            <pc:docMk/>
            <pc:sldMk cId="711289130" sldId="494"/>
            <ac:spMk id="36" creationId="{33B7D9CA-9063-4E58-A16A-4F0C3D98F980}"/>
          </ac:spMkLst>
        </pc:spChg>
        <pc:picChg chg="del">
          <ac:chgData name="LI, Kit-ying Trista" userId="37e067b5-9e92-428c-a064-ed0df3de1e0a" providerId="ADAL" clId="{612E7DA9-040D-4011-ADA5-A3C468053403}" dt="2018-07-11T01:58:06.743" v="39" actId="478"/>
          <ac:picMkLst>
            <pc:docMk/>
            <pc:sldMk cId="711289130" sldId="494"/>
            <ac:picMk id="1026" creationId="{AE1E091D-95C1-45B7-B25D-0BB8CC03F5A7}"/>
          </ac:picMkLst>
        </pc:picChg>
        <pc:picChg chg="add del mod">
          <ac:chgData name="LI, Kit-ying Trista" userId="37e067b5-9e92-428c-a064-ed0df3de1e0a" providerId="ADAL" clId="{612E7DA9-040D-4011-ADA5-A3C468053403}" dt="2018-07-11T02:15:03.644" v="391" actId="478"/>
          <ac:picMkLst>
            <pc:docMk/>
            <pc:sldMk cId="711289130" sldId="494"/>
            <ac:picMk id="2050" creationId="{60877912-C5B2-4B89-909E-0C4622E68C9A}"/>
          </ac:picMkLst>
        </pc:picChg>
        <pc:picChg chg="add mod">
          <ac:chgData name="LI, Kit-ying Trista" userId="37e067b5-9e92-428c-a064-ed0df3de1e0a" providerId="ADAL" clId="{612E7DA9-040D-4011-ADA5-A3C468053403}" dt="2018-07-11T02:21:31.322" v="582" actId="1076"/>
          <ac:picMkLst>
            <pc:docMk/>
            <pc:sldMk cId="711289130" sldId="494"/>
            <ac:picMk id="2052" creationId="{1B997614-9181-41DD-ACA6-F6BD2BBAD440}"/>
          </ac:picMkLst>
        </pc:picChg>
      </pc:sldChg>
      <pc:sldChg chg="addSp modSp modAnim">
        <pc:chgData name="LI, Kit-ying Trista" userId="37e067b5-9e92-428c-a064-ed0df3de1e0a" providerId="ADAL" clId="{612E7DA9-040D-4011-ADA5-A3C468053403}" dt="2018-07-11T02:38:01.921" v="719" actId="1076"/>
        <pc:sldMkLst>
          <pc:docMk/>
          <pc:sldMk cId="3073311948" sldId="495"/>
        </pc:sldMkLst>
        <pc:spChg chg="mod">
          <ac:chgData name="LI, Kit-ying Trista" userId="37e067b5-9e92-428c-a064-ed0df3de1e0a" providerId="ADAL" clId="{612E7DA9-040D-4011-ADA5-A3C468053403}" dt="2018-07-11T02:36:12.055" v="703" actId="1076"/>
          <ac:spMkLst>
            <pc:docMk/>
            <pc:sldMk cId="3073311948" sldId="495"/>
            <ac:spMk id="7" creationId="{00000000-0000-0000-0000-000000000000}"/>
          </ac:spMkLst>
        </pc:spChg>
        <pc:spChg chg="add mod">
          <ac:chgData name="LI, Kit-ying Trista" userId="37e067b5-9e92-428c-a064-ed0df3de1e0a" providerId="ADAL" clId="{612E7DA9-040D-4011-ADA5-A3C468053403}" dt="2018-07-11T02:38:01.921" v="719" actId="1076"/>
          <ac:spMkLst>
            <pc:docMk/>
            <pc:sldMk cId="3073311948" sldId="495"/>
            <ac:spMk id="11" creationId="{1C841553-AD6F-4CFA-A4F0-BC26D86DAD76}"/>
          </ac:spMkLst>
        </pc:spChg>
        <pc:spChg chg="mod">
          <ac:chgData name="LI, Kit-ying Trista" userId="37e067b5-9e92-428c-a064-ed0df3de1e0a" providerId="ADAL" clId="{612E7DA9-040D-4011-ADA5-A3C468053403}" dt="2018-07-11T02:37:27.790" v="716" actId="1076"/>
          <ac:spMkLst>
            <pc:docMk/>
            <pc:sldMk cId="3073311948" sldId="495"/>
            <ac:spMk id="13" creationId="{00000000-0000-0000-0000-000000000000}"/>
          </ac:spMkLst>
        </pc:spChg>
        <pc:spChg chg="mod">
          <ac:chgData name="LI, Kit-ying Trista" userId="37e067b5-9e92-428c-a064-ed0df3de1e0a" providerId="ADAL" clId="{612E7DA9-040D-4011-ADA5-A3C468053403}" dt="2018-07-11T02:37:32.222" v="717" actId="1076"/>
          <ac:spMkLst>
            <pc:docMk/>
            <pc:sldMk cId="3073311948" sldId="495"/>
            <ac:spMk id="14" creationId="{00000000-0000-0000-0000-000000000000}"/>
          </ac:spMkLst>
        </pc:spChg>
        <pc:spChg chg="mod">
          <ac:chgData name="LI, Kit-ying Trista" userId="37e067b5-9e92-428c-a064-ed0df3de1e0a" providerId="ADAL" clId="{612E7DA9-040D-4011-ADA5-A3C468053403}" dt="2018-07-11T02:37:17.051" v="715" actId="1076"/>
          <ac:spMkLst>
            <pc:docMk/>
            <pc:sldMk cId="3073311948" sldId="495"/>
            <ac:spMk id="16" creationId="{5A367DC4-14C8-44F1-A44D-701C56E7195E}"/>
          </ac:spMkLst>
        </pc:spChg>
        <pc:spChg chg="mod">
          <ac:chgData name="LI, Kit-ying Trista" userId="37e067b5-9e92-428c-a064-ed0df3de1e0a" providerId="ADAL" clId="{612E7DA9-040D-4011-ADA5-A3C468053403}" dt="2018-07-11T02:37:00.459" v="707" actId="14100"/>
          <ac:spMkLst>
            <pc:docMk/>
            <pc:sldMk cId="3073311948" sldId="495"/>
            <ac:spMk id="21" creationId="{00000000-0000-0000-0000-000000000000}"/>
          </ac:spMkLst>
        </pc:spChg>
      </pc:sldChg>
      <pc:sldChg chg="delSp modSp delAnim">
        <pc:chgData name="LI, Kit-ying Trista" userId="37e067b5-9e92-428c-a064-ed0df3de1e0a" providerId="ADAL" clId="{612E7DA9-040D-4011-ADA5-A3C468053403}" dt="2018-07-11T02:39:36.194" v="726" actId="478"/>
        <pc:sldMkLst>
          <pc:docMk/>
          <pc:sldMk cId="1626925608" sldId="496"/>
        </pc:sldMkLst>
        <pc:spChg chg="mod">
          <ac:chgData name="LI, Kit-ying Trista" userId="37e067b5-9e92-428c-a064-ed0df3de1e0a" providerId="ADAL" clId="{612E7DA9-040D-4011-ADA5-A3C468053403}" dt="2018-07-11T02:39:30.107" v="724" actId="14100"/>
          <ac:spMkLst>
            <pc:docMk/>
            <pc:sldMk cId="1626925608" sldId="496"/>
            <ac:spMk id="11" creationId="{1C841553-AD6F-4CFA-A4F0-BC26D86DAD76}"/>
          </ac:spMkLst>
        </pc:spChg>
        <pc:spChg chg="del">
          <ac:chgData name="LI, Kit-ying Trista" userId="37e067b5-9e92-428c-a064-ed0df3de1e0a" providerId="ADAL" clId="{612E7DA9-040D-4011-ADA5-A3C468053403}" dt="2018-07-11T02:39:32.932" v="725" actId="478"/>
          <ac:spMkLst>
            <pc:docMk/>
            <pc:sldMk cId="1626925608" sldId="496"/>
            <ac:spMk id="13" creationId="{00000000-0000-0000-0000-000000000000}"/>
          </ac:spMkLst>
        </pc:spChg>
        <pc:spChg chg="del">
          <ac:chgData name="LI, Kit-ying Trista" userId="37e067b5-9e92-428c-a064-ed0df3de1e0a" providerId="ADAL" clId="{612E7DA9-040D-4011-ADA5-A3C468053403}" dt="2018-07-11T02:39:36.194" v="726" actId="478"/>
          <ac:spMkLst>
            <pc:docMk/>
            <pc:sldMk cId="1626925608" sldId="496"/>
            <ac:spMk id="14" creationId="{00000000-0000-0000-0000-000000000000}"/>
          </ac:spMkLst>
        </pc:spChg>
        <pc:spChg chg="mod">
          <ac:chgData name="LI, Kit-ying Trista" userId="37e067b5-9e92-428c-a064-ed0df3de1e0a" providerId="ADAL" clId="{612E7DA9-040D-4011-ADA5-A3C468053403}" dt="2018-07-11T02:39:26.325" v="722" actId="27636"/>
          <ac:spMkLst>
            <pc:docMk/>
            <pc:sldMk cId="1626925608" sldId="496"/>
            <ac:spMk id="16" creationId="{5A367DC4-14C8-44F1-A44D-701C56E7195E}"/>
          </ac:spMkLst>
        </pc:spChg>
        <pc:spChg chg="mod">
          <ac:chgData name="LI, Kit-ying Trista" userId="37e067b5-9e92-428c-a064-ed0df3de1e0a" providerId="ADAL" clId="{612E7DA9-040D-4011-ADA5-A3C468053403}" dt="2018-07-11T02:39:17.412" v="720" actId="478"/>
          <ac:spMkLst>
            <pc:docMk/>
            <pc:sldMk cId="1626925608" sldId="496"/>
            <ac:spMk id="21" creationId="{00000000-0000-0000-0000-000000000000}"/>
          </ac:spMkLst>
        </pc:spChg>
      </pc:sldChg>
      <pc:sldChg chg="modSp">
        <pc:chgData name="LI, Kit-ying Trista" userId="37e067b5-9e92-428c-a064-ed0df3de1e0a" providerId="ADAL" clId="{612E7DA9-040D-4011-ADA5-A3C468053403}" dt="2018-07-11T02:41:06.952" v="747" actId="1035"/>
        <pc:sldMkLst>
          <pc:docMk/>
          <pc:sldMk cId="4110275997" sldId="497"/>
        </pc:sldMkLst>
        <pc:spChg chg="mod">
          <ac:chgData name="LI, Kit-ying Trista" userId="37e067b5-9e92-428c-a064-ed0df3de1e0a" providerId="ADAL" clId="{612E7DA9-040D-4011-ADA5-A3C468053403}" dt="2018-07-11T02:41:06.952" v="747" actId="1035"/>
          <ac:spMkLst>
            <pc:docMk/>
            <pc:sldMk cId="4110275997" sldId="497"/>
            <ac:spMk id="11" creationId="{1C841553-AD6F-4CFA-A4F0-BC26D86DAD76}"/>
          </ac:spMkLst>
        </pc:spChg>
        <pc:spChg chg="mod">
          <ac:chgData name="LI, Kit-ying Trista" userId="37e067b5-9e92-428c-a064-ed0df3de1e0a" providerId="ADAL" clId="{612E7DA9-040D-4011-ADA5-A3C468053403}" dt="2018-07-11T02:40:58.839" v="741" actId="1035"/>
          <ac:spMkLst>
            <pc:docMk/>
            <pc:sldMk cId="4110275997" sldId="497"/>
            <ac:spMk id="16" creationId="{5A367DC4-14C8-44F1-A44D-701C56E7195E}"/>
          </ac:spMkLst>
        </pc:spChg>
        <pc:spChg chg="mod">
          <ac:chgData name="LI, Kit-ying Trista" userId="37e067b5-9e92-428c-a064-ed0df3de1e0a" providerId="ADAL" clId="{612E7DA9-040D-4011-ADA5-A3C468053403}" dt="2018-07-11T02:40:51.213" v="737" actId="20577"/>
          <ac:spMkLst>
            <pc:docMk/>
            <pc:sldMk cId="4110275997" sldId="497"/>
            <ac:spMk id="21" creationId="{00000000-0000-0000-0000-000000000000}"/>
          </ac:spMkLst>
        </pc:spChg>
      </pc:sldChg>
      <pc:sldChg chg="modSp">
        <pc:chgData name="LI, Kit-ying Trista" userId="37e067b5-9e92-428c-a064-ed0df3de1e0a" providerId="ADAL" clId="{612E7DA9-040D-4011-ADA5-A3C468053403}" dt="2018-07-11T02:41:16.851" v="748" actId="1076"/>
        <pc:sldMkLst>
          <pc:docMk/>
          <pc:sldMk cId="1901340815" sldId="498"/>
        </pc:sldMkLst>
        <pc:spChg chg="mod">
          <ac:chgData name="LI, Kit-ying Trista" userId="37e067b5-9e92-428c-a064-ed0df3de1e0a" providerId="ADAL" clId="{612E7DA9-040D-4011-ADA5-A3C468053403}" dt="2018-07-11T02:41:16.851" v="748" actId="1076"/>
          <ac:spMkLst>
            <pc:docMk/>
            <pc:sldMk cId="1901340815" sldId="498"/>
            <ac:spMk id="15" creationId="{00000000-0000-0000-0000-000000000000}"/>
          </ac:spMkLst>
        </pc:spChg>
      </pc:sldChg>
      <pc:sldChg chg="addSp delSp modSp delAnim modAnim">
        <pc:chgData name="LI, Kit-ying Trista" userId="37e067b5-9e92-428c-a064-ed0df3de1e0a" providerId="ADAL" clId="{612E7DA9-040D-4011-ADA5-A3C468053403}" dt="2018-07-11T06:39:49.124" v="3069" actId="20577"/>
        <pc:sldMkLst>
          <pc:docMk/>
          <pc:sldMk cId="2509181000" sldId="499"/>
        </pc:sldMkLst>
        <pc:spChg chg="del">
          <ac:chgData name="LI, Kit-ying Trista" userId="37e067b5-9e92-428c-a064-ed0df3de1e0a" providerId="ADAL" clId="{612E7DA9-040D-4011-ADA5-A3C468053403}" dt="2018-07-11T02:48:25.102" v="753" actId="478"/>
          <ac:spMkLst>
            <pc:docMk/>
            <pc:sldMk cId="2509181000" sldId="499"/>
            <ac:spMk id="3" creationId="{00000000-0000-0000-0000-000000000000}"/>
          </ac:spMkLst>
        </pc:spChg>
        <pc:spChg chg="mod ord">
          <ac:chgData name="LI, Kit-ying Trista" userId="37e067b5-9e92-428c-a064-ed0df3de1e0a" providerId="ADAL" clId="{612E7DA9-040D-4011-ADA5-A3C468053403}" dt="2018-07-11T04:12:46.784" v="2433" actId="1076"/>
          <ac:spMkLst>
            <pc:docMk/>
            <pc:sldMk cId="2509181000" sldId="499"/>
            <ac:spMk id="6" creationId="{2813CEDC-E3CB-403B-807B-3D77302E679B}"/>
          </ac:spMkLst>
        </pc:spChg>
        <pc:spChg chg="mod">
          <ac:chgData name="LI, Kit-ying Trista" userId="37e067b5-9e92-428c-a064-ed0df3de1e0a" providerId="ADAL" clId="{612E7DA9-040D-4011-ADA5-A3C468053403}" dt="2018-07-11T02:41:44.383" v="750" actId="20577"/>
          <ac:spMkLst>
            <pc:docMk/>
            <pc:sldMk cId="2509181000" sldId="499"/>
            <ac:spMk id="7" creationId="{00000000-0000-0000-0000-000000000000}"/>
          </ac:spMkLst>
        </pc:spChg>
        <pc:spChg chg="del mod">
          <ac:chgData name="LI, Kit-ying Trista" userId="37e067b5-9e92-428c-a064-ed0df3de1e0a" providerId="ADAL" clId="{612E7DA9-040D-4011-ADA5-A3C468053403}" dt="2018-07-11T04:07:40.248" v="2127" actId="478"/>
          <ac:spMkLst>
            <pc:docMk/>
            <pc:sldMk cId="2509181000" sldId="499"/>
            <ac:spMk id="8" creationId="{A2E594AA-01BB-45EF-B113-472038E6290C}"/>
          </ac:spMkLst>
        </pc:spChg>
        <pc:spChg chg="mod">
          <ac:chgData name="LI, Kit-ying Trista" userId="37e067b5-9e92-428c-a064-ed0df3de1e0a" providerId="ADAL" clId="{612E7DA9-040D-4011-ADA5-A3C468053403}" dt="2018-07-11T04:12:51.288" v="2434" actId="1076"/>
          <ac:spMkLst>
            <pc:docMk/>
            <pc:sldMk cId="2509181000" sldId="499"/>
            <ac:spMk id="9" creationId="{F9447662-ED49-461D-B03C-AB987B2F3801}"/>
          </ac:spMkLst>
        </pc:spChg>
        <pc:spChg chg="mod ord">
          <ac:chgData name="LI, Kit-ying Trista" userId="37e067b5-9e92-428c-a064-ed0df3de1e0a" providerId="ADAL" clId="{612E7DA9-040D-4011-ADA5-A3C468053403}" dt="2018-07-11T04:08:04.491" v="2283" actId="20577"/>
          <ac:spMkLst>
            <pc:docMk/>
            <pc:sldMk cId="2509181000" sldId="499"/>
            <ac:spMk id="10" creationId="{C3F33035-0BC1-4244-B32A-A5FDB9EF108A}"/>
          </ac:spMkLst>
        </pc:spChg>
        <pc:spChg chg="del">
          <ac:chgData name="LI, Kit-ying Trista" userId="37e067b5-9e92-428c-a064-ed0df3de1e0a" providerId="ADAL" clId="{612E7DA9-040D-4011-ADA5-A3C468053403}" dt="2018-07-11T02:52:09.300" v="786" actId="478"/>
          <ac:spMkLst>
            <pc:docMk/>
            <pc:sldMk cId="2509181000" sldId="499"/>
            <ac:spMk id="11" creationId="{00000000-0000-0000-0000-000000000000}"/>
          </ac:spMkLst>
        </pc:spChg>
        <pc:spChg chg="del mod">
          <ac:chgData name="LI, Kit-ying Trista" userId="37e067b5-9e92-428c-a064-ed0df3de1e0a" providerId="ADAL" clId="{612E7DA9-040D-4011-ADA5-A3C468053403}" dt="2018-07-11T04:07:50.822" v="2131" actId="478"/>
          <ac:spMkLst>
            <pc:docMk/>
            <pc:sldMk cId="2509181000" sldId="499"/>
            <ac:spMk id="14" creationId="{A2E594AA-01BB-45EF-B113-472038E6290C}"/>
          </ac:spMkLst>
        </pc:spChg>
        <pc:spChg chg="mod">
          <ac:chgData name="LI, Kit-ying Trista" userId="37e067b5-9e92-428c-a064-ed0df3de1e0a" providerId="ADAL" clId="{612E7DA9-040D-4011-ADA5-A3C468053403}" dt="2018-07-11T04:12:19.841" v="2424" actId="14100"/>
          <ac:spMkLst>
            <pc:docMk/>
            <pc:sldMk cId="2509181000" sldId="499"/>
            <ac:spMk id="15" creationId="{A2E594AA-01BB-45EF-B113-472038E6290C}"/>
          </ac:spMkLst>
        </pc:spChg>
        <pc:spChg chg="del">
          <ac:chgData name="LI, Kit-ying Trista" userId="37e067b5-9e92-428c-a064-ed0df3de1e0a" providerId="ADAL" clId="{612E7DA9-040D-4011-ADA5-A3C468053403}" dt="2018-07-11T02:48:21.817" v="752" actId="478"/>
          <ac:spMkLst>
            <pc:docMk/>
            <pc:sldMk cId="2509181000" sldId="499"/>
            <ac:spMk id="16" creationId="{A2E594AA-01BB-45EF-B113-472038E6290C}"/>
          </ac:spMkLst>
        </pc:spChg>
        <pc:spChg chg="mod">
          <ac:chgData name="LI, Kit-ying Trista" userId="37e067b5-9e92-428c-a064-ed0df3de1e0a" providerId="ADAL" clId="{612E7DA9-040D-4011-ADA5-A3C468053403}" dt="2018-07-11T04:12:23.206" v="2425" actId="1076"/>
          <ac:spMkLst>
            <pc:docMk/>
            <pc:sldMk cId="2509181000" sldId="499"/>
            <ac:spMk id="17" creationId="{F9447662-ED49-461D-B03C-AB987B2F3801}"/>
          </ac:spMkLst>
        </pc:spChg>
        <pc:spChg chg="mod">
          <ac:chgData name="LI, Kit-ying Trista" userId="37e067b5-9e92-428c-a064-ed0df3de1e0a" providerId="ADAL" clId="{612E7DA9-040D-4011-ADA5-A3C468053403}" dt="2018-07-11T04:09:39.325" v="2331" actId="114"/>
          <ac:spMkLst>
            <pc:docMk/>
            <pc:sldMk cId="2509181000" sldId="499"/>
            <ac:spMk id="19" creationId="{DD6AD629-6E41-4AF7-8E75-C7130E2C98AC}"/>
          </ac:spMkLst>
        </pc:spChg>
        <pc:spChg chg="mod">
          <ac:chgData name="LI, Kit-ying Trista" userId="37e067b5-9e92-428c-a064-ed0df3de1e0a" providerId="ADAL" clId="{612E7DA9-040D-4011-ADA5-A3C468053403}" dt="2018-07-11T04:09:42.658" v="2335" actId="1038"/>
          <ac:spMkLst>
            <pc:docMk/>
            <pc:sldMk cId="2509181000" sldId="499"/>
            <ac:spMk id="20" creationId="{01F24449-7B72-499C-960D-411398A99874}"/>
          </ac:spMkLst>
        </pc:spChg>
        <pc:spChg chg="mod">
          <ac:chgData name="LI, Kit-ying Trista" userId="37e067b5-9e92-428c-a064-ed0df3de1e0a" providerId="ADAL" clId="{612E7DA9-040D-4011-ADA5-A3C468053403}" dt="2018-07-11T04:08:59.371" v="2320" actId="1035"/>
          <ac:spMkLst>
            <pc:docMk/>
            <pc:sldMk cId="2509181000" sldId="499"/>
            <ac:spMk id="21" creationId="{765A1720-D0AF-4768-988C-23D274DD4410}"/>
          </ac:spMkLst>
        </pc:spChg>
        <pc:spChg chg="mod">
          <ac:chgData name="LI, Kit-ying Trista" userId="37e067b5-9e92-428c-a064-ed0df3de1e0a" providerId="ADAL" clId="{612E7DA9-040D-4011-ADA5-A3C468053403}" dt="2018-07-11T04:12:41.360" v="2431" actId="14100"/>
          <ac:spMkLst>
            <pc:docMk/>
            <pc:sldMk cId="2509181000" sldId="499"/>
            <ac:spMk id="22" creationId="{00000000-0000-0000-0000-000000000000}"/>
          </ac:spMkLst>
        </pc:spChg>
        <pc:spChg chg="mod">
          <ac:chgData name="LI, Kit-ying Trista" userId="37e067b5-9e92-428c-a064-ed0df3de1e0a" providerId="ADAL" clId="{612E7DA9-040D-4011-ADA5-A3C468053403}" dt="2018-07-11T04:11:42.241" v="2414" actId="1076"/>
          <ac:spMkLst>
            <pc:docMk/>
            <pc:sldMk cId="2509181000" sldId="499"/>
            <ac:spMk id="23" creationId="{00000000-0000-0000-0000-000000000000}"/>
          </ac:spMkLst>
        </pc:spChg>
        <pc:spChg chg="mod">
          <ac:chgData name="LI, Kit-ying Trista" userId="37e067b5-9e92-428c-a064-ed0df3de1e0a" providerId="ADAL" clId="{612E7DA9-040D-4011-ADA5-A3C468053403}" dt="2018-07-11T04:12:30.491" v="2428" actId="1076"/>
          <ac:spMkLst>
            <pc:docMk/>
            <pc:sldMk cId="2509181000" sldId="499"/>
            <ac:spMk id="24" creationId="{00000000-0000-0000-0000-000000000000}"/>
          </ac:spMkLst>
        </pc:spChg>
        <pc:spChg chg="mod">
          <ac:chgData name="LI, Kit-ying Trista" userId="37e067b5-9e92-428c-a064-ed0df3de1e0a" providerId="ADAL" clId="{612E7DA9-040D-4011-ADA5-A3C468053403}" dt="2018-07-11T04:12:35.697" v="2430" actId="14100"/>
          <ac:spMkLst>
            <pc:docMk/>
            <pc:sldMk cId="2509181000" sldId="499"/>
            <ac:spMk id="25" creationId="{00000000-0000-0000-0000-000000000000}"/>
          </ac:spMkLst>
        </pc:spChg>
        <pc:spChg chg="del mod">
          <ac:chgData name="LI, Kit-ying Trista" userId="37e067b5-9e92-428c-a064-ed0df3de1e0a" providerId="ADAL" clId="{612E7DA9-040D-4011-ADA5-A3C468053403}" dt="2018-07-11T04:09:13.017" v="2322" actId="478"/>
          <ac:spMkLst>
            <pc:docMk/>
            <pc:sldMk cId="2509181000" sldId="499"/>
            <ac:spMk id="26" creationId="{A2E594AA-01BB-45EF-B113-472038E6290C}"/>
          </ac:spMkLst>
        </pc:spChg>
        <pc:spChg chg="del mod">
          <ac:chgData name="LI, Kit-ying Trista" userId="37e067b5-9e92-428c-a064-ed0df3de1e0a" providerId="ADAL" clId="{612E7DA9-040D-4011-ADA5-A3C468053403}" dt="2018-07-11T04:09:13.017" v="2322" actId="478"/>
          <ac:spMkLst>
            <pc:docMk/>
            <pc:sldMk cId="2509181000" sldId="499"/>
            <ac:spMk id="27" creationId="{A2E594AA-01BB-45EF-B113-472038E6290C}"/>
          </ac:spMkLst>
        </pc:spChg>
        <pc:spChg chg="del mod">
          <ac:chgData name="LI, Kit-ying Trista" userId="37e067b5-9e92-428c-a064-ed0df3de1e0a" providerId="ADAL" clId="{612E7DA9-040D-4011-ADA5-A3C468053403}" dt="2018-07-11T04:09:13.017" v="2322" actId="478"/>
          <ac:spMkLst>
            <pc:docMk/>
            <pc:sldMk cId="2509181000" sldId="499"/>
            <ac:spMk id="28" creationId="{A2E594AA-01BB-45EF-B113-472038E6290C}"/>
          </ac:spMkLst>
        </pc:spChg>
        <pc:spChg chg="mod">
          <ac:chgData name="LI, Kit-ying Trista" userId="37e067b5-9e92-428c-a064-ed0df3de1e0a" providerId="ADAL" clId="{612E7DA9-040D-4011-ADA5-A3C468053403}" dt="2018-07-11T04:08:55.427" v="2315" actId="1035"/>
          <ac:spMkLst>
            <pc:docMk/>
            <pc:sldMk cId="2509181000" sldId="499"/>
            <ac:spMk id="33" creationId="{EC0A9105-CBE2-43BC-8BDC-DCF4DC6EF818}"/>
          </ac:spMkLst>
        </pc:spChg>
        <pc:spChg chg="mod">
          <ac:chgData name="LI, Kit-ying Trista" userId="37e067b5-9e92-428c-a064-ed0df3de1e0a" providerId="ADAL" clId="{612E7DA9-040D-4011-ADA5-A3C468053403}" dt="2018-07-11T04:08:55.427" v="2315" actId="1035"/>
          <ac:spMkLst>
            <pc:docMk/>
            <pc:sldMk cId="2509181000" sldId="499"/>
            <ac:spMk id="34" creationId="{02D53CBE-FFF1-4DF8-B135-800063181730}"/>
          </ac:spMkLst>
        </pc:spChg>
        <pc:spChg chg="mod">
          <ac:chgData name="LI, Kit-ying Trista" userId="37e067b5-9e92-428c-a064-ed0df3de1e0a" providerId="ADAL" clId="{612E7DA9-040D-4011-ADA5-A3C468053403}" dt="2018-07-11T04:08:55.427" v="2315" actId="1035"/>
          <ac:spMkLst>
            <pc:docMk/>
            <pc:sldMk cId="2509181000" sldId="499"/>
            <ac:spMk id="35" creationId="{54DAE54F-AC99-4B33-A2D3-06A1B964B3FA}"/>
          </ac:spMkLst>
        </pc:spChg>
        <pc:spChg chg="mod">
          <ac:chgData name="LI, Kit-ying Trista" userId="37e067b5-9e92-428c-a064-ed0df3de1e0a" providerId="ADAL" clId="{612E7DA9-040D-4011-ADA5-A3C468053403}" dt="2018-07-11T04:08:55.427" v="2315" actId="1035"/>
          <ac:spMkLst>
            <pc:docMk/>
            <pc:sldMk cId="2509181000" sldId="499"/>
            <ac:spMk id="37" creationId="{D8F7D3CD-8F6A-47CF-AC81-41C1DB4ABEF1}"/>
          </ac:spMkLst>
        </pc:spChg>
        <pc:spChg chg="mod">
          <ac:chgData name="LI, Kit-ying Trista" userId="37e067b5-9e92-428c-a064-ed0df3de1e0a" providerId="ADAL" clId="{612E7DA9-040D-4011-ADA5-A3C468053403}" dt="2018-07-11T04:08:55.427" v="2315" actId="1035"/>
          <ac:spMkLst>
            <pc:docMk/>
            <pc:sldMk cId="2509181000" sldId="499"/>
            <ac:spMk id="38" creationId="{67C6DD33-0FEC-4F94-95CE-FCA5A54D8FB5}"/>
          </ac:spMkLst>
        </pc:spChg>
        <pc:spChg chg="mod ord">
          <ac:chgData name="LI, Kit-ying Trista" userId="37e067b5-9e92-428c-a064-ed0df3de1e0a" providerId="ADAL" clId="{612E7DA9-040D-4011-ADA5-A3C468053403}" dt="2018-07-11T04:08:55.427" v="2315" actId="1035"/>
          <ac:spMkLst>
            <pc:docMk/>
            <pc:sldMk cId="2509181000" sldId="499"/>
            <ac:spMk id="40" creationId="{B1A267B1-E716-42B0-80C8-040FC29D4CFF}"/>
          </ac:spMkLst>
        </pc:spChg>
        <pc:spChg chg="mod">
          <ac:chgData name="LI, Kit-ying Trista" userId="37e067b5-9e92-428c-a064-ed0df3de1e0a" providerId="ADAL" clId="{612E7DA9-040D-4011-ADA5-A3C468053403}" dt="2018-07-11T04:08:55.427" v="2315" actId="1035"/>
          <ac:spMkLst>
            <pc:docMk/>
            <pc:sldMk cId="2509181000" sldId="499"/>
            <ac:spMk id="41" creationId="{CE30DFAF-5C04-45B2-AE22-EABE9D6FA012}"/>
          </ac:spMkLst>
        </pc:spChg>
        <pc:spChg chg="mod">
          <ac:chgData name="LI, Kit-ying Trista" userId="37e067b5-9e92-428c-a064-ed0df3de1e0a" providerId="ADAL" clId="{612E7DA9-040D-4011-ADA5-A3C468053403}" dt="2018-07-11T04:10:23.947" v="2355" actId="20577"/>
          <ac:spMkLst>
            <pc:docMk/>
            <pc:sldMk cId="2509181000" sldId="499"/>
            <ac:spMk id="43" creationId="{4D8C32D0-3D40-4A69-AB00-B28763804853}"/>
          </ac:spMkLst>
        </pc:spChg>
        <pc:spChg chg="mod">
          <ac:chgData name="LI, Kit-ying Trista" userId="37e067b5-9e92-428c-a064-ed0df3de1e0a" providerId="ADAL" clId="{612E7DA9-040D-4011-ADA5-A3C468053403}" dt="2018-07-11T04:10:04.443" v="2351" actId="14100"/>
          <ac:spMkLst>
            <pc:docMk/>
            <pc:sldMk cId="2509181000" sldId="499"/>
            <ac:spMk id="44" creationId="{9462E240-D102-43BE-971B-E0C5A9EEA4A5}"/>
          </ac:spMkLst>
        </pc:spChg>
        <pc:spChg chg="mod ord">
          <ac:chgData name="LI, Kit-ying Trista" userId="37e067b5-9e92-428c-a064-ed0df3de1e0a" providerId="ADAL" clId="{612E7DA9-040D-4011-ADA5-A3C468053403}" dt="2018-07-11T04:13:28.373" v="2442" actId="167"/>
          <ac:spMkLst>
            <pc:docMk/>
            <pc:sldMk cId="2509181000" sldId="499"/>
            <ac:spMk id="45" creationId="{7009064B-CE54-495C-ADA2-16BE745CF455}"/>
          </ac:spMkLst>
        </pc:spChg>
        <pc:spChg chg="mod">
          <ac:chgData name="LI, Kit-ying Trista" userId="37e067b5-9e92-428c-a064-ed0df3de1e0a" providerId="ADAL" clId="{612E7DA9-040D-4011-ADA5-A3C468053403}" dt="2018-07-11T06:39:43.760" v="3055" actId="20577"/>
          <ac:spMkLst>
            <pc:docMk/>
            <pc:sldMk cId="2509181000" sldId="499"/>
            <ac:spMk id="46" creationId="{FDE34740-BA7C-4D21-992A-009EAD30ECF9}"/>
          </ac:spMkLst>
        </pc:spChg>
        <pc:spChg chg="add mod">
          <ac:chgData name="LI, Kit-ying Trista" userId="37e067b5-9e92-428c-a064-ed0df3de1e0a" providerId="ADAL" clId="{612E7DA9-040D-4011-ADA5-A3C468053403}" dt="2018-07-11T06:39:49.124" v="3069" actId="20577"/>
          <ac:spMkLst>
            <pc:docMk/>
            <pc:sldMk cId="2509181000" sldId="499"/>
            <ac:spMk id="47" creationId="{4C72B0D5-7669-4A41-AE10-104D15E2D5F8}"/>
          </ac:spMkLst>
        </pc:spChg>
        <pc:spChg chg="mod">
          <ac:chgData name="LI, Kit-ying Trista" userId="37e067b5-9e92-428c-a064-ed0df3de1e0a" providerId="ADAL" clId="{612E7DA9-040D-4011-ADA5-A3C468053403}" dt="2018-07-11T04:10:48.195" v="2360" actId="14100"/>
          <ac:spMkLst>
            <pc:docMk/>
            <pc:sldMk cId="2509181000" sldId="499"/>
            <ac:spMk id="48" creationId="{EB3925EA-2D09-44D7-AB7A-DFD1DC831262}"/>
          </ac:spMkLst>
        </pc:spChg>
        <pc:spChg chg="mod">
          <ac:chgData name="LI, Kit-ying Trista" userId="37e067b5-9e92-428c-a064-ed0df3de1e0a" providerId="ADAL" clId="{612E7DA9-040D-4011-ADA5-A3C468053403}" dt="2018-07-11T04:10:39.236" v="2357" actId="14100"/>
          <ac:spMkLst>
            <pc:docMk/>
            <pc:sldMk cId="2509181000" sldId="499"/>
            <ac:spMk id="50" creationId="{3C719623-36A6-4081-B534-BD57FC5307D8}"/>
          </ac:spMkLst>
        </pc:spChg>
        <pc:spChg chg="add mod ord">
          <ac:chgData name="LI, Kit-ying Trista" userId="37e067b5-9e92-428c-a064-ed0df3de1e0a" providerId="ADAL" clId="{612E7DA9-040D-4011-ADA5-A3C468053403}" dt="2018-07-11T04:08:59.371" v="2320" actId="1035"/>
          <ac:spMkLst>
            <pc:docMk/>
            <pc:sldMk cId="2509181000" sldId="499"/>
            <ac:spMk id="51" creationId="{53E86D15-36DF-4746-A68E-2C784B0633D0}"/>
          </ac:spMkLst>
        </pc:spChg>
        <pc:spChg chg="add mod">
          <ac:chgData name="LI, Kit-ying Trista" userId="37e067b5-9e92-428c-a064-ed0df3de1e0a" providerId="ADAL" clId="{612E7DA9-040D-4011-ADA5-A3C468053403}" dt="2018-07-11T04:12:27.860" v="2427" actId="1076"/>
          <ac:spMkLst>
            <pc:docMk/>
            <pc:sldMk cId="2509181000" sldId="499"/>
            <ac:spMk id="52" creationId="{6897413E-1184-4915-913A-ED48377427EF}"/>
          </ac:spMkLst>
        </pc:spChg>
        <pc:spChg chg="add mod ord">
          <ac:chgData name="LI, Kit-ying Trista" userId="37e067b5-9e92-428c-a064-ed0df3de1e0a" providerId="ADAL" clId="{612E7DA9-040D-4011-ADA5-A3C468053403}" dt="2018-07-11T04:13:46.028" v="2447" actId="167"/>
          <ac:spMkLst>
            <pc:docMk/>
            <pc:sldMk cId="2509181000" sldId="499"/>
            <ac:spMk id="53" creationId="{13EE9DAB-3BF9-47A4-B5A1-DB4286476BBC}"/>
          </ac:spMkLst>
        </pc:spChg>
        <pc:spChg chg="add mod ord">
          <ac:chgData name="LI, Kit-ying Trista" userId="37e067b5-9e92-428c-a064-ed0df3de1e0a" providerId="ADAL" clId="{612E7DA9-040D-4011-ADA5-A3C468053403}" dt="2018-07-11T04:14:41.167" v="2464" actId="167"/>
          <ac:spMkLst>
            <pc:docMk/>
            <pc:sldMk cId="2509181000" sldId="499"/>
            <ac:spMk id="54" creationId="{5AF76FBA-AE2B-4D19-9D6B-DDFF5D8177CE}"/>
          </ac:spMkLst>
        </pc:spChg>
        <pc:spChg chg="add mod ord">
          <ac:chgData name="LI, Kit-ying Trista" userId="37e067b5-9e92-428c-a064-ed0df3de1e0a" providerId="ADAL" clId="{612E7DA9-040D-4011-ADA5-A3C468053403}" dt="2018-07-11T04:14:32.481" v="2461" actId="167"/>
          <ac:spMkLst>
            <pc:docMk/>
            <pc:sldMk cId="2509181000" sldId="499"/>
            <ac:spMk id="55" creationId="{07E05D34-064E-4510-A04D-08C20899E9B9}"/>
          </ac:spMkLst>
        </pc:spChg>
        <pc:spChg chg="add del">
          <ac:chgData name="LI, Kit-ying Trista" userId="37e067b5-9e92-428c-a064-ed0df3de1e0a" providerId="ADAL" clId="{612E7DA9-040D-4011-ADA5-A3C468053403}" dt="2018-07-11T04:14:37.092" v="2463" actId="478"/>
          <ac:spMkLst>
            <pc:docMk/>
            <pc:sldMk cId="2509181000" sldId="499"/>
            <ac:spMk id="56" creationId="{ED2BA654-9224-4B8C-9745-750B6272DFAB}"/>
          </ac:spMkLst>
        </pc:spChg>
        <pc:grpChg chg="mod">
          <ac:chgData name="LI, Kit-ying Trista" userId="37e067b5-9e92-428c-a064-ed0df3de1e0a" providerId="ADAL" clId="{612E7DA9-040D-4011-ADA5-A3C468053403}" dt="2018-07-11T04:08:59.371" v="2320" actId="1035"/>
          <ac:grpSpMkLst>
            <pc:docMk/>
            <pc:sldMk cId="2509181000" sldId="499"/>
            <ac:grpSpMk id="18" creationId="{36968BC1-57C5-4B0E-A9F2-8553742025D4}"/>
          </ac:grpSpMkLst>
        </pc:grpChg>
        <pc:grpChg chg="mod">
          <ac:chgData name="LI, Kit-ying Trista" userId="37e067b5-9e92-428c-a064-ed0df3de1e0a" providerId="ADAL" clId="{612E7DA9-040D-4011-ADA5-A3C468053403}" dt="2018-07-11T04:14:20.721" v="2460" actId="14100"/>
          <ac:grpSpMkLst>
            <pc:docMk/>
            <pc:sldMk cId="2509181000" sldId="499"/>
            <ac:grpSpMk id="42" creationId="{191297D2-D710-405B-91B1-937AB0EAE08C}"/>
          </ac:grpSpMkLst>
        </pc:grpChg>
      </pc:sldChg>
      <pc:sldChg chg="addSp delSp modSp">
        <pc:chgData name="LI, Kit-ying Trista" userId="37e067b5-9e92-428c-a064-ed0df3de1e0a" providerId="ADAL" clId="{612E7DA9-040D-4011-ADA5-A3C468053403}" dt="2018-07-11T04:05:13.480" v="2088" actId="14100"/>
        <pc:sldMkLst>
          <pc:docMk/>
          <pc:sldMk cId="287245313" sldId="500"/>
        </pc:sldMkLst>
        <pc:spChg chg="mod">
          <ac:chgData name="LI, Kit-ying Trista" userId="37e067b5-9e92-428c-a064-ed0df3de1e0a" providerId="ADAL" clId="{612E7DA9-040D-4011-ADA5-A3C468053403}" dt="2018-07-11T04:04:20.948" v="2051" actId="1035"/>
          <ac:spMkLst>
            <pc:docMk/>
            <pc:sldMk cId="287245313" sldId="500"/>
            <ac:spMk id="2" creationId="{7A135B53-C338-43D9-B231-C493691126EA}"/>
          </ac:spMkLst>
        </pc:spChg>
        <pc:spChg chg="mod">
          <ac:chgData name="LI, Kit-ying Trista" userId="37e067b5-9e92-428c-a064-ed0df3de1e0a" providerId="ADAL" clId="{612E7DA9-040D-4011-ADA5-A3C468053403}" dt="2018-07-11T04:04:49.439" v="2058" actId="403"/>
          <ac:spMkLst>
            <pc:docMk/>
            <pc:sldMk cId="287245313" sldId="500"/>
            <ac:spMk id="3" creationId="{00000000-0000-0000-0000-000000000000}"/>
          </ac:spMkLst>
        </pc:spChg>
        <pc:spChg chg="del">
          <ac:chgData name="LI, Kit-ying Trista" userId="37e067b5-9e92-428c-a064-ed0df3de1e0a" providerId="ADAL" clId="{612E7DA9-040D-4011-ADA5-A3C468053403}" dt="2018-07-11T03:00:29.645" v="1160" actId="478"/>
          <ac:spMkLst>
            <pc:docMk/>
            <pc:sldMk cId="287245313" sldId="500"/>
            <ac:spMk id="13" creationId="{00000000-0000-0000-0000-000000000000}"/>
          </ac:spMkLst>
        </pc:spChg>
        <pc:spChg chg="add mod ord">
          <ac:chgData name="LI, Kit-ying Trista" userId="37e067b5-9e92-428c-a064-ed0df3de1e0a" providerId="ADAL" clId="{612E7DA9-040D-4011-ADA5-A3C468053403}" dt="2018-07-11T04:04:20.948" v="2051" actId="1035"/>
          <ac:spMkLst>
            <pc:docMk/>
            <pc:sldMk cId="287245313" sldId="500"/>
            <ac:spMk id="19" creationId="{C440AA9A-D989-4469-9E4C-5E734C297B2B}"/>
          </ac:spMkLst>
        </pc:spChg>
        <pc:spChg chg="add mod ord">
          <ac:chgData name="LI, Kit-ying Trista" userId="37e067b5-9e92-428c-a064-ed0df3de1e0a" providerId="ADAL" clId="{612E7DA9-040D-4011-ADA5-A3C468053403}" dt="2018-07-11T04:04:20.948" v="2051" actId="1035"/>
          <ac:spMkLst>
            <pc:docMk/>
            <pc:sldMk cId="287245313" sldId="500"/>
            <ac:spMk id="20" creationId="{234FE4FA-BF3F-4C5B-A53D-9AF60082BE48}"/>
          </ac:spMkLst>
        </pc:spChg>
        <pc:spChg chg="add mod">
          <ac:chgData name="LI, Kit-ying Trista" userId="37e067b5-9e92-428c-a064-ed0df3de1e0a" providerId="ADAL" clId="{612E7DA9-040D-4011-ADA5-A3C468053403}" dt="2018-07-11T04:05:07.214" v="2087" actId="1035"/>
          <ac:spMkLst>
            <pc:docMk/>
            <pc:sldMk cId="287245313" sldId="500"/>
            <ac:spMk id="21" creationId="{A857EB11-B54F-4AE5-A582-FF1AADC932A8}"/>
          </ac:spMkLst>
        </pc:spChg>
        <pc:spChg chg="add del mod">
          <ac:chgData name="LI, Kit-ying Trista" userId="37e067b5-9e92-428c-a064-ed0df3de1e0a" providerId="ADAL" clId="{612E7DA9-040D-4011-ADA5-A3C468053403}" dt="2018-07-11T03:38:57.044" v="1558" actId="478"/>
          <ac:spMkLst>
            <pc:docMk/>
            <pc:sldMk cId="287245313" sldId="500"/>
            <ac:spMk id="22" creationId="{961DDF54-473A-4996-A7E2-299F88257F14}"/>
          </ac:spMkLst>
        </pc:spChg>
        <pc:spChg chg="add mod">
          <ac:chgData name="LI, Kit-ying Trista" userId="37e067b5-9e92-428c-a064-ed0df3de1e0a" providerId="ADAL" clId="{612E7DA9-040D-4011-ADA5-A3C468053403}" dt="2018-07-11T04:05:07.214" v="2087" actId="1035"/>
          <ac:spMkLst>
            <pc:docMk/>
            <pc:sldMk cId="287245313" sldId="500"/>
            <ac:spMk id="23" creationId="{05568F1D-4533-400C-87A1-E738229560B4}"/>
          </ac:spMkLst>
        </pc:spChg>
        <pc:spChg chg="add mod">
          <ac:chgData name="LI, Kit-ying Trista" userId="37e067b5-9e92-428c-a064-ed0df3de1e0a" providerId="ADAL" clId="{612E7DA9-040D-4011-ADA5-A3C468053403}" dt="2018-07-11T04:05:03.619" v="2084" actId="1035"/>
          <ac:spMkLst>
            <pc:docMk/>
            <pc:sldMk cId="287245313" sldId="500"/>
            <ac:spMk id="24" creationId="{7865B4ED-A02D-4E38-B748-36EAE4C9A028}"/>
          </ac:spMkLst>
        </pc:spChg>
        <pc:spChg chg="add mod">
          <ac:chgData name="LI, Kit-ying Trista" userId="37e067b5-9e92-428c-a064-ed0df3de1e0a" providerId="ADAL" clId="{612E7DA9-040D-4011-ADA5-A3C468053403}" dt="2018-07-11T04:05:03.619" v="2084" actId="1035"/>
          <ac:spMkLst>
            <pc:docMk/>
            <pc:sldMk cId="287245313" sldId="500"/>
            <ac:spMk id="25" creationId="{E3CA0CF6-1DE8-473B-B14C-F0B27D494939}"/>
          </ac:spMkLst>
        </pc:spChg>
        <pc:spChg chg="add mod">
          <ac:chgData name="LI, Kit-ying Trista" userId="37e067b5-9e92-428c-a064-ed0df3de1e0a" providerId="ADAL" clId="{612E7DA9-040D-4011-ADA5-A3C468053403}" dt="2018-07-11T04:05:03.619" v="2084" actId="1035"/>
          <ac:spMkLst>
            <pc:docMk/>
            <pc:sldMk cId="287245313" sldId="500"/>
            <ac:spMk id="26" creationId="{FF739504-A6F5-4B0E-9908-0948FBB0B6C3}"/>
          </ac:spMkLst>
        </pc:spChg>
        <pc:spChg chg="add mod ord">
          <ac:chgData name="LI, Kit-ying Trista" userId="37e067b5-9e92-428c-a064-ed0df3de1e0a" providerId="ADAL" clId="{612E7DA9-040D-4011-ADA5-A3C468053403}" dt="2018-07-11T04:05:13.480" v="2088" actId="14100"/>
          <ac:spMkLst>
            <pc:docMk/>
            <pc:sldMk cId="287245313" sldId="500"/>
            <ac:spMk id="27" creationId="{AFC6D374-CE71-45D1-9BF7-BBDB762BD95C}"/>
          </ac:spMkLst>
        </pc:spChg>
        <pc:grpChg chg="mod">
          <ac:chgData name="LI, Kit-ying Trista" userId="37e067b5-9e92-428c-a064-ed0df3de1e0a" providerId="ADAL" clId="{612E7DA9-040D-4011-ADA5-A3C468053403}" dt="2018-07-11T02:59:18.648" v="1141" actId="1076"/>
          <ac:grpSpMkLst>
            <pc:docMk/>
            <pc:sldMk cId="287245313" sldId="500"/>
            <ac:grpSpMk id="10" creationId="{00000000-0000-0000-0000-000000000000}"/>
          </ac:grpSpMkLst>
        </pc:grpChg>
        <pc:grpChg chg="add del mod">
          <ac:chgData name="LI, Kit-ying Trista" userId="37e067b5-9e92-428c-a064-ed0df3de1e0a" providerId="ADAL" clId="{612E7DA9-040D-4011-ADA5-A3C468053403}" dt="2018-07-11T03:19:45.175" v="1395" actId="478"/>
          <ac:grpSpMkLst>
            <pc:docMk/>
            <pc:sldMk cId="287245313" sldId="500"/>
            <ac:grpSpMk id="15" creationId="{A3DFE37F-6852-4F38-93FA-24F5EBC63EB4}"/>
          </ac:grpSpMkLst>
        </pc:grpChg>
      </pc:sldChg>
      <pc:sldChg chg="del">
        <pc:chgData name="LI, Kit-ying Trista" userId="37e067b5-9e92-428c-a064-ed0df3de1e0a" providerId="ADAL" clId="{612E7DA9-040D-4011-ADA5-A3C468053403}" dt="2018-07-11T02:41:37.382" v="749" actId="2696"/>
        <pc:sldMkLst>
          <pc:docMk/>
          <pc:sldMk cId="655159600" sldId="500"/>
        </pc:sldMkLst>
      </pc:sldChg>
      <pc:sldChg chg="modSp">
        <pc:chgData name="LI, Kit-ying Trista" userId="37e067b5-9e92-428c-a064-ed0df3de1e0a" providerId="ADAL" clId="{612E7DA9-040D-4011-ADA5-A3C468053403}" dt="2018-07-11T04:14:57.761" v="2466" actId="1076"/>
        <pc:sldMkLst>
          <pc:docMk/>
          <pc:sldMk cId="2849787064" sldId="501"/>
        </pc:sldMkLst>
        <pc:spChg chg="mod">
          <ac:chgData name="LI, Kit-ying Trista" userId="37e067b5-9e92-428c-a064-ed0df3de1e0a" providerId="ADAL" clId="{612E7DA9-040D-4011-ADA5-A3C468053403}" dt="2018-07-11T04:14:57.761" v="2466" actId="1076"/>
          <ac:spMkLst>
            <pc:docMk/>
            <pc:sldMk cId="2849787064" sldId="501"/>
            <ac:spMk id="15" creationId="{00000000-0000-0000-0000-000000000000}"/>
          </ac:spMkLst>
        </pc:spChg>
        <pc:grpChg chg="mod">
          <ac:chgData name="LI, Kit-ying Trista" userId="37e067b5-9e92-428c-a064-ed0df3de1e0a" providerId="ADAL" clId="{612E7DA9-040D-4011-ADA5-A3C468053403}" dt="2018-07-11T04:14:53.811" v="2465" actId="1076"/>
          <ac:grpSpMkLst>
            <pc:docMk/>
            <pc:sldMk cId="2849787064" sldId="501"/>
            <ac:grpSpMk id="13" creationId="{843EEF95-8864-4061-A490-7C2326F5A8ED}"/>
          </ac:grpSpMkLst>
        </pc:grpChg>
      </pc:sldChg>
      <pc:sldChg chg="addSp delSp modSp modAnim">
        <pc:chgData name="LI, Kit-ying Trista" userId="37e067b5-9e92-428c-a064-ed0df3de1e0a" providerId="ADAL" clId="{612E7DA9-040D-4011-ADA5-A3C468053403}" dt="2018-07-11T06:40:11.540" v="3072" actId="20578"/>
        <pc:sldMkLst>
          <pc:docMk/>
          <pc:sldMk cId="350367462" sldId="502"/>
        </pc:sldMkLst>
        <pc:spChg chg="mod">
          <ac:chgData name="LI, Kit-ying Trista" userId="37e067b5-9e92-428c-a064-ed0df3de1e0a" providerId="ADAL" clId="{612E7DA9-040D-4011-ADA5-A3C468053403}" dt="2018-07-11T04:15:39.182" v="2480" actId="20578"/>
          <ac:spMkLst>
            <pc:docMk/>
            <pc:sldMk cId="350367462" sldId="502"/>
            <ac:spMk id="11" creationId="{385419FC-8C08-4198-85A6-A42F407154A3}"/>
          </ac:spMkLst>
        </pc:spChg>
        <pc:spChg chg="mod">
          <ac:chgData name="LI, Kit-ying Trista" userId="37e067b5-9e92-428c-a064-ed0df3de1e0a" providerId="ADAL" clId="{612E7DA9-040D-4011-ADA5-A3C468053403}" dt="2018-07-11T06:40:11.540" v="3072" actId="20578"/>
          <ac:spMkLst>
            <pc:docMk/>
            <pc:sldMk cId="350367462" sldId="502"/>
            <ac:spMk id="21" creationId="{8DEAE7BF-D276-4306-A2C4-C2181423CFB4}"/>
          </ac:spMkLst>
        </pc:spChg>
        <pc:grpChg chg="del">
          <ac:chgData name="LI, Kit-ying Trista" userId="37e067b5-9e92-428c-a064-ed0df3de1e0a" providerId="ADAL" clId="{612E7DA9-040D-4011-ADA5-A3C468053403}" dt="2018-07-11T04:15:52.411" v="2482" actId="478"/>
          <ac:grpSpMkLst>
            <pc:docMk/>
            <pc:sldMk cId="350367462" sldId="502"/>
            <ac:grpSpMk id="10" creationId="{A0974B95-2B2A-44AE-BA58-8E6C67AEA531}"/>
          </ac:grpSpMkLst>
        </pc:grpChg>
        <pc:grpChg chg="add mod">
          <ac:chgData name="LI, Kit-ying Trista" userId="37e067b5-9e92-428c-a064-ed0df3de1e0a" providerId="ADAL" clId="{612E7DA9-040D-4011-ADA5-A3C468053403}" dt="2018-07-11T04:15:57.516" v="2484" actId="1076"/>
          <ac:grpSpMkLst>
            <pc:docMk/>
            <pc:sldMk cId="350367462" sldId="502"/>
            <ac:grpSpMk id="12" creationId="{1C1EAB37-3C88-4994-95E0-39FD3936F2DF}"/>
          </ac:grpSpMkLst>
        </pc:grpChg>
      </pc:sldChg>
      <pc:sldChg chg="addSp delSp modSp delAnim modAnim">
        <pc:chgData name="LI, Kit-ying Trista" userId="37e067b5-9e92-428c-a064-ed0df3de1e0a" providerId="ADAL" clId="{612E7DA9-040D-4011-ADA5-A3C468053403}" dt="2018-07-11T06:40:23.392" v="3076" actId="20577"/>
        <pc:sldMkLst>
          <pc:docMk/>
          <pc:sldMk cId="2030254831" sldId="503"/>
        </pc:sldMkLst>
        <pc:spChg chg="add del mod">
          <ac:chgData name="LI, Kit-ying Trista" userId="37e067b5-9e92-428c-a064-ed0df3de1e0a" providerId="ADAL" clId="{612E7DA9-040D-4011-ADA5-A3C468053403}" dt="2018-07-11T04:32:54.410" v="2618" actId="478"/>
          <ac:spMkLst>
            <pc:docMk/>
            <pc:sldMk cId="2030254831" sldId="503"/>
            <ac:spMk id="3" creationId="{00000000-0000-0000-0000-000000000000}"/>
          </ac:spMkLst>
        </pc:spChg>
        <pc:spChg chg="add del mod">
          <ac:chgData name="LI, Kit-ying Trista" userId="37e067b5-9e92-428c-a064-ed0df3de1e0a" providerId="ADAL" clId="{612E7DA9-040D-4011-ADA5-A3C468053403}" dt="2018-07-11T04:32:51.784" v="2616" actId="478"/>
          <ac:spMkLst>
            <pc:docMk/>
            <pc:sldMk cId="2030254831" sldId="503"/>
            <ac:spMk id="6" creationId="{A609B421-FF06-45EB-9DAF-88C470046954}"/>
          </ac:spMkLst>
        </pc:spChg>
        <pc:spChg chg="add del mod">
          <ac:chgData name="LI, Kit-ying Trista" userId="37e067b5-9e92-428c-a064-ed0df3de1e0a" providerId="ADAL" clId="{612E7DA9-040D-4011-ADA5-A3C468053403}" dt="2018-07-11T04:32:57.597" v="2619" actId="478"/>
          <ac:spMkLst>
            <pc:docMk/>
            <pc:sldMk cId="2030254831" sldId="503"/>
            <ac:spMk id="8" creationId="{B46491CE-9FD0-4E06-97FF-3E0C2D462B30}"/>
          </ac:spMkLst>
        </pc:spChg>
        <pc:spChg chg="add mod ord">
          <ac:chgData name="LI, Kit-ying Trista" userId="37e067b5-9e92-428c-a064-ed0df3de1e0a" providerId="ADAL" clId="{612E7DA9-040D-4011-ADA5-A3C468053403}" dt="2018-07-11T04:35:41.925" v="2771" actId="1036"/>
          <ac:spMkLst>
            <pc:docMk/>
            <pc:sldMk cId="2030254831" sldId="503"/>
            <ac:spMk id="13" creationId="{BE18A394-5F21-4BF9-ABF2-BEBD256EEF17}"/>
          </ac:spMkLst>
        </pc:spChg>
        <pc:spChg chg="add del mod">
          <ac:chgData name="LI, Kit-ying Trista" userId="37e067b5-9e92-428c-a064-ed0df3de1e0a" providerId="ADAL" clId="{612E7DA9-040D-4011-ADA5-A3C468053403}" dt="2018-07-11T04:34:34.806" v="2643" actId="478"/>
          <ac:spMkLst>
            <pc:docMk/>
            <pc:sldMk cId="2030254831" sldId="503"/>
            <ac:spMk id="14" creationId="{94844AAE-D904-4DFE-8536-1101FDB75377}"/>
          </ac:spMkLst>
        </pc:spChg>
        <pc:spChg chg="add mod">
          <ac:chgData name="LI, Kit-ying Trista" userId="37e067b5-9e92-428c-a064-ed0df3de1e0a" providerId="ADAL" clId="{612E7DA9-040D-4011-ADA5-A3C468053403}" dt="2018-07-11T04:35:41.925" v="2771" actId="1036"/>
          <ac:spMkLst>
            <pc:docMk/>
            <pc:sldMk cId="2030254831" sldId="503"/>
            <ac:spMk id="15" creationId="{2ACD7905-B6BB-4D66-846D-0E46C1825C6A}"/>
          </ac:spMkLst>
        </pc:spChg>
        <pc:spChg chg="add mod">
          <ac:chgData name="LI, Kit-ying Trista" userId="37e067b5-9e92-428c-a064-ed0df3de1e0a" providerId="ADAL" clId="{612E7DA9-040D-4011-ADA5-A3C468053403}" dt="2018-07-11T04:35:59.629" v="2796" actId="1037"/>
          <ac:spMkLst>
            <pc:docMk/>
            <pc:sldMk cId="2030254831" sldId="503"/>
            <ac:spMk id="19" creationId="{54E2DEAF-5916-4651-8F6F-742EC405961A}"/>
          </ac:spMkLst>
        </pc:spChg>
        <pc:spChg chg="add mod">
          <ac:chgData name="LI, Kit-ying Trista" userId="37e067b5-9e92-428c-a064-ed0df3de1e0a" providerId="ADAL" clId="{612E7DA9-040D-4011-ADA5-A3C468053403}" dt="2018-07-11T04:35:59.629" v="2796" actId="1037"/>
          <ac:spMkLst>
            <pc:docMk/>
            <pc:sldMk cId="2030254831" sldId="503"/>
            <ac:spMk id="20" creationId="{318FBE10-09AF-4E8C-82F5-808FA0270D0B}"/>
          </ac:spMkLst>
        </pc:spChg>
        <pc:spChg chg="mod">
          <ac:chgData name="LI, Kit-ying Trista" userId="37e067b5-9e92-428c-a064-ed0df3de1e0a" providerId="ADAL" clId="{612E7DA9-040D-4011-ADA5-A3C468053403}" dt="2018-07-11T06:40:23.392" v="3076" actId="20577"/>
          <ac:spMkLst>
            <pc:docMk/>
            <pc:sldMk cId="2030254831" sldId="503"/>
            <ac:spMk id="21" creationId="{8DEAE7BF-D276-4306-A2C4-C2181423CFB4}"/>
          </ac:spMkLst>
        </pc:spChg>
        <pc:spChg chg="add mod">
          <ac:chgData name="LI, Kit-ying Trista" userId="37e067b5-9e92-428c-a064-ed0df3de1e0a" providerId="ADAL" clId="{612E7DA9-040D-4011-ADA5-A3C468053403}" dt="2018-07-11T04:37:03.211" v="2802" actId="1076"/>
          <ac:spMkLst>
            <pc:docMk/>
            <pc:sldMk cId="2030254831" sldId="503"/>
            <ac:spMk id="23" creationId="{7426C53C-8DDF-4E87-8B92-937E66C30DE3}"/>
          </ac:spMkLst>
        </pc:spChg>
        <pc:spChg chg="add del mod">
          <ac:chgData name="LI, Kit-ying Trista" userId="37e067b5-9e92-428c-a064-ed0df3de1e0a" providerId="ADAL" clId="{612E7DA9-040D-4011-ADA5-A3C468053403}" dt="2018-07-11T04:34:59.660" v="2651" actId="478"/>
          <ac:spMkLst>
            <pc:docMk/>
            <pc:sldMk cId="2030254831" sldId="503"/>
            <ac:spMk id="26" creationId="{514EEA1F-A876-4A28-934F-F01FB62D8578}"/>
          </ac:spMkLst>
        </pc:spChg>
        <pc:spChg chg="add del mod">
          <ac:chgData name="LI, Kit-ying Trista" userId="37e067b5-9e92-428c-a064-ed0df3de1e0a" providerId="ADAL" clId="{612E7DA9-040D-4011-ADA5-A3C468053403}" dt="2018-07-11T04:34:51.547" v="2648" actId="478"/>
          <ac:spMkLst>
            <pc:docMk/>
            <pc:sldMk cId="2030254831" sldId="503"/>
            <ac:spMk id="27" creationId="{79B6EF3E-AD24-41C5-80F4-A4535289E24C}"/>
          </ac:spMkLst>
        </pc:spChg>
        <pc:spChg chg="add mod">
          <ac:chgData name="LI, Kit-ying Trista" userId="37e067b5-9e92-428c-a064-ed0df3de1e0a" providerId="ADAL" clId="{612E7DA9-040D-4011-ADA5-A3C468053403}" dt="2018-07-11T04:35:41.925" v="2771" actId="1036"/>
          <ac:spMkLst>
            <pc:docMk/>
            <pc:sldMk cId="2030254831" sldId="503"/>
            <ac:spMk id="28" creationId="{DF67EEA2-7ABA-4A67-BF5E-B9FB3D820668}"/>
          </ac:spMkLst>
        </pc:spChg>
        <pc:spChg chg="add mod ord">
          <ac:chgData name="LI, Kit-ying Trista" userId="37e067b5-9e92-428c-a064-ed0df3de1e0a" providerId="ADAL" clId="{612E7DA9-040D-4011-ADA5-A3C468053403}" dt="2018-07-11T04:35:41.925" v="2771" actId="1036"/>
          <ac:spMkLst>
            <pc:docMk/>
            <pc:sldMk cId="2030254831" sldId="503"/>
            <ac:spMk id="29" creationId="{3CDE375C-81F6-42A2-9A9B-50DA91327FB3}"/>
          </ac:spMkLst>
        </pc:spChg>
        <pc:spChg chg="add mod">
          <ac:chgData name="LI, Kit-ying Trista" userId="37e067b5-9e92-428c-a064-ed0df3de1e0a" providerId="ADAL" clId="{612E7DA9-040D-4011-ADA5-A3C468053403}" dt="2018-07-11T04:43:31.237" v="2821" actId="6549"/>
          <ac:spMkLst>
            <pc:docMk/>
            <pc:sldMk cId="2030254831" sldId="503"/>
            <ac:spMk id="30" creationId="{839F285B-8C7F-44E8-98D8-008A47C66613}"/>
          </ac:spMkLst>
        </pc:spChg>
        <pc:spChg chg="add mod">
          <ac:chgData name="LI, Kit-ying Trista" userId="37e067b5-9e92-428c-a064-ed0df3de1e0a" providerId="ADAL" clId="{612E7DA9-040D-4011-ADA5-A3C468053403}" dt="2018-07-11T04:36:05.629" v="2797" actId="1076"/>
          <ac:spMkLst>
            <pc:docMk/>
            <pc:sldMk cId="2030254831" sldId="503"/>
            <ac:spMk id="31" creationId="{199A99F6-8355-49AF-9F7C-2014A000CD6D}"/>
          </ac:spMkLst>
        </pc:spChg>
        <pc:spChg chg="add mod ord">
          <ac:chgData name="LI, Kit-ying Trista" userId="37e067b5-9e92-428c-a064-ed0df3de1e0a" providerId="ADAL" clId="{612E7DA9-040D-4011-ADA5-A3C468053403}" dt="2018-07-11T04:35:41.925" v="2771" actId="1036"/>
          <ac:spMkLst>
            <pc:docMk/>
            <pc:sldMk cId="2030254831" sldId="503"/>
            <ac:spMk id="32" creationId="{4C14435E-B659-491C-8B71-BD983F71AF61}"/>
          </ac:spMkLst>
        </pc:spChg>
        <pc:spChg chg="add mod">
          <ac:chgData name="LI, Kit-ying Trista" userId="37e067b5-9e92-428c-a064-ed0df3de1e0a" providerId="ADAL" clId="{612E7DA9-040D-4011-ADA5-A3C468053403}" dt="2018-07-11T04:35:53.551" v="2772" actId="1076"/>
          <ac:spMkLst>
            <pc:docMk/>
            <pc:sldMk cId="2030254831" sldId="503"/>
            <ac:spMk id="33" creationId="{F203E764-F13B-4DF2-973B-765E83294776}"/>
          </ac:spMkLst>
        </pc:spChg>
        <pc:cxnChg chg="add mod">
          <ac:chgData name="LI, Kit-ying Trista" userId="37e067b5-9e92-428c-a064-ed0df3de1e0a" providerId="ADAL" clId="{612E7DA9-040D-4011-ADA5-A3C468053403}" dt="2018-07-11T04:43:25.111" v="2820" actId="14100"/>
          <ac:cxnSpMkLst>
            <pc:docMk/>
            <pc:sldMk cId="2030254831" sldId="503"/>
            <ac:cxnSpMk id="24" creationId="{6DC3A72C-6388-454A-9C94-FE1A3D10CC80}"/>
          </ac:cxnSpMkLst>
        </pc:cxnChg>
        <pc:cxnChg chg="add mod">
          <ac:chgData name="LI, Kit-ying Trista" userId="37e067b5-9e92-428c-a064-ed0df3de1e0a" providerId="ADAL" clId="{612E7DA9-040D-4011-ADA5-A3C468053403}" dt="2018-07-11T04:43:07.472" v="2819" actId="14100"/>
          <ac:cxnSpMkLst>
            <pc:docMk/>
            <pc:sldMk cId="2030254831" sldId="503"/>
            <ac:cxnSpMk id="25" creationId="{D196AA1E-12BA-46D6-8CDF-4FB98220F6D5}"/>
          </ac:cxnSpMkLst>
        </pc:cxnChg>
      </pc:sldChg>
      <pc:sldChg chg="addSp delSp modSp delAnim modAnim">
        <pc:chgData name="LI, Kit-ying Trista" userId="37e067b5-9e92-428c-a064-ed0df3de1e0a" providerId="ADAL" clId="{612E7DA9-040D-4011-ADA5-A3C468053403}" dt="2018-07-11T06:40:32.082" v="3079" actId="20578"/>
        <pc:sldMkLst>
          <pc:docMk/>
          <pc:sldMk cId="30641144" sldId="504"/>
        </pc:sldMkLst>
        <pc:spChg chg="add del mod">
          <ac:chgData name="LI, Kit-ying Trista" userId="37e067b5-9e92-428c-a064-ed0df3de1e0a" providerId="ADAL" clId="{612E7DA9-040D-4011-ADA5-A3C468053403}" dt="2018-07-11T04:47:29.776" v="2873" actId="478"/>
          <ac:spMkLst>
            <pc:docMk/>
            <pc:sldMk cId="30641144" sldId="504"/>
            <ac:spMk id="4" creationId="{3B011FA4-B38E-491D-B4FE-F6B81466DA7A}"/>
          </ac:spMkLst>
        </pc:spChg>
        <pc:spChg chg="mod">
          <ac:chgData name="LI, Kit-ying Trista" userId="37e067b5-9e92-428c-a064-ed0df3de1e0a" providerId="ADAL" clId="{612E7DA9-040D-4011-ADA5-A3C468053403}" dt="2018-07-11T04:45:26.668" v="2853" actId="14100"/>
          <ac:spMkLst>
            <pc:docMk/>
            <pc:sldMk cId="30641144" sldId="504"/>
            <ac:spMk id="13" creationId="{BE18A394-5F21-4BF9-ABF2-BEBD256EEF17}"/>
          </ac:spMkLst>
        </pc:spChg>
        <pc:spChg chg="del mod">
          <ac:chgData name="LI, Kit-ying Trista" userId="37e067b5-9e92-428c-a064-ed0df3de1e0a" providerId="ADAL" clId="{612E7DA9-040D-4011-ADA5-A3C468053403}" dt="2018-07-11T04:44:50.549" v="2840" actId="478"/>
          <ac:spMkLst>
            <pc:docMk/>
            <pc:sldMk cId="30641144" sldId="504"/>
            <ac:spMk id="15" creationId="{2ACD7905-B6BB-4D66-846D-0E46C1825C6A}"/>
          </ac:spMkLst>
        </pc:spChg>
        <pc:spChg chg="mod">
          <ac:chgData name="LI, Kit-ying Trista" userId="37e067b5-9e92-428c-a064-ed0df3de1e0a" providerId="ADAL" clId="{612E7DA9-040D-4011-ADA5-A3C468053403}" dt="2018-07-11T06:40:32.082" v="3079" actId="20578"/>
          <ac:spMkLst>
            <pc:docMk/>
            <pc:sldMk cId="30641144" sldId="504"/>
            <ac:spMk id="21" creationId="{8DEAE7BF-D276-4306-A2C4-C2181423CFB4}"/>
          </ac:spMkLst>
        </pc:spChg>
        <pc:spChg chg="mod">
          <ac:chgData name="LI, Kit-ying Trista" userId="37e067b5-9e92-428c-a064-ed0df3de1e0a" providerId="ADAL" clId="{612E7DA9-040D-4011-ADA5-A3C468053403}" dt="2018-07-11T04:45:30.260" v="2854" actId="1076"/>
          <ac:spMkLst>
            <pc:docMk/>
            <pc:sldMk cId="30641144" sldId="504"/>
            <ac:spMk id="23" creationId="{7426C53C-8DDF-4E87-8B92-937E66C30DE3}"/>
          </ac:spMkLst>
        </pc:spChg>
        <pc:spChg chg="mod">
          <ac:chgData name="LI, Kit-ying Trista" userId="37e067b5-9e92-428c-a064-ed0df3de1e0a" providerId="ADAL" clId="{612E7DA9-040D-4011-ADA5-A3C468053403}" dt="2018-07-11T04:45:14.614" v="2849" actId="14100"/>
          <ac:spMkLst>
            <pc:docMk/>
            <pc:sldMk cId="30641144" sldId="504"/>
            <ac:spMk id="28" creationId="{DF67EEA2-7ABA-4A67-BF5E-B9FB3D820668}"/>
          </ac:spMkLst>
        </pc:spChg>
        <pc:spChg chg="mod">
          <ac:chgData name="LI, Kit-ying Trista" userId="37e067b5-9e92-428c-a064-ed0df3de1e0a" providerId="ADAL" clId="{612E7DA9-040D-4011-ADA5-A3C468053403}" dt="2018-07-11T04:45:09.474" v="2847" actId="14100"/>
          <ac:spMkLst>
            <pc:docMk/>
            <pc:sldMk cId="30641144" sldId="504"/>
            <ac:spMk id="29" creationId="{3CDE375C-81F6-42A2-9A9B-50DA91327FB3}"/>
          </ac:spMkLst>
        </pc:spChg>
        <pc:spChg chg="mod">
          <ac:chgData name="LI, Kit-ying Trista" userId="37e067b5-9e92-428c-a064-ed0df3de1e0a" providerId="ADAL" clId="{612E7DA9-040D-4011-ADA5-A3C468053403}" dt="2018-07-11T06:00:33.089" v="2895" actId="20578"/>
          <ac:spMkLst>
            <pc:docMk/>
            <pc:sldMk cId="30641144" sldId="504"/>
            <ac:spMk id="30" creationId="{839F285B-8C7F-44E8-98D8-008A47C66613}"/>
          </ac:spMkLst>
        </pc:spChg>
        <pc:spChg chg="mod">
          <ac:chgData name="LI, Kit-ying Trista" userId="37e067b5-9e92-428c-a064-ed0df3de1e0a" providerId="ADAL" clId="{612E7DA9-040D-4011-ADA5-A3C468053403}" dt="2018-07-11T04:45:17.350" v="2850" actId="1076"/>
          <ac:spMkLst>
            <pc:docMk/>
            <pc:sldMk cId="30641144" sldId="504"/>
            <ac:spMk id="31" creationId="{199A99F6-8355-49AF-9F7C-2014A000CD6D}"/>
          </ac:spMkLst>
        </pc:spChg>
        <pc:spChg chg="mod ord">
          <ac:chgData name="LI, Kit-ying Trista" userId="37e067b5-9e92-428c-a064-ed0df3de1e0a" providerId="ADAL" clId="{612E7DA9-040D-4011-ADA5-A3C468053403}" dt="2018-07-11T06:00:23.862" v="2893" actId="20578"/>
          <ac:spMkLst>
            <pc:docMk/>
            <pc:sldMk cId="30641144" sldId="504"/>
            <ac:spMk id="32" creationId="{4C14435E-B659-491C-8B71-BD983F71AF61}"/>
          </ac:spMkLst>
        </pc:spChg>
        <pc:spChg chg="mod">
          <ac:chgData name="LI, Kit-ying Trista" userId="37e067b5-9e92-428c-a064-ed0df3de1e0a" providerId="ADAL" clId="{612E7DA9-040D-4011-ADA5-A3C468053403}" dt="2018-07-11T04:45:20.975" v="2851" actId="1076"/>
          <ac:spMkLst>
            <pc:docMk/>
            <pc:sldMk cId="30641144" sldId="504"/>
            <ac:spMk id="33" creationId="{F203E764-F13B-4DF2-973B-765E83294776}"/>
          </ac:spMkLst>
        </pc:spChg>
        <pc:cxnChg chg="mod">
          <ac:chgData name="LI, Kit-ying Trista" userId="37e067b5-9e92-428c-a064-ed0df3de1e0a" providerId="ADAL" clId="{612E7DA9-040D-4011-ADA5-A3C468053403}" dt="2018-07-11T04:45:34.449" v="2856" actId="14100"/>
          <ac:cxnSpMkLst>
            <pc:docMk/>
            <pc:sldMk cId="30641144" sldId="504"/>
            <ac:cxnSpMk id="24" creationId="{6DC3A72C-6388-454A-9C94-FE1A3D10CC80}"/>
          </ac:cxnSpMkLst>
        </pc:cxnChg>
        <pc:cxnChg chg="mod">
          <ac:chgData name="LI, Kit-ying Trista" userId="37e067b5-9e92-428c-a064-ed0df3de1e0a" providerId="ADAL" clId="{612E7DA9-040D-4011-ADA5-A3C468053403}" dt="2018-07-11T04:45:38.776" v="2858" actId="14100"/>
          <ac:cxnSpMkLst>
            <pc:docMk/>
            <pc:sldMk cId="30641144" sldId="504"/>
            <ac:cxnSpMk id="25" creationId="{D196AA1E-12BA-46D6-8CDF-4FB98220F6D5}"/>
          </ac:cxnSpMkLst>
        </pc:cxnChg>
      </pc:sldChg>
      <pc:sldChg chg="del">
        <pc:chgData name="LI, Kit-ying Trista" userId="37e067b5-9e92-428c-a064-ed0df3de1e0a" providerId="ADAL" clId="{612E7DA9-040D-4011-ADA5-A3C468053403}" dt="2018-07-11T06:21:05.631" v="2897" actId="2696"/>
        <pc:sldMkLst>
          <pc:docMk/>
          <pc:sldMk cId="1562045734" sldId="505"/>
        </pc:sldMkLst>
      </pc:sldChg>
      <pc:sldChg chg="addSp delSp modSp">
        <pc:chgData name="LI, Kit-ying Trista" userId="37e067b5-9e92-428c-a064-ed0df3de1e0a" providerId="ADAL" clId="{612E7DA9-040D-4011-ADA5-A3C468053403}" dt="2018-07-11T06:28:23.700" v="2936" actId="1036"/>
        <pc:sldMkLst>
          <pc:docMk/>
          <pc:sldMk cId="1376890624" sldId="506"/>
        </pc:sldMkLst>
        <pc:spChg chg="mod">
          <ac:chgData name="LI, Kit-ying Trista" userId="37e067b5-9e92-428c-a064-ed0df3de1e0a" providerId="ADAL" clId="{612E7DA9-040D-4011-ADA5-A3C468053403}" dt="2018-07-11T06:28:23.700" v="2936" actId="1036"/>
          <ac:spMkLst>
            <pc:docMk/>
            <pc:sldMk cId="1376890624" sldId="506"/>
            <ac:spMk id="2" creationId="{046FE7EE-A5C3-47E0-869E-B1B29A6DA74A}"/>
          </ac:spMkLst>
        </pc:spChg>
        <pc:spChg chg="mod">
          <ac:chgData name="LI, Kit-ying Trista" userId="37e067b5-9e92-428c-a064-ed0df3de1e0a" providerId="ADAL" clId="{612E7DA9-040D-4011-ADA5-A3C468053403}" dt="2018-07-11T06:22:50.221" v="2907" actId="1076"/>
          <ac:spMkLst>
            <pc:docMk/>
            <pc:sldMk cId="1376890624" sldId="506"/>
            <ac:spMk id="13" creationId="{FCF876D9-68E6-49A5-90E2-D5781C880DB0}"/>
          </ac:spMkLst>
        </pc:spChg>
        <pc:grpChg chg="del">
          <ac:chgData name="LI, Kit-ying Trista" userId="37e067b5-9e92-428c-a064-ed0df3de1e0a" providerId="ADAL" clId="{612E7DA9-040D-4011-ADA5-A3C468053403}" dt="2018-07-11T06:21:08.726" v="2898" actId="478"/>
          <ac:grpSpMkLst>
            <pc:docMk/>
            <pc:sldMk cId="1376890624" sldId="506"/>
            <ac:grpSpMk id="9" creationId="{84D69668-A5B2-41D9-920E-B445943E9D1C}"/>
          </ac:grpSpMkLst>
        </pc:grpChg>
        <pc:grpChg chg="add mod">
          <ac:chgData name="LI, Kit-ying Trista" userId="37e067b5-9e92-428c-a064-ed0df3de1e0a" providerId="ADAL" clId="{612E7DA9-040D-4011-ADA5-A3C468053403}" dt="2018-07-11T06:21:26.119" v="2905" actId="14100"/>
          <ac:grpSpMkLst>
            <pc:docMk/>
            <pc:sldMk cId="1376890624" sldId="506"/>
            <ac:grpSpMk id="15" creationId="{DC2C0342-B574-4335-8D35-E128E2E4C72F}"/>
          </ac:grpSpMkLst>
        </pc:grpChg>
        <pc:picChg chg="mod">
          <ac:chgData name="LI, Kit-ying Trista" userId="37e067b5-9e92-428c-a064-ed0df3de1e0a" providerId="ADAL" clId="{612E7DA9-040D-4011-ADA5-A3C468053403}" dt="2018-07-11T06:21:18.148" v="2900" actId="14100"/>
          <ac:picMkLst>
            <pc:docMk/>
            <pc:sldMk cId="1376890624" sldId="506"/>
            <ac:picMk id="14" creationId="{4F169607-EF38-4DBF-9C1E-05F777E09D05}"/>
          </ac:picMkLst>
        </pc:picChg>
      </pc:sldChg>
      <pc:sldChg chg="modSp">
        <pc:chgData name="LI, Kit-ying Trista" userId="37e067b5-9e92-428c-a064-ed0df3de1e0a" providerId="ADAL" clId="{612E7DA9-040D-4011-ADA5-A3C468053403}" dt="2018-07-11T06:01:28.311" v="2896" actId="1076"/>
        <pc:sldMkLst>
          <pc:docMk/>
          <pc:sldMk cId="3884519189" sldId="507"/>
        </pc:sldMkLst>
        <pc:spChg chg="mod">
          <ac:chgData name="LI, Kit-ying Trista" userId="37e067b5-9e92-428c-a064-ed0df3de1e0a" providerId="ADAL" clId="{612E7DA9-040D-4011-ADA5-A3C468053403}" dt="2018-07-11T06:01:28.311" v="2896" actId="1076"/>
          <ac:spMkLst>
            <pc:docMk/>
            <pc:sldMk cId="3884519189" sldId="507"/>
            <ac:spMk id="15" creationId="{00000000-0000-0000-0000-000000000000}"/>
          </ac:spMkLst>
        </pc:spChg>
      </pc:sldChg>
      <pc:sldChg chg="addSp delSp modSp">
        <pc:chgData name="LI, Kit-ying Trista" userId="37e067b5-9e92-428c-a064-ed0df3de1e0a" providerId="ADAL" clId="{612E7DA9-040D-4011-ADA5-A3C468053403}" dt="2018-07-11T07:17:10.703" v="3700" actId="14100"/>
        <pc:sldMkLst>
          <pc:docMk/>
          <pc:sldMk cId="2697952331" sldId="508"/>
        </pc:sldMkLst>
        <pc:spChg chg="mod">
          <ac:chgData name="LI, Kit-ying Trista" userId="37e067b5-9e92-428c-a064-ed0df3de1e0a" providerId="ADAL" clId="{612E7DA9-040D-4011-ADA5-A3C468053403}" dt="2018-07-11T06:28:29.261" v="2937" actId="14100"/>
          <ac:spMkLst>
            <pc:docMk/>
            <pc:sldMk cId="2697952331" sldId="508"/>
            <ac:spMk id="2" creationId="{B3FAE04A-89E1-434D-81C9-C58D65492883}"/>
          </ac:spMkLst>
        </pc:spChg>
        <pc:spChg chg="mod">
          <ac:chgData name="LI, Kit-ying Trista" userId="37e067b5-9e92-428c-a064-ed0df3de1e0a" providerId="ADAL" clId="{612E7DA9-040D-4011-ADA5-A3C468053403}" dt="2018-07-11T06:24:33.291" v="2921" actId="14100"/>
          <ac:spMkLst>
            <pc:docMk/>
            <pc:sldMk cId="2697952331" sldId="508"/>
            <ac:spMk id="4" creationId="{00000000-0000-0000-0000-000000000000}"/>
          </ac:spMkLst>
        </pc:spChg>
        <pc:spChg chg="add del mod">
          <ac:chgData name="LI, Kit-ying Trista" userId="37e067b5-9e92-428c-a064-ed0df3de1e0a" providerId="ADAL" clId="{612E7DA9-040D-4011-ADA5-A3C468053403}" dt="2018-07-11T07:16:35.928" v="3621" actId="478"/>
          <ac:spMkLst>
            <pc:docMk/>
            <pc:sldMk cId="2697952331" sldId="508"/>
            <ac:spMk id="5" creationId="{694CF729-228D-447E-ACCD-0DDF563E6F95}"/>
          </ac:spMkLst>
        </pc:spChg>
        <pc:spChg chg="add mod">
          <ac:chgData name="LI, Kit-ying Trista" userId="37e067b5-9e92-428c-a064-ed0df3de1e0a" providerId="ADAL" clId="{612E7DA9-040D-4011-ADA5-A3C468053403}" dt="2018-07-11T06:24:49.616" v="2925" actId="1076"/>
          <ac:spMkLst>
            <pc:docMk/>
            <pc:sldMk cId="2697952331" sldId="508"/>
            <ac:spMk id="8" creationId="{460C5F63-5B47-4CEB-BB91-3FD1D949E584}"/>
          </ac:spMkLst>
        </pc:spChg>
        <pc:spChg chg="mod">
          <ac:chgData name="LI, Kit-ying Trista" userId="37e067b5-9e92-428c-a064-ed0df3de1e0a" providerId="ADAL" clId="{612E7DA9-040D-4011-ADA5-A3C468053403}" dt="2018-07-11T06:24:53.242" v="2926" actId="1076"/>
          <ac:spMkLst>
            <pc:docMk/>
            <pc:sldMk cId="2697952331" sldId="508"/>
            <ac:spMk id="11" creationId="{00000000-0000-0000-0000-000000000000}"/>
          </ac:spMkLst>
        </pc:spChg>
        <pc:spChg chg="add mod">
          <ac:chgData name="LI, Kit-ying Trista" userId="37e067b5-9e92-428c-a064-ed0df3de1e0a" providerId="ADAL" clId="{612E7DA9-040D-4011-ADA5-A3C468053403}" dt="2018-07-11T06:24:44.245" v="2923" actId="1076"/>
          <ac:spMkLst>
            <pc:docMk/>
            <pc:sldMk cId="2697952331" sldId="508"/>
            <ac:spMk id="14" creationId="{19AAC371-BF0C-4943-98E2-8A1A73D474C5}"/>
          </ac:spMkLst>
        </pc:spChg>
        <pc:spChg chg="add mod">
          <ac:chgData name="LI, Kit-ying Trista" userId="37e067b5-9e92-428c-a064-ed0df3de1e0a" providerId="ADAL" clId="{612E7DA9-040D-4011-ADA5-A3C468053403}" dt="2018-07-11T06:32:27.528" v="2970" actId="20577"/>
          <ac:spMkLst>
            <pc:docMk/>
            <pc:sldMk cId="2697952331" sldId="508"/>
            <ac:spMk id="15" creationId="{5870F340-35AC-4B83-A79A-56B67088A890}"/>
          </ac:spMkLst>
        </pc:spChg>
        <pc:spChg chg="mod">
          <ac:chgData name="LI, Kit-ying Trista" userId="37e067b5-9e92-428c-a064-ed0df3de1e0a" providerId="ADAL" clId="{612E7DA9-040D-4011-ADA5-A3C468053403}" dt="2018-07-11T07:17:10.703" v="3700" actId="14100"/>
          <ac:spMkLst>
            <pc:docMk/>
            <pc:sldMk cId="2697952331" sldId="508"/>
            <ac:spMk id="21" creationId="{D1BDCD35-E162-4F1A-A70B-A5014CF0DD7D}"/>
          </ac:spMkLst>
        </pc:spChg>
        <pc:spChg chg="mod">
          <ac:chgData name="LI, Kit-ying Trista" userId="37e067b5-9e92-428c-a064-ed0df3de1e0a" providerId="ADAL" clId="{612E7DA9-040D-4011-ADA5-A3C468053403}" dt="2018-07-11T07:05:02.825" v="3343" actId="20577"/>
          <ac:spMkLst>
            <pc:docMk/>
            <pc:sldMk cId="2697952331" sldId="508"/>
            <ac:spMk id="35" creationId="{ADA7BC84-DC7E-419F-B440-EA770701AD57}"/>
          </ac:spMkLst>
        </pc:spChg>
        <pc:graphicFrameChg chg="del">
          <ac:chgData name="LI, Kit-ying Trista" userId="37e067b5-9e92-428c-a064-ed0df3de1e0a" providerId="ADAL" clId="{612E7DA9-040D-4011-ADA5-A3C468053403}" dt="2018-07-11T06:23:45.607" v="2908" actId="478"/>
          <ac:graphicFrameMkLst>
            <pc:docMk/>
            <pc:sldMk cId="2697952331" sldId="508"/>
            <ac:graphicFrameMk id="13" creationId="{F97CECCF-E5A0-433D-A796-E9527D6773A9}"/>
          </ac:graphicFrameMkLst>
        </pc:graphicFrameChg>
        <pc:picChg chg="add mod">
          <ac:chgData name="LI, Kit-ying Trista" userId="37e067b5-9e92-428c-a064-ed0df3de1e0a" providerId="ADAL" clId="{612E7DA9-040D-4011-ADA5-A3C468053403}" dt="2018-07-11T06:27:39.905" v="2934" actId="1076"/>
          <ac:picMkLst>
            <pc:docMk/>
            <pc:sldMk cId="2697952331" sldId="508"/>
            <ac:picMk id="3074" creationId="{4CE23D73-A8F8-4B97-9087-FE2711C6EBD0}"/>
          </ac:picMkLst>
        </pc:picChg>
        <pc:picChg chg="del">
          <ac:chgData name="LI, Kit-ying Trista" userId="37e067b5-9e92-428c-a064-ed0df3de1e0a" providerId="ADAL" clId="{612E7DA9-040D-4011-ADA5-A3C468053403}" dt="2018-07-11T06:27:57.804" v="2935" actId="478"/>
          <ac:picMkLst>
            <pc:docMk/>
            <pc:sldMk cId="2697952331" sldId="508"/>
            <ac:picMk id="3076" creationId="{C18A90DC-E227-431A-AED5-A1CDCEDF3E06}"/>
          </ac:picMkLst>
        </pc:picChg>
        <pc:cxnChg chg="mod">
          <ac:chgData name="LI, Kit-ying Trista" userId="37e067b5-9e92-428c-a064-ed0df3de1e0a" providerId="ADAL" clId="{612E7DA9-040D-4011-ADA5-A3C468053403}" dt="2018-07-11T07:17:10.703" v="3700" actId="14100"/>
          <ac:cxnSpMkLst>
            <pc:docMk/>
            <pc:sldMk cId="2697952331" sldId="508"/>
            <ac:cxnSpMk id="42" creationId="{619B4D17-32F5-4752-95B0-7D3323FB22B8}"/>
          </ac:cxnSpMkLst>
        </pc:cxnChg>
      </pc:sldChg>
      <pc:sldChg chg="addSp delSp modSp modAnim">
        <pc:chgData name="LI, Kit-ying Trista" userId="37e067b5-9e92-428c-a064-ed0df3de1e0a" providerId="ADAL" clId="{612E7DA9-040D-4011-ADA5-A3C468053403}" dt="2018-07-11T06:49:20.822" v="3337" actId="478"/>
        <pc:sldMkLst>
          <pc:docMk/>
          <pc:sldMk cId="2343267866" sldId="509"/>
        </pc:sldMkLst>
        <pc:spChg chg="add del mod">
          <ac:chgData name="LI, Kit-ying Trista" userId="37e067b5-9e92-428c-a064-ed0df3de1e0a" providerId="ADAL" clId="{612E7DA9-040D-4011-ADA5-A3C468053403}" dt="2018-07-11T06:49:20.822" v="3337" actId="478"/>
          <ac:spMkLst>
            <pc:docMk/>
            <pc:sldMk cId="2343267866" sldId="509"/>
            <ac:spMk id="2" creationId="{BF586EED-386F-4F44-B013-5322F3F15DEF}"/>
          </ac:spMkLst>
        </pc:spChg>
        <pc:spChg chg="add mod">
          <ac:chgData name="LI, Kit-ying Trista" userId="37e067b5-9e92-428c-a064-ed0df3de1e0a" providerId="ADAL" clId="{612E7DA9-040D-4011-ADA5-A3C468053403}" dt="2018-07-11T06:49:18.020" v="3336" actId="1076"/>
          <ac:spMkLst>
            <pc:docMk/>
            <pc:sldMk cId="2343267866" sldId="509"/>
            <ac:spMk id="3" creationId="{431E2C22-1E42-4265-9BA9-F15CA93BE3A7}"/>
          </ac:spMkLst>
        </pc:spChg>
        <pc:spChg chg="mod">
          <ac:chgData name="LI, Kit-ying Trista" userId="37e067b5-9e92-428c-a064-ed0df3de1e0a" providerId="ADAL" clId="{612E7DA9-040D-4011-ADA5-A3C468053403}" dt="2018-07-11T06:43:34.338" v="3249" actId="1076"/>
          <ac:spMkLst>
            <pc:docMk/>
            <pc:sldMk cId="2343267866" sldId="509"/>
            <ac:spMk id="4" creationId="{7F0763A4-5EC0-461D-9828-3EC25F22E0C1}"/>
          </ac:spMkLst>
        </pc:spChg>
        <pc:spChg chg="mod">
          <ac:chgData name="LI, Kit-ying Trista" userId="37e067b5-9e92-428c-a064-ed0df3de1e0a" providerId="ADAL" clId="{612E7DA9-040D-4011-ADA5-A3C468053403}" dt="2018-07-11T06:44:39.382" v="3282" actId="1076"/>
          <ac:spMkLst>
            <pc:docMk/>
            <pc:sldMk cId="2343267866" sldId="509"/>
            <ac:spMk id="8" creationId="{D62CDB84-B0E3-4E84-8D27-D6B513908BAE}"/>
          </ac:spMkLst>
        </pc:spChg>
        <pc:spChg chg="del">
          <ac:chgData name="LI, Kit-ying Trista" userId="37e067b5-9e92-428c-a064-ed0df3de1e0a" providerId="ADAL" clId="{612E7DA9-040D-4011-ADA5-A3C468053403}" dt="2018-07-11T06:44:35.180" v="3281" actId="478"/>
          <ac:spMkLst>
            <pc:docMk/>
            <pc:sldMk cId="2343267866" sldId="509"/>
            <ac:spMk id="9" creationId="{4CD8B8A3-337D-431C-901B-25D56EC69655}"/>
          </ac:spMkLst>
        </pc:spChg>
        <pc:spChg chg="del mod">
          <ac:chgData name="LI, Kit-ying Trista" userId="37e067b5-9e92-428c-a064-ed0df3de1e0a" providerId="ADAL" clId="{612E7DA9-040D-4011-ADA5-A3C468053403}" dt="2018-07-11T06:37:34.324" v="2974" actId="478"/>
          <ac:spMkLst>
            <pc:docMk/>
            <pc:sldMk cId="2343267866" sldId="509"/>
            <ac:spMk id="10" creationId="{3209EF60-31BB-4415-9EDE-9F85A97D0599}"/>
          </ac:spMkLst>
        </pc:spChg>
        <pc:spChg chg="del">
          <ac:chgData name="LI, Kit-ying Trista" userId="37e067b5-9e92-428c-a064-ed0df3de1e0a" providerId="ADAL" clId="{612E7DA9-040D-4011-ADA5-A3C468053403}" dt="2018-07-11T06:42:24.884" v="3219" actId="478"/>
          <ac:spMkLst>
            <pc:docMk/>
            <pc:sldMk cId="2343267866" sldId="509"/>
            <ac:spMk id="20" creationId="{5147BC36-0557-4500-B0AC-A2A8ADEF6F28}"/>
          </ac:spMkLst>
        </pc:spChg>
        <pc:spChg chg="mod">
          <ac:chgData name="LI, Kit-ying Trista" userId="37e067b5-9e92-428c-a064-ed0df3de1e0a" providerId="ADAL" clId="{612E7DA9-040D-4011-ADA5-A3C468053403}" dt="2018-07-11T06:43:20.065" v="3244" actId="1076"/>
          <ac:spMkLst>
            <pc:docMk/>
            <pc:sldMk cId="2343267866" sldId="509"/>
            <ac:spMk id="21" creationId="{DD414B6D-E7BF-4067-850C-8CBD15FF20B8}"/>
          </ac:spMkLst>
        </pc:spChg>
        <pc:spChg chg="mod">
          <ac:chgData name="LI, Kit-ying Trista" userId="37e067b5-9e92-428c-a064-ed0df3de1e0a" providerId="ADAL" clId="{612E7DA9-040D-4011-ADA5-A3C468053403}" dt="2018-07-11T06:42:23.594" v="3218" actId="1076"/>
          <ac:spMkLst>
            <pc:docMk/>
            <pc:sldMk cId="2343267866" sldId="509"/>
            <ac:spMk id="22" creationId="{D540803D-10F8-4FBA-B88A-4CE1232F333B}"/>
          </ac:spMkLst>
        </pc:spChg>
        <pc:spChg chg="mod">
          <ac:chgData name="LI, Kit-ying Trista" userId="37e067b5-9e92-428c-a064-ed0df3de1e0a" providerId="ADAL" clId="{612E7DA9-040D-4011-ADA5-A3C468053403}" dt="2018-07-11T06:44:20.432" v="3277" actId="1037"/>
          <ac:spMkLst>
            <pc:docMk/>
            <pc:sldMk cId="2343267866" sldId="509"/>
            <ac:spMk id="23" creationId="{B51CCF74-6599-4596-ABCA-259C4B06116A}"/>
          </ac:spMkLst>
        </pc:spChg>
        <pc:spChg chg="mod">
          <ac:chgData name="LI, Kit-ying Trista" userId="37e067b5-9e92-428c-a064-ed0df3de1e0a" providerId="ADAL" clId="{612E7DA9-040D-4011-ADA5-A3C468053403}" dt="2018-07-11T06:44:11.807" v="3262" actId="1076"/>
          <ac:spMkLst>
            <pc:docMk/>
            <pc:sldMk cId="2343267866" sldId="509"/>
            <ac:spMk id="24" creationId="{A8C21056-9138-46B8-A647-59A354F83605}"/>
          </ac:spMkLst>
        </pc:spChg>
        <pc:spChg chg="mod">
          <ac:chgData name="LI, Kit-ying Trista" userId="37e067b5-9e92-428c-a064-ed0df3de1e0a" providerId="ADAL" clId="{612E7DA9-040D-4011-ADA5-A3C468053403}" dt="2018-07-11T06:48:29.341" v="3334" actId="14100"/>
          <ac:spMkLst>
            <pc:docMk/>
            <pc:sldMk cId="2343267866" sldId="509"/>
            <ac:spMk id="26" creationId="{47871903-3E46-4981-A3C9-DAB13222DA7C}"/>
          </ac:spMkLst>
        </pc:spChg>
        <pc:spChg chg="mod">
          <ac:chgData name="LI, Kit-ying Trista" userId="37e067b5-9e92-428c-a064-ed0df3de1e0a" providerId="ADAL" clId="{612E7DA9-040D-4011-ADA5-A3C468053403}" dt="2018-07-11T06:38:38.884" v="3021" actId="1037"/>
          <ac:spMkLst>
            <pc:docMk/>
            <pc:sldMk cId="2343267866" sldId="509"/>
            <ac:spMk id="27" creationId="{10427294-35E5-4645-AC39-7C5A03C595C5}"/>
          </ac:spMkLst>
        </pc:spChg>
        <pc:spChg chg="mod ord">
          <ac:chgData name="LI, Kit-ying Trista" userId="37e067b5-9e92-428c-a064-ed0df3de1e0a" providerId="ADAL" clId="{612E7DA9-040D-4011-ADA5-A3C468053403}" dt="2018-07-11T06:43:58.947" v="3259" actId="1076"/>
          <ac:spMkLst>
            <pc:docMk/>
            <pc:sldMk cId="2343267866" sldId="509"/>
            <ac:spMk id="28" creationId="{D6D6A72A-6E36-4A18-8D9A-7D79A3F7908D}"/>
          </ac:spMkLst>
        </pc:spChg>
        <pc:spChg chg="mod">
          <ac:chgData name="LI, Kit-ying Trista" userId="37e067b5-9e92-428c-a064-ed0df3de1e0a" providerId="ADAL" clId="{612E7DA9-040D-4011-ADA5-A3C468053403}" dt="2018-07-11T06:43:23.129" v="3245" actId="1076"/>
          <ac:spMkLst>
            <pc:docMk/>
            <pc:sldMk cId="2343267866" sldId="509"/>
            <ac:spMk id="29" creationId="{8D99EC2D-B53A-4B78-AA38-A93A041316D9}"/>
          </ac:spMkLst>
        </pc:spChg>
        <pc:spChg chg="mod">
          <ac:chgData name="LI, Kit-ying Trista" userId="37e067b5-9e92-428c-a064-ed0df3de1e0a" providerId="ADAL" clId="{612E7DA9-040D-4011-ADA5-A3C468053403}" dt="2018-07-11T06:43:42.105" v="3253" actId="1076"/>
          <ac:spMkLst>
            <pc:docMk/>
            <pc:sldMk cId="2343267866" sldId="509"/>
            <ac:spMk id="30" creationId="{FFF34174-ACD8-4283-8F6E-F0F38BAFF6C2}"/>
          </ac:spMkLst>
        </pc:spChg>
        <pc:spChg chg="add mod ord">
          <ac:chgData name="LI, Kit-ying Trista" userId="37e067b5-9e92-428c-a064-ed0df3de1e0a" providerId="ADAL" clId="{612E7DA9-040D-4011-ADA5-A3C468053403}" dt="2018-07-11T06:48:18.019" v="3332" actId="167"/>
          <ac:spMkLst>
            <pc:docMk/>
            <pc:sldMk cId="2343267866" sldId="509"/>
            <ac:spMk id="31" creationId="{819DDCD2-F88A-4C7C-9575-3B47DF8490EE}"/>
          </ac:spMkLst>
        </pc:spChg>
        <pc:spChg chg="add mod ord">
          <ac:chgData name="LI, Kit-ying Trista" userId="37e067b5-9e92-428c-a064-ed0df3de1e0a" providerId="ADAL" clId="{612E7DA9-040D-4011-ADA5-A3C468053403}" dt="2018-07-11T06:48:15.281" v="3331" actId="167"/>
          <ac:spMkLst>
            <pc:docMk/>
            <pc:sldMk cId="2343267866" sldId="509"/>
            <ac:spMk id="32" creationId="{E85E27D0-4286-4EBC-A1D1-ABFEDFF66D5B}"/>
          </ac:spMkLst>
        </pc:spChg>
        <pc:spChg chg="add mod">
          <ac:chgData name="LI, Kit-ying Trista" userId="37e067b5-9e92-428c-a064-ed0df3de1e0a" providerId="ADAL" clId="{612E7DA9-040D-4011-ADA5-A3C468053403}" dt="2018-07-11T06:43:06.099" v="3240" actId="20577"/>
          <ac:spMkLst>
            <pc:docMk/>
            <pc:sldMk cId="2343267866" sldId="509"/>
            <ac:spMk id="33" creationId="{78226C1D-E310-4A13-B199-745F4B588BD0}"/>
          </ac:spMkLst>
        </pc:spChg>
        <pc:spChg chg="add mod ord">
          <ac:chgData name="LI, Kit-ying Trista" userId="37e067b5-9e92-428c-a064-ed0df3de1e0a" providerId="ADAL" clId="{612E7DA9-040D-4011-ADA5-A3C468053403}" dt="2018-07-11T06:48:20.646" v="3333" actId="167"/>
          <ac:spMkLst>
            <pc:docMk/>
            <pc:sldMk cId="2343267866" sldId="509"/>
            <ac:spMk id="34" creationId="{53D79D9A-D2F1-432B-BF10-CF200C222AAB}"/>
          </ac:spMkLst>
        </pc:spChg>
        <pc:spChg chg="mod">
          <ac:chgData name="LI, Kit-ying Trista" userId="37e067b5-9e92-428c-a064-ed0df3de1e0a" providerId="ADAL" clId="{612E7DA9-040D-4011-ADA5-A3C468053403}" dt="2018-07-11T06:28:33.794" v="2938" actId="478"/>
          <ac:spMkLst>
            <pc:docMk/>
            <pc:sldMk cId="2343267866" sldId="509"/>
            <ac:spMk id="35" creationId="{0D3F2034-CE96-4152-BBC7-6C9BEA3E011F}"/>
          </ac:spMkLst>
        </pc:spChg>
        <pc:spChg chg="mod ord">
          <ac:chgData name="LI, Kit-ying Trista" userId="37e067b5-9e92-428c-a064-ed0df3de1e0a" providerId="ADAL" clId="{612E7DA9-040D-4011-ADA5-A3C468053403}" dt="2018-07-11T06:48:12.187" v="3330" actId="478"/>
          <ac:spMkLst>
            <pc:docMk/>
            <pc:sldMk cId="2343267866" sldId="509"/>
            <ac:spMk id="41" creationId="{1055B70F-77AD-4EA7-8D87-C46075047F46}"/>
          </ac:spMkLst>
        </pc:spChg>
      </pc:sldChg>
      <pc:sldChg chg="addSp delSp modSp">
        <pc:chgData name="LI, Kit-ying Trista" userId="37e067b5-9e92-428c-a064-ed0df3de1e0a" providerId="ADAL" clId="{612E7DA9-040D-4011-ADA5-A3C468053403}" dt="2018-07-11T07:23:39.103" v="3854" actId="14100"/>
        <pc:sldMkLst>
          <pc:docMk/>
          <pc:sldMk cId="4170373469" sldId="510"/>
        </pc:sldMkLst>
        <pc:spChg chg="mod">
          <ac:chgData name="LI, Kit-ying Trista" userId="37e067b5-9e92-428c-a064-ed0df3de1e0a" providerId="ADAL" clId="{612E7DA9-040D-4011-ADA5-A3C468053403}" dt="2018-07-11T07:21:37.964" v="3781" actId="14100"/>
          <ac:spMkLst>
            <pc:docMk/>
            <pc:sldMk cId="4170373469" sldId="510"/>
            <ac:spMk id="4" creationId="{00000000-0000-0000-0000-000000000000}"/>
          </ac:spMkLst>
        </pc:spChg>
        <pc:spChg chg="del mod">
          <ac:chgData name="LI, Kit-ying Trista" userId="37e067b5-9e92-428c-a064-ed0df3de1e0a" providerId="ADAL" clId="{612E7DA9-040D-4011-ADA5-A3C468053403}" dt="2018-07-11T07:21:43.894" v="3784" actId="478"/>
          <ac:spMkLst>
            <pc:docMk/>
            <pc:sldMk cId="4170373469" sldId="510"/>
            <ac:spMk id="5" creationId="{694CF729-228D-447E-ACCD-0DDF563E6F95}"/>
          </ac:spMkLst>
        </pc:spChg>
        <pc:spChg chg="mod">
          <ac:chgData name="LI, Kit-ying Trista" userId="37e067b5-9e92-428c-a064-ed0df3de1e0a" providerId="ADAL" clId="{612E7DA9-040D-4011-ADA5-A3C468053403}" dt="2018-07-11T07:19:54.847" v="3744" actId="1076"/>
          <ac:spMkLst>
            <pc:docMk/>
            <pc:sldMk cId="4170373469" sldId="510"/>
            <ac:spMk id="8" creationId="{460C5F63-5B47-4CEB-BB91-3FD1D949E584}"/>
          </ac:spMkLst>
        </pc:spChg>
        <pc:spChg chg="add del">
          <ac:chgData name="LI, Kit-ying Trista" userId="37e067b5-9e92-428c-a064-ed0df3de1e0a" providerId="ADAL" clId="{612E7DA9-040D-4011-ADA5-A3C468053403}" dt="2018-07-11T07:21:27.466" v="3777" actId="478"/>
          <ac:spMkLst>
            <pc:docMk/>
            <pc:sldMk cId="4170373469" sldId="510"/>
            <ac:spMk id="9" creationId="{7DFA9213-5AE6-4F27-8DA6-D58DCE4CC842}"/>
          </ac:spMkLst>
        </pc:spChg>
        <pc:spChg chg="mod">
          <ac:chgData name="LI, Kit-ying Trista" userId="37e067b5-9e92-428c-a064-ed0df3de1e0a" providerId="ADAL" clId="{612E7DA9-040D-4011-ADA5-A3C468053403}" dt="2018-07-11T07:23:35.046" v="3853" actId="1076"/>
          <ac:spMkLst>
            <pc:docMk/>
            <pc:sldMk cId="4170373469" sldId="510"/>
            <ac:spMk id="14" creationId="{19AAC371-BF0C-4943-98E2-8A1A73D474C5}"/>
          </ac:spMkLst>
        </pc:spChg>
        <pc:spChg chg="mod">
          <ac:chgData name="LI, Kit-ying Trista" userId="37e067b5-9e92-428c-a064-ed0df3de1e0a" providerId="ADAL" clId="{612E7DA9-040D-4011-ADA5-A3C468053403}" dt="2018-07-11T07:23:27.939" v="3851" actId="14100"/>
          <ac:spMkLst>
            <pc:docMk/>
            <pc:sldMk cId="4170373469" sldId="510"/>
            <ac:spMk id="15" creationId="{5870F340-35AC-4B83-A79A-56B67088A890}"/>
          </ac:spMkLst>
        </pc:spChg>
        <pc:spChg chg="mod">
          <ac:chgData name="LI, Kit-ying Trista" userId="37e067b5-9e92-428c-a064-ed0df3de1e0a" providerId="ADAL" clId="{612E7DA9-040D-4011-ADA5-A3C468053403}" dt="2018-07-11T07:23:39.103" v="3854" actId="14100"/>
          <ac:spMkLst>
            <pc:docMk/>
            <pc:sldMk cId="4170373469" sldId="510"/>
            <ac:spMk id="21" creationId="{D1BDCD35-E162-4F1A-A70B-A5014CF0DD7D}"/>
          </ac:spMkLst>
        </pc:spChg>
        <pc:spChg chg="mod">
          <ac:chgData name="LI, Kit-ying Trista" userId="37e067b5-9e92-428c-a064-ed0df3de1e0a" providerId="ADAL" clId="{612E7DA9-040D-4011-ADA5-A3C468053403}" dt="2018-07-11T07:04:57.582" v="3340" actId="1076"/>
          <ac:spMkLst>
            <pc:docMk/>
            <pc:sldMk cId="4170373469" sldId="510"/>
            <ac:spMk id="35" creationId="{ADA7BC84-DC7E-419F-B440-EA770701AD57}"/>
          </ac:spMkLst>
        </pc:spChg>
        <pc:picChg chg="add mod">
          <ac:chgData name="LI, Kit-ying Trista" userId="37e067b5-9e92-428c-a064-ed0df3de1e0a" providerId="ADAL" clId="{612E7DA9-040D-4011-ADA5-A3C468053403}" dt="2018-07-11T07:21:40.995" v="3782" actId="1076"/>
          <ac:picMkLst>
            <pc:docMk/>
            <pc:sldMk cId="4170373469" sldId="510"/>
            <ac:picMk id="10" creationId="{B0983740-819D-48C9-B149-808A5400F3F0}"/>
          </ac:picMkLst>
        </pc:picChg>
        <pc:picChg chg="del">
          <ac:chgData name="LI, Kit-ying Trista" userId="37e067b5-9e92-428c-a064-ed0df3de1e0a" providerId="ADAL" clId="{612E7DA9-040D-4011-ADA5-A3C468053403}" dt="2018-07-11T07:20:24.817" v="3775" actId="478"/>
          <ac:picMkLst>
            <pc:docMk/>
            <pc:sldMk cId="4170373469" sldId="510"/>
            <ac:picMk id="3074" creationId="{4CE23D73-A8F8-4B97-9087-FE2711C6EBD0}"/>
          </ac:picMkLst>
        </pc:picChg>
        <pc:cxnChg chg="mod">
          <ac:chgData name="LI, Kit-ying Trista" userId="37e067b5-9e92-428c-a064-ed0df3de1e0a" providerId="ADAL" clId="{612E7DA9-040D-4011-ADA5-A3C468053403}" dt="2018-07-11T07:23:39.103" v="3854" actId="14100"/>
          <ac:cxnSpMkLst>
            <pc:docMk/>
            <pc:sldMk cId="4170373469" sldId="510"/>
            <ac:cxnSpMk id="42" creationId="{619B4D17-32F5-4752-95B0-7D3323FB22B8}"/>
          </ac:cxnSpMkLst>
        </pc:cxnChg>
      </pc:sldChg>
      <pc:sldChg chg="modSp">
        <pc:chgData name="LI, Kit-ying Trista" userId="37e067b5-9e92-428c-a064-ed0df3de1e0a" providerId="ADAL" clId="{612E7DA9-040D-4011-ADA5-A3C468053403}" dt="2018-07-11T07:25:52.712" v="3936" actId="1076"/>
        <pc:sldMkLst>
          <pc:docMk/>
          <pc:sldMk cId="488247686" sldId="511"/>
        </pc:sldMkLst>
        <pc:spChg chg="mod">
          <ac:chgData name="LI, Kit-ying Trista" userId="37e067b5-9e92-428c-a064-ed0df3de1e0a" providerId="ADAL" clId="{612E7DA9-040D-4011-ADA5-A3C468053403}" dt="2018-07-11T07:25:27.725" v="3932" actId="20577"/>
          <ac:spMkLst>
            <pc:docMk/>
            <pc:sldMk cId="488247686" sldId="511"/>
            <ac:spMk id="3" creationId="{431E2C22-1E42-4265-9BA9-F15CA93BE3A7}"/>
          </ac:spMkLst>
        </pc:spChg>
        <pc:spChg chg="mod">
          <ac:chgData name="LI, Kit-ying Trista" userId="37e067b5-9e92-428c-a064-ed0df3de1e0a" providerId="ADAL" clId="{612E7DA9-040D-4011-ADA5-A3C468053403}" dt="2018-07-11T07:25:39.500" v="3934" actId="1076"/>
          <ac:spMkLst>
            <pc:docMk/>
            <pc:sldMk cId="488247686" sldId="511"/>
            <ac:spMk id="4" creationId="{7F0763A4-5EC0-461D-9828-3EC25F22E0C1}"/>
          </ac:spMkLst>
        </pc:spChg>
        <pc:spChg chg="mod">
          <ac:chgData name="LI, Kit-ying Trista" userId="37e067b5-9e92-428c-a064-ed0df3de1e0a" providerId="ADAL" clId="{612E7DA9-040D-4011-ADA5-A3C468053403}" dt="2018-07-11T07:25:16.166" v="3905" actId="1076"/>
          <ac:spMkLst>
            <pc:docMk/>
            <pc:sldMk cId="488247686" sldId="511"/>
            <ac:spMk id="8" creationId="{D62CDB84-B0E3-4E84-8D27-D6B513908BAE}"/>
          </ac:spMkLst>
        </pc:spChg>
        <pc:spChg chg="mod">
          <ac:chgData name="LI, Kit-ying Trista" userId="37e067b5-9e92-428c-a064-ed0df3de1e0a" providerId="ADAL" clId="{612E7DA9-040D-4011-ADA5-A3C468053403}" dt="2018-07-11T07:25:52.712" v="3936" actId="1076"/>
          <ac:spMkLst>
            <pc:docMk/>
            <pc:sldMk cId="488247686" sldId="511"/>
            <ac:spMk id="28" creationId="{D6D6A72A-6E36-4A18-8D9A-7D79A3F7908D}"/>
          </ac:spMkLst>
        </pc:spChg>
        <pc:spChg chg="mod">
          <ac:chgData name="LI, Kit-ying Trista" userId="37e067b5-9e92-428c-a064-ed0df3de1e0a" providerId="ADAL" clId="{612E7DA9-040D-4011-ADA5-A3C468053403}" dt="2018-07-11T07:24:25.132" v="3893" actId="14100"/>
          <ac:spMkLst>
            <pc:docMk/>
            <pc:sldMk cId="488247686" sldId="511"/>
            <ac:spMk id="31" creationId="{819DDCD2-F88A-4C7C-9575-3B47DF8490EE}"/>
          </ac:spMkLst>
        </pc:spChg>
        <pc:spChg chg="mod">
          <ac:chgData name="LI, Kit-ying Trista" userId="37e067b5-9e92-428c-a064-ed0df3de1e0a" providerId="ADAL" clId="{612E7DA9-040D-4011-ADA5-A3C468053403}" dt="2018-07-11T07:24:59.053" v="3900" actId="14100"/>
          <ac:spMkLst>
            <pc:docMk/>
            <pc:sldMk cId="488247686" sldId="511"/>
            <ac:spMk id="32" creationId="{E85E27D0-4286-4EBC-A1D1-ABFEDFF66D5B}"/>
          </ac:spMkLst>
        </pc:spChg>
        <pc:spChg chg="mod">
          <ac:chgData name="LI, Kit-ying Trista" userId="37e067b5-9e92-428c-a064-ed0df3de1e0a" providerId="ADAL" clId="{612E7DA9-040D-4011-ADA5-A3C468053403}" dt="2018-07-11T07:24:37.004" v="3894" actId="14100"/>
          <ac:spMkLst>
            <pc:docMk/>
            <pc:sldMk cId="488247686" sldId="511"/>
            <ac:spMk id="34" creationId="{53D79D9A-D2F1-432B-BF10-CF200C222AAB}"/>
          </ac:spMkLst>
        </pc:spChg>
        <pc:spChg chg="mod ord">
          <ac:chgData name="LI, Kit-ying Trista" userId="37e067b5-9e92-428c-a064-ed0df3de1e0a" providerId="ADAL" clId="{612E7DA9-040D-4011-ADA5-A3C468053403}" dt="2018-07-11T07:24:49.552" v="3899" actId="20577"/>
          <ac:spMkLst>
            <pc:docMk/>
            <pc:sldMk cId="488247686" sldId="511"/>
            <ac:spMk id="41" creationId="{1055B70F-77AD-4EA7-8D87-C46075047F46}"/>
          </ac:spMkLst>
        </pc:spChg>
      </pc:sldChg>
      <pc:sldChg chg="modSp">
        <pc:chgData name="LI, Kit-ying Trista" userId="37e067b5-9e92-428c-a064-ed0df3de1e0a" providerId="ADAL" clId="{612E7DA9-040D-4011-ADA5-A3C468053403}" dt="2018-07-11T07:26:39.572" v="3937" actId="1076"/>
        <pc:sldMkLst>
          <pc:docMk/>
          <pc:sldMk cId="2346306665" sldId="512"/>
        </pc:sldMkLst>
        <pc:spChg chg="mod">
          <ac:chgData name="LI, Kit-ying Trista" userId="37e067b5-9e92-428c-a064-ed0df3de1e0a" providerId="ADAL" clId="{612E7DA9-040D-4011-ADA5-A3C468053403}" dt="2018-07-11T07:26:39.572" v="3937" actId="1076"/>
          <ac:spMkLst>
            <pc:docMk/>
            <pc:sldMk cId="2346306665" sldId="512"/>
            <ac:spMk id="15" creationId="{00000000-0000-0000-0000-000000000000}"/>
          </ac:spMkLst>
        </pc:spChg>
      </pc:sldChg>
      <pc:sldChg chg="del">
        <pc:chgData name="LI, Kit-ying Trista" userId="37e067b5-9e92-428c-a064-ed0df3de1e0a" providerId="ADAL" clId="{612E7DA9-040D-4011-ADA5-A3C468053403}" dt="2018-07-11T07:27:04.823" v="3938" actId="2696"/>
        <pc:sldMkLst>
          <pc:docMk/>
          <pc:sldMk cId="1479361500" sldId="513"/>
        </pc:sldMkLst>
      </pc:sldChg>
      <pc:sldChg chg="addSp delSp modSp">
        <pc:chgData name="LI, Kit-ying Trista" userId="37e067b5-9e92-428c-a064-ed0df3de1e0a" providerId="ADAL" clId="{612E7DA9-040D-4011-ADA5-A3C468053403}" dt="2018-07-11T08:01:33" v="4221" actId="1076"/>
        <pc:sldMkLst>
          <pc:docMk/>
          <pc:sldMk cId="233534836" sldId="514"/>
        </pc:sldMkLst>
        <pc:spChg chg="mod">
          <ac:chgData name="LI, Kit-ying Trista" userId="37e067b5-9e92-428c-a064-ed0df3de1e0a" providerId="ADAL" clId="{612E7DA9-040D-4011-ADA5-A3C468053403}" dt="2018-07-11T08:01:33" v="4221" actId="1076"/>
          <ac:spMkLst>
            <pc:docMk/>
            <pc:sldMk cId="233534836" sldId="514"/>
            <ac:spMk id="2" creationId="{B3FAE04A-89E1-434D-81C9-C58D65492883}"/>
          </ac:spMkLst>
        </pc:spChg>
        <pc:spChg chg="add mod">
          <ac:chgData name="LI, Kit-ying Trista" userId="37e067b5-9e92-428c-a064-ed0df3de1e0a" providerId="ADAL" clId="{612E7DA9-040D-4011-ADA5-A3C468053403}" dt="2018-07-11T07:59:28.474" v="4164" actId="6549"/>
          <ac:spMkLst>
            <pc:docMk/>
            <pc:sldMk cId="233534836" sldId="514"/>
            <ac:spMk id="3" creationId="{2A325B48-917C-4218-9BB3-16D4CBEF3197}"/>
          </ac:spMkLst>
        </pc:spChg>
        <pc:spChg chg="add mod">
          <ac:chgData name="LI, Kit-ying Trista" userId="37e067b5-9e92-428c-a064-ed0df3de1e0a" providerId="ADAL" clId="{612E7DA9-040D-4011-ADA5-A3C468053403}" dt="2018-07-11T07:40:32.310" v="4150" actId="14100"/>
          <ac:spMkLst>
            <pc:docMk/>
            <pc:sldMk cId="233534836" sldId="514"/>
            <ac:spMk id="8" creationId="{F9CF3152-425D-4DD0-9BBA-733D177D1384}"/>
          </ac:spMkLst>
        </pc:spChg>
        <pc:spChg chg="mod">
          <ac:chgData name="LI, Kit-ying Trista" userId="37e067b5-9e92-428c-a064-ed0df3de1e0a" providerId="ADAL" clId="{612E7DA9-040D-4011-ADA5-A3C468053403}" dt="2018-07-11T08:01:27.992" v="4220" actId="1076"/>
          <ac:spMkLst>
            <pc:docMk/>
            <pc:sldMk cId="233534836" sldId="514"/>
            <ac:spMk id="9" creationId="{B41369F7-BA03-4B90-983C-9A717524613B}"/>
          </ac:spMkLst>
        </pc:spChg>
        <pc:spChg chg="mod">
          <ac:chgData name="LI, Kit-ying Trista" userId="37e067b5-9e92-428c-a064-ed0df3de1e0a" providerId="ADAL" clId="{612E7DA9-040D-4011-ADA5-A3C468053403}" dt="2018-07-11T07:43:40.841" v="4151" actId="1076"/>
          <ac:spMkLst>
            <pc:docMk/>
            <pc:sldMk cId="233534836" sldId="514"/>
            <ac:spMk id="33" creationId="{CB43FA4C-A414-4229-86FD-54103DC960E7}"/>
          </ac:spMkLst>
        </pc:spChg>
        <pc:graphicFrameChg chg="del mod">
          <ac:chgData name="LI, Kit-ying Trista" userId="37e067b5-9e92-428c-a064-ed0df3de1e0a" providerId="ADAL" clId="{612E7DA9-040D-4011-ADA5-A3C468053403}" dt="2018-07-11T07:33:17.950" v="4036" actId="478"/>
          <ac:graphicFrameMkLst>
            <pc:docMk/>
            <pc:sldMk cId="233534836" sldId="514"/>
            <ac:graphicFrameMk id="11" creationId="{886EC052-89B2-44C0-9E3B-BF1014A2CC99}"/>
          </ac:graphicFrameMkLst>
        </pc:graphicFrameChg>
      </pc:sldChg>
      <pc:sldChg chg="addSp delSp modSp delAnim modAnim">
        <pc:chgData name="LI, Kit-ying Trista" userId="37e067b5-9e92-428c-a064-ed0df3de1e0a" providerId="ADAL" clId="{612E7DA9-040D-4011-ADA5-A3C468053403}" dt="2018-07-11T09:26:27.608" v="5820" actId="6549"/>
        <pc:sldMkLst>
          <pc:docMk/>
          <pc:sldMk cId="3339483290" sldId="515"/>
        </pc:sldMkLst>
        <pc:spChg chg="mod">
          <ac:chgData name="LI, Kit-ying Trista" userId="37e067b5-9e92-428c-a064-ed0df3de1e0a" providerId="ADAL" clId="{612E7DA9-040D-4011-ADA5-A3C468053403}" dt="2018-07-11T09:26:27.608" v="5820" actId="6549"/>
          <ac:spMkLst>
            <pc:docMk/>
            <pc:sldMk cId="3339483290" sldId="515"/>
            <ac:spMk id="2" creationId="{B3FAE04A-89E1-434D-81C9-C58D65492883}"/>
          </ac:spMkLst>
        </pc:spChg>
        <pc:spChg chg="add mod">
          <ac:chgData name="LI, Kit-ying Trista" userId="37e067b5-9e92-428c-a064-ed0df3de1e0a" providerId="ADAL" clId="{612E7DA9-040D-4011-ADA5-A3C468053403}" dt="2018-07-11T08:14:06.265" v="4412" actId="1035"/>
          <ac:spMkLst>
            <pc:docMk/>
            <pc:sldMk cId="3339483290" sldId="515"/>
            <ac:spMk id="3" creationId="{5D100321-DFD1-4DAA-9E26-6DD99BB7E3EF}"/>
          </ac:spMkLst>
        </pc:spChg>
        <pc:spChg chg="mod">
          <ac:chgData name="LI, Kit-ying Trista" userId="37e067b5-9e92-428c-a064-ed0df3de1e0a" providerId="ADAL" clId="{612E7DA9-040D-4011-ADA5-A3C468053403}" dt="2018-07-11T08:01:44.329" v="4222" actId="1036"/>
          <ac:spMkLst>
            <pc:docMk/>
            <pc:sldMk cId="3339483290" sldId="515"/>
            <ac:spMk id="9" creationId="{B41369F7-BA03-4B90-983C-9A717524613B}"/>
          </ac:spMkLst>
        </pc:spChg>
        <pc:spChg chg="del">
          <ac:chgData name="LI, Kit-ying Trista" userId="37e067b5-9e92-428c-a064-ed0df3de1e0a" providerId="ADAL" clId="{612E7DA9-040D-4011-ADA5-A3C468053403}" dt="2018-07-11T08:10:49.510" v="4268" actId="478"/>
          <ac:spMkLst>
            <pc:docMk/>
            <pc:sldMk cId="3339483290" sldId="515"/>
            <ac:spMk id="16" creationId="{413178D5-90A8-4053-999C-38CCC22079D9}"/>
          </ac:spMkLst>
        </pc:spChg>
        <pc:spChg chg="del">
          <ac:chgData name="LI, Kit-ying Trista" userId="37e067b5-9e92-428c-a064-ed0df3de1e0a" providerId="ADAL" clId="{612E7DA9-040D-4011-ADA5-A3C468053403}" dt="2018-07-11T08:13:15.797" v="4396" actId="478"/>
          <ac:spMkLst>
            <pc:docMk/>
            <pc:sldMk cId="3339483290" sldId="515"/>
            <ac:spMk id="17" creationId="{A616AC4D-171C-4F21-8C5A-93FE94E32A5E}"/>
          </ac:spMkLst>
        </pc:spChg>
        <pc:spChg chg="add mod">
          <ac:chgData name="LI, Kit-ying Trista" userId="37e067b5-9e92-428c-a064-ed0df3de1e0a" providerId="ADAL" clId="{612E7DA9-040D-4011-ADA5-A3C468053403}" dt="2018-07-11T08:10:46.365" v="4267" actId="20577"/>
          <ac:spMkLst>
            <pc:docMk/>
            <pc:sldMk cId="3339483290" sldId="515"/>
            <ac:spMk id="21" creationId="{541186E0-E95E-4C59-905B-F2F7717CA7A7}"/>
          </ac:spMkLst>
        </pc:spChg>
        <pc:spChg chg="add mod ord">
          <ac:chgData name="LI, Kit-ying Trista" userId="37e067b5-9e92-428c-a064-ed0df3de1e0a" providerId="ADAL" clId="{612E7DA9-040D-4011-ADA5-A3C468053403}" dt="2018-07-11T08:14:36.530" v="4424" actId="1076"/>
          <ac:spMkLst>
            <pc:docMk/>
            <pc:sldMk cId="3339483290" sldId="515"/>
            <ac:spMk id="22" creationId="{363A0BAD-BD55-43B6-9E3E-CE833375BBCE}"/>
          </ac:spMkLst>
        </pc:spChg>
        <pc:spChg chg="del">
          <ac:chgData name="LI, Kit-ying Trista" userId="37e067b5-9e92-428c-a064-ed0df3de1e0a" providerId="ADAL" clId="{612E7DA9-040D-4011-ADA5-A3C468053403}" dt="2018-07-11T08:01:57.253" v="4224" actId="478"/>
          <ac:spMkLst>
            <pc:docMk/>
            <pc:sldMk cId="3339483290" sldId="515"/>
            <ac:spMk id="23" creationId="{F202EA38-C8FF-43B0-80CB-83D2C9AA2F67}"/>
          </ac:spMkLst>
        </pc:spChg>
        <pc:spChg chg="mod">
          <ac:chgData name="LI, Kit-ying Trista" userId="37e067b5-9e92-428c-a064-ed0df3de1e0a" providerId="ADAL" clId="{612E7DA9-040D-4011-ADA5-A3C468053403}" dt="2018-07-11T08:14:41.354" v="4425" actId="1076"/>
          <ac:spMkLst>
            <pc:docMk/>
            <pc:sldMk cId="3339483290" sldId="515"/>
            <ac:spMk id="24" creationId="{81BAF319-227A-4957-800F-732ABFA178BA}"/>
          </ac:spMkLst>
        </pc:spChg>
        <pc:spChg chg="mod">
          <ac:chgData name="LI, Kit-ying Trista" userId="37e067b5-9e92-428c-a064-ed0df3de1e0a" providerId="ADAL" clId="{612E7DA9-040D-4011-ADA5-A3C468053403}" dt="2018-07-11T08:12:47.899" v="4374" actId="1076"/>
          <ac:spMkLst>
            <pc:docMk/>
            <pc:sldMk cId="3339483290" sldId="515"/>
            <ac:spMk id="25" creationId="{64234171-FF30-44D7-B7D0-D2C315E4C4B0}"/>
          </ac:spMkLst>
        </pc:spChg>
        <pc:spChg chg="mod">
          <ac:chgData name="LI, Kit-ying Trista" userId="37e067b5-9e92-428c-a064-ed0df3de1e0a" providerId="ADAL" clId="{612E7DA9-040D-4011-ADA5-A3C468053403}" dt="2018-07-11T08:14:16.420" v="4420" actId="1076"/>
          <ac:spMkLst>
            <pc:docMk/>
            <pc:sldMk cId="3339483290" sldId="515"/>
            <ac:spMk id="26" creationId="{9A4D825A-D49D-416B-89D0-CA066B4F315C}"/>
          </ac:spMkLst>
        </pc:spChg>
        <pc:spChg chg="mod">
          <ac:chgData name="LI, Kit-ying Trista" userId="37e067b5-9e92-428c-a064-ed0df3de1e0a" providerId="ADAL" clId="{612E7DA9-040D-4011-ADA5-A3C468053403}" dt="2018-07-11T08:12:02.467" v="4332" actId="14100"/>
          <ac:spMkLst>
            <pc:docMk/>
            <pc:sldMk cId="3339483290" sldId="515"/>
            <ac:spMk id="27" creationId="{31AC7C29-86C0-4F48-B344-038E3EA4A632}"/>
          </ac:spMkLst>
        </pc:spChg>
        <pc:spChg chg="mod">
          <ac:chgData name="LI, Kit-ying Trista" userId="37e067b5-9e92-428c-a064-ed0df3de1e0a" providerId="ADAL" clId="{612E7DA9-040D-4011-ADA5-A3C468053403}" dt="2018-07-11T08:12:41.877" v="4372" actId="403"/>
          <ac:spMkLst>
            <pc:docMk/>
            <pc:sldMk cId="3339483290" sldId="515"/>
            <ac:spMk id="28" creationId="{E77FFAE8-AF46-4B25-93A4-3B3E6C27FDC4}"/>
          </ac:spMkLst>
        </pc:spChg>
        <pc:spChg chg="mod">
          <ac:chgData name="LI, Kit-ying Trista" userId="37e067b5-9e92-428c-a064-ed0df3de1e0a" providerId="ADAL" clId="{612E7DA9-040D-4011-ADA5-A3C468053403}" dt="2018-07-11T08:14:28.505" v="4423" actId="1076"/>
          <ac:spMkLst>
            <pc:docMk/>
            <pc:sldMk cId="3339483290" sldId="515"/>
            <ac:spMk id="29" creationId="{02A3318B-A11D-434A-8E0E-2D576E89DADB}"/>
          </ac:spMkLst>
        </pc:spChg>
        <pc:spChg chg="mod">
          <ac:chgData name="LI, Kit-ying Trista" userId="37e067b5-9e92-428c-a064-ed0df3de1e0a" providerId="ADAL" clId="{612E7DA9-040D-4011-ADA5-A3C468053403}" dt="2018-07-11T08:11:39.776" v="4291" actId="14100"/>
          <ac:spMkLst>
            <pc:docMk/>
            <pc:sldMk cId="3339483290" sldId="515"/>
            <ac:spMk id="30" creationId="{E0C13DD6-2865-4320-9C7D-944AB14C9E0D}"/>
          </ac:spMkLst>
        </pc:spChg>
        <pc:spChg chg="mod">
          <ac:chgData name="LI, Kit-ying Trista" userId="37e067b5-9e92-428c-a064-ed0df3de1e0a" providerId="ADAL" clId="{612E7DA9-040D-4011-ADA5-A3C468053403}" dt="2018-07-11T08:13:36.080" v="4402" actId="14100"/>
          <ac:spMkLst>
            <pc:docMk/>
            <pc:sldMk cId="3339483290" sldId="515"/>
            <ac:spMk id="31" creationId="{F11343DC-CBCE-4ABA-AB55-F9CC8210FEA2}"/>
          </ac:spMkLst>
        </pc:spChg>
        <pc:spChg chg="add mod">
          <ac:chgData name="LI, Kit-ying Trista" userId="37e067b5-9e92-428c-a064-ed0df3de1e0a" providerId="ADAL" clId="{612E7DA9-040D-4011-ADA5-A3C468053403}" dt="2018-07-11T08:13:58.848" v="4408" actId="14100"/>
          <ac:spMkLst>
            <pc:docMk/>
            <pc:sldMk cId="3339483290" sldId="515"/>
            <ac:spMk id="32" creationId="{625B814F-4231-4807-8C40-D4A9F501EB4B}"/>
          </ac:spMkLst>
        </pc:spChg>
      </pc:sldChg>
      <pc:sldChg chg="addSp delSp modSp modNotesTx">
        <pc:chgData name="LI, Kit-ying Trista" userId="37e067b5-9e92-428c-a064-ed0df3de1e0a" providerId="ADAL" clId="{612E7DA9-040D-4011-ADA5-A3C468053403}" dt="2018-07-11T09:02:23.962" v="5537" actId="14100"/>
        <pc:sldMkLst>
          <pc:docMk/>
          <pc:sldMk cId="3964039771" sldId="516"/>
        </pc:sldMkLst>
        <pc:spChg chg="mod">
          <ac:chgData name="LI, Kit-ying Trista" userId="37e067b5-9e92-428c-a064-ed0df3de1e0a" providerId="ADAL" clId="{612E7DA9-040D-4011-ADA5-A3C468053403}" dt="2018-07-11T08:16:36.583" v="4431" actId="20577"/>
          <ac:spMkLst>
            <pc:docMk/>
            <pc:sldMk cId="3964039771" sldId="516"/>
            <ac:spMk id="2" creationId="{B3FAE04A-89E1-434D-81C9-C58D65492883}"/>
          </ac:spMkLst>
        </pc:spChg>
        <pc:spChg chg="mod">
          <ac:chgData name="LI, Kit-ying Trista" userId="37e067b5-9e92-428c-a064-ed0df3de1e0a" providerId="ADAL" clId="{612E7DA9-040D-4011-ADA5-A3C468053403}" dt="2018-07-11T08:37:19.707" v="4960" actId="6549"/>
          <ac:spMkLst>
            <pc:docMk/>
            <pc:sldMk cId="3964039771" sldId="516"/>
            <ac:spMk id="3" creationId="{2A325B48-917C-4218-9BB3-16D4CBEF3197}"/>
          </ac:spMkLst>
        </pc:spChg>
        <pc:spChg chg="mod">
          <ac:chgData name="LI, Kit-ying Trista" userId="37e067b5-9e92-428c-a064-ed0df3de1e0a" providerId="ADAL" clId="{612E7DA9-040D-4011-ADA5-A3C468053403}" dt="2018-07-11T08:24:16.008" v="4699" actId="14100"/>
          <ac:spMkLst>
            <pc:docMk/>
            <pc:sldMk cId="3964039771" sldId="516"/>
            <ac:spMk id="4" creationId="{6FFDCDF0-1517-4E85-A3A6-0B087810BDE4}"/>
          </ac:spMkLst>
        </pc:spChg>
        <pc:spChg chg="del">
          <ac:chgData name="LI, Kit-ying Trista" userId="37e067b5-9e92-428c-a064-ed0df3de1e0a" providerId="ADAL" clId="{612E7DA9-040D-4011-ADA5-A3C468053403}" dt="2018-07-11T08:23:01.472" v="4678" actId="478"/>
          <ac:spMkLst>
            <pc:docMk/>
            <pc:sldMk cId="3964039771" sldId="516"/>
            <ac:spMk id="8" creationId="{F9CF3152-425D-4DD0-9BBA-733D177D1384}"/>
          </ac:spMkLst>
        </pc:spChg>
        <pc:spChg chg="mod">
          <ac:chgData name="LI, Kit-ying Trista" userId="37e067b5-9e92-428c-a064-ed0df3de1e0a" providerId="ADAL" clId="{612E7DA9-040D-4011-ADA5-A3C468053403}" dt="2018-07-11T08:28:26.842" v="4876" actId="20577"/>
          <ac:spMkLst>
            <pc:docMk/>
            <pc:sldMk cId="3964039771" sldId="516"/>
            <ac:spMk id="9" creationId="{B41369F7-BA03-4B90-983C-9A717524613B}"/>
          </ac:spMkLst>
        </pc:spChg>
        <pc:spChg chg="add mod">
          <ac:chgData name="LI, Kit-ying Trista" userId="37e067b5-9e92-428c-a064-ed0df3de1e0a" providerId="ADAL" clId="{612E7DA9-040D-4011-ADA5-A3C468053403}" dt="2018-07-11T08:46:57.484" v="5195" actId="1076"/>
          <ac:spMkLst>
            <pc:docMk/>
            <pc:sldMk cId="3964039771" sldId="516"/>
            <ac:spMk id="10" creationId="{5A154032-7114-4332-8F1E-20E732F58F00}"/>
          </ac:spMkLst>
        </pc:spChg>
        <pc:spChg chg="add mod">
          <ac:chgData name="LI, Kit-ying Trista" userId="37e067b5-9e92-428c-a064-ed0df3de1e0a" providerId="ADAL" clId="{612E7DA9-040D-4011-ADA5-A3C468053403}" dt="2018-07-11T08:46:57.484" v="5195" actId="1076"/>
          <ac:spMkLst>
            <pc:docMk/>
            <pc:sldMk cId="3964039771" sldId="516"/>
            <ac:spMk id="11" creationId="{0E4DCA03-62BA-4FCB-8832-1D016EB10346}"/>
          </ac:spMkLst>
        </pc:spChg>
        <pc:spChg chg="add del mod">
          <ac:chgData name="LI, Kit-ying Trista" userId="37e067b5-9e92-428c-a064-ed0df3de1e0a" providerId="ADAL" clId="{612E7DA9-040D-4011-ADA5-A3C468053403}" dt="2018-07-11T08:46:01.178" v="5185" actId="478"/>
          <ac:spMkLst>
            <pc:docMk/>
            <pc:sldMk cId="3964039771" sldId="516"/>
            <ac:spMk id="12" creationId="{89DF7DEF-193B-44F3-907C-DFFF00041D7C}"/>
          </ac:spMkLst>
        </pc:spChg>
        <pc:spChg chg="mod">
          <ac:chgData name="LI, Kit-ying Trista" userId="37e067b5-9e92-428c-a064-ed0df3de1e0a" providerId="ADAL" clId="{612E7DA9-040D-4011-ADA5-A3C468053403}" dt="2018-07-11T08:35:13.533" v="4924" actId="1076"/>
          <ac:spMkLst>
            <pc:docMk/>
            <pc:sldMk cId="3964039771" sldId="516"/>
            <ac:spMk id="17" creationId="{B5979368-E985-4A43-A295-E4409FE05F7E}"/>
          </ac:spMkLst>
        </pc:spChg>
        <pc:spChg chg="mod">
          <ac:chgData name="LI, Kit-ying Trista" userId="37e067b5-9e92-428c-a064-ed0df3de1e0a" providerId="ADAL" clId="{612E7DA9-040D-4011-ADA5-A3C468053403}" dt="2018-07-11T08:29:57.025" v="4906" actId="403"/>
          <ac:spMkLst>
            <pc:docMk/>
            <pc:sldMk cId="3964039771" sldId="516"/>
            <ac:spMk id="22" creationId="{DC2E0547-F5F2-4E20-B594-0C9848E3C179}"/>
          </ac:spMkLst>
        </pc:spChg>
        <pc:spChg chg="mod">
          <ac:chgData name="LI, Kit-ying Trista" userId="37e067b5-9e92-428c-a064-ed0df3de1e0a" providerId="ADAL" clId="{612E7DA9-040D-4011-ADA5-A3C468053403}" dt="2018-07-11T08:29:57.025" v="4906" actId="403"/>
          <ac:spMkLst>
            <pc:docMk/>
            <pc:sldMk cId="3964039771" sldId="516"/>
            <ac:spMk id="24" creationId="{7F0C9D47-1B65-4AC8-9738-58F3F52C7202}"/>
          </ac:spMkLst>
        </pc:spChg>
        <pc:spChg chg="mod">
          <ac:chgData name="LI, Kit-ying Trista" userId="37e067b5-9e92-428c-a064-ed0df3de1e0a" providerId="ADAL" clId="{612E7DA9-040D-4011-ADA5-A3C468053403}" dt="2018-07-11T08:29:57.025" v="4906" actId="403"/>
          <ac:spMkLst>
            <pc:docMk/>
            <pc:sldMk cId="3964039771" sldId="516"/>
            <ac:spMk id="25" creationId="{2E6708DC-B2F3-4994-8AC6-150CC45928CB}"/>
          </ac:spMkLst>
        </pc:spChg>
        <pc:spChg chg="mod">
          <ac:chgData name="LI, Kit-ying Trista" userId="37e067b5-9e92-428c-a064-ed0df3de1e0a" providerId="ADAL" clId="{612E7DA9-040D-4011-ADA5-A3C468053403}" dt="2018-07-11T08:29:57.025" v="4906" actId="403"/>
          <ac:spMkLst>
            <pc:docMk/>
            <pc:sldMk cId="3964039771" sldId="516"/>
            <ac:spMk id="26" creationId="{9DFF71F7-EED9-4F85-BD48-5CF00346A988}"/>
          </ac:spMkLst>
        </pc:spChg>
        <pc:spChg chg="mod">
          <ac:chgData name="LI, Kit-ying Trista" userId="37e067b5-9e92-428c-a064-ed0df3de1e0a" providerId="ADAL" clId="{612E7DA9-040D-4011-ADA5-A3C468053403}" dt="2018-07-11T08:29:57.025" v="4906" actId="403"/>
          <ac:spMkLst>
            <pc:docMk/>
            <pc:sldMk cId="3964039771" sldId="516"/>
            <ac:spMk id="27" creationId="{FCF2C818-A2BC-4F93-89D6-899D213B38C2}"/>
          </ac:spMkLst>
        </pc:spChg>
        <pc:spChg chg="mod">
          <ac:chgData name="LI, Kit-ying Trista" userId="37e067b5-9e92-428c-a064-ed0df3de1e0a" providerId="ADAL" clId="{612E7DA9-040D-4011-ADA5-A3C468053403}" dt="2018-07-11T08:36:29.087" v="4957" actId="1076"/>
          <ac:spMkLst>
            <pc:docMk/>
            <pc:sldMk cId="3964039771" sldId="516"/>
            <ac:spMk id="28" creationId="{6D53ED2B-77FC-4987-B7D0-376D24599347}"/>
          </ac:spMkLst>
        </pc:spChg>
        <pc:spChg chg="mod">
          <ac:chgData name="LI, Kit-ying Trista" userId="37e067b5-9e92-428c-a064-ed0df3de1e0a" providerId="ADAL" clId="{612E7DA9-040D-4011-ADA5-A3C468053403}" dt="2018-07-11T08:29:57.025" v="4906" actId="403"/>
          <ac:spMkLst>
            <pc:docMk/>
            <pc:sldMk cId="3964039771" sldId="516"/>
            <ac:spMk id="29" creationId="{3776BA2F-88E9-4032-8946-CDA2AD0D724F}"/>
          </ac:spMkLst>
        </pc:spChg>
        <pc:spChg chg="mod">
          <ac:chgData name="LI, Kit-ying Trista" userId="37e067b5-9e92-428c-a064-ed0df3de1e0a" providerId="ADAL" clId="{612E7DA9-040D-4011-ADA5-A3C468053403}" dt="2018-07-11T08:29:57.025" v="4906" actId="403"/>
          <ac:spMkLst>
            <pc:docMk/>
            <pc:sldMk cId="3964039771" sldId="516"/>
            <ac:spMk id="30" creationId="{F8B4850D-9FCE-47E2-A392-FF6E8DE7C727}"/>
          </ac:spMkLst>
        </pc:spChg>
        <pc:spChg chg="mod">
          <ac:chgData name="LI, Kit-ying Trista" userId="37e067b5-9e92-428c-a064-ed0df3de1e0a" providerId="ADAL" clId="{612E7DA9-040D-4011-ADA5-A3C468053403}" dt="2018-07-11T08:29:57.025" v="4906" actId="403"/>
          <ac:spMkLst>
            <pc:docMk/>
            <pc:sldMk cId="3964039771" sldId="516"/>
            <ac:spMk id="31" creationId="{3BBB10D8-75DC-45BB-8785-130C84974690}"/>
          </ac:spMkLst>
        </pc:spChg>
        <pc:spChg chg="mod">
          <ac:chgData name="LI, Kit-ying Trista" userId="37e067b5-9e92-428c-a064-ed0df3de1e0a" providerId="ADAL" clId="{612E7DA9-040D-4011-ADA5-A3C468053403}" dt="2018-07-11T08:29:57.025" v="4906" actId="403"/>
          <ac:spMkLst>
            <pc:docMk/>
            <pc:sldMk cId="3964039771" sldId="516"/>
            <ac:spMk id="32" creationId="{672BB612-A1A8-4082-8E8B-629B1F02923C}"/>
          </ac:spMkLst>
        </pc:spChg>
        <pc:spChg chg="mod">
          <ac:chgData name="LI, Kit-ying Trista" userId="37e067b5-9e92-428c-a064-ed0df3de1e0a" providerId="ADAL" clId="{612E7DA9-040D-4011-ADA5-A3C468053403}" dt="2018-07-11T09:02:23.962" v="5537" actId="14100"/>
          <ac:spMkLst>
            <pc:docMk/>
            <pc:sldMk cId="3964039771" sldId="516"/>
            <ac:spMk id="33" creationId="{CB43FA4C-A414-4229-86FD-54103DC960E7}"/>
          </ac:spMkLst>
        </pc:spChg>
        <pc:spChg chg="mod">
          <ac:chgData name="LI, Kit-ying Trista" userId="37e067b5-9e92-428c-a064-ed0df3de1e0a" providerId="ADAL" clId="{612E7DA9-040D-4011-ADA5-A3C468053403}" dt="2018-07-11T08:29:57.025" v="4906" actId="403"/>
          <ac:spMkLst>
            <pc:docMk/>
            <pc:sldMk cId="3964039771" sldId="516"/>
            <ac:spMk id="34" creationId="{1EFCB4C6-B0A4-4A52-90FF-183F3B689F38}"/>
          </ac:spMkLst>
        </pc:spChg>
        <pc:spChg chg="mod">
          <ac:chgData name="LI, Kit-ying Trista" userId="37e067b5-9e92-428c-a064-ed0df3de1e0a" providerId="ADAL" clId="{612E7DA9-040D-4011-ADA5-A3C468053403}" dt="2018-07-11T08:36:19.456" v="4951" actId="1076"/>
          <ac:spMkLst>
            <pc:docMk/>
            <pc:sldMk cId="3964039771" sldId="516"/>
            <ac:spMk id="35" creationId="{E399B454-1A69-4840-808E-02B3D5193926}"/>
          </ac:spMkLst>
        </pc:spChg>
        <pc:spChg chg="mod">
          <ac:chgData name="LI, Kit-ying Trista" userId="37e067b5-9e92-428c-a064-ed0df3de1e0a" providerId="ADAL" clId="{612E7DA9-040D-4011-ADA5-A3C468053403}" dt="2018-07-11T08:29:57.025" v="4906" actId="403"/>
          <ac:spMkLst>
            <pc:docMk/>
            <pc:sldMk cId="3964039771" sldId="516"/>
            <ac:spMk id="37" creationId="{2CA16A96-4C05-4F97-B5A9-51A47C27C8E1}"/>
          </ac:spMkLst>
        </pc:spChg>
        <pc:spChg chg="mod">
          <ac:chgData name="LI, Kit-ying Trista" userId="37e067b5-9e92-428c-a064-ed0df3de1e0a" providerId="ADAL" clId="{612E7DA9-040D-4011-ADA5-A3C468053403}" dt="2018-07-11T08:29:57.025" v="4906" actId="403"/>
          <ac:spMkLst>
            <pc:docMk/>
            <pc:sldMk cId="3964039771" sldId="516"/>
            <ac:spMk id="38" creationId="{7C5CB57F-B50E-4F04-9AEA-28B5085A07E2}"/>
          </ac:spMkLst>
        </pc:spChg>
        <pc:spChg chg="mod">
          <ac:chgData name="LI, Kit-ying Trista" userId="37e067b5-9e92-428c-a064-ed0df3de1e0a" providerId="ADAL" clId="{612E7DA9-040D-4011-ADA5-A3C468053403}" dt="2018-07-11T08:29:57.025" v="4906" actId="403"/>
          <ac:spMkLst>
            <pc:docMk/>
            <pc:sldMk cId="3964039771" sldId="516"/>
            <ac:spMk id="39" creationId="{D88D74D2-DC8C-42D0-92BB-5A195D15F62A}"/>
          </ac:spMkLst>
        </pc:spChg>
        <pc:spChg chg="mod">
          <ac:chgData name="LI, Kit-ying Trista" userId="37e067b5-9e92-428c-a064-ed0df3de1e0a" providerId="ADAL" clId="{612E7DA9-040D-4011-ADA5-A3C468053403}" dt="2018-07-11T08:29:57.025" v="4906" actId="403"/>
          <ac:spMkLst>
            <pc:docMk/>
            <pc:sldMk cId="3964039771" sldId="516"/>
            <ac:spMk id="41" creationId="{54332064-0FCB-4FB7-91CA-1E2129E43E63}"/>
          </ac:spMkLst>
        </pc:spChg>
        <pc:spChg chg="mod">
          <ac:chgData name="LI, Kit-ying Trista" userId="37e067b5-9e92-428c-a064-ed0df3de1e0a" providerId="ADAL" clId="{612E7DA9-040D-4011-ADA5-A3C468053403}" dt="2018-07-11T08:29:57.025" v="4906" actId="403"/>
          <ac:spMkLst>
            <pc:docMk/>
            <pc:sldMk cId="3964039771" sldId="516"/>
            <ac:spMk id="42" creationId="{42E193BA-37A8-4D86-AD26-18D2664B8C89}"/>
          </ac:spMkLst>
        </pc:spChg>
        <pc:spChg chg="mod">
          <ac:chgData name="LI, Kit-ying Trista" userId="37e067b5-9e92-428c-a064-ed0df3de1e0a" providerId="ADAL" clId="{612E7DA9-040D-4011-ADA5-A3C468053403}" dt="2018-07-11T08:29:57.025" v="4906" actId="403"/>
          <ac:spMkLst>
            <pc:docMk/>
            <pc:sldMk cId="3964039771" sldId="516"/>
            <ac:spMk id="43" creationId="{920E0DF7-57C2-4526-97EC-FE7F902E16CD}"/>
          </ac:spMkLst>
        </pc:spChg>
        <pc:spChg chg="mod">
          <ac:chgData name="LI, Kit-ying Trista" userId="37e067b5-9e92-428c-a064-ed0df3de1e0a" providerId="ADAL" clId="{612E7DA9-040D-4011-ADA5-A3C468053403}" dt="2018-07-11T08:29:57.025" v="4906" actId="403"/>
          <ac:spMkLst>
            <pc:docMk/>
            <pc:sldMk cId="3964039771" sldId="516"/>
            <ac:spMk id="45" creationId="{492DBA07-F52A-4AF2-BF67-273F5A163CAA}"/>
          </ac:spMkLst>
        </pc:spChg>
        <pc:spChg chg="mod">
          <ac:chgData name="LI, Kit-ying Trista" userId="37e067b5-9e92-428c-a064-ed0df3de1e0a" providerId="ADAL" clId="{612E7DA9-040D-4011-ADA5-A3C468053403}" dt="2018-07-11T08:29:57.025" v="4906" actId="403"/>
          <ac:spMkLst>
            <pc:docMk/>
            <pc:sldMk cId="3964039771" sldId="516"/>
            <ac:spMk id="46" creationId="{7BAB8644-6713-4238-BC3E-4F2796E8B752}"/>
          </ac:spMkLst>
        </pc:spChg>
        <pc:spChg chg="mod">
          <ac:chgData name="LI, Kit-ying Trista" userId="37e067b5-9e92-428c-a064-ed0df3de1e0a" providerId="ADAL" clId="{612E7DA9-040D-4011-ADA5-A3C468053403}" dt="2018-07-11T08:29:57.025" v="4906" actId="403"/>
          <ac:spMkLst>
            <pc:docMk/>
            <pc:sldMk cId="3964039771" sldId="516"/>
            <ac:spMk id="47" creationId="{FF0B9C2D-2287-47C9-A1C8-BA0E169A30AB}"/>
          </ac:spMkLst>
        </pc:spChg>
        <pc:spChg chg="mod">
          <ac:chgData name="LI, Kit-ying Trista" userId="37e067b5-9e92-428c-a064-ed0df3de1e0a" providerId="ADAL" clId="{612E7DA9-040D-4011-ADA5-A3C468053403}" dt="2018-07-11T08:29:57.025" v="4906" actId="403"/>
          <ac:spMkLst>
            <pc:docMk/>
            <pc:sldMk cId="3964039771" sldId="516"/>
            <ac:spMk id="48" creationId="{C43FD2A4-58CC-4865-985C-4F4E5A0B1555}"/>
          </ac:spMkLst>
        </pc:spChg>
        <pc:spChg chg="mod">
          <ac:chgData name="LI, Kit-ying Trista" userId="37e067b5-9e92-428c-a064-ed0df3de1e0a" providerId="ADAL" clId="{612E7DA9-040D-4011-ADA5-A3C468053403}" dt="2018-07-11T08:29:57.025" v="4906" actId="403"/>
          <ac:spMkLst>
            <pc:docMk/>
            <pc:sldMk cId="3964039771" sldId="516"/>
            <ac:spMk id="49" creationId="{155CEFE9-7468-4084-B308-5CB42AED3D09}"/>
          </ac:spMkLst>
        </pc:spChg>
        <pc:spChg chg="mod">
          <ac:chgData name="LI, Kit-ying Trista" userId="37e067b5-9e92-428c-a064-ed0df3de1e0a" providerId="ADAL" clId="{612E7DA9-040D-4011-ADA5-A3C468053403}" dt="2018-07-11T08:29:57.025" v="4906" actId="403"/>
          <ac:spMkLst>
            <pc:docMk/>
            <pc:sldMk cId="3964039771" sldId="516"/>
            <ac:spMk id="50" creationId="{98EAB0F3-1B87-4FF0-BB66-31E3A3B66FAB}"/>
          </ac:spMkLst>
        </pc:spChg>
        <pc:spChg chg="mod">
          <ac:chgData name="LI, Kit-ying Trista" userId="37e067b5-9e92-428c-a064-ed0df3de1e0a" providerId="ADAL" clId="{612E7DA9-040D-4011-ADA5-A3C468053403}" dt="2018-07-11T08:29:57.025" v="4906" actId="403"/>
          <ac:spMkLst>
            <pc:docMk/>
            <pc:sldMk cId="3964039771" sldId="516"/>
            <ac:spMk id="51" creationId="{363A4A2A-BBC9-4C66-99E8-00C9EE55C1A4}"/>
          </ac:spMkLst>
        </pc:spChg>
        <pc:spChg chg="mod">
          <ac:chgData name="LI, Kit-ying Trista" userId="37e067b5-9e92-428c-a064-ed0df3de1e0a" providerId="ADAL" clId="{612E7DA9-040D-4011-ADA5-A3C468053403}" dt="2018-07-11T08:29:57.025" v="4906" actId="403"/>
          <ac:spMkLst>
            <pc:docMk/>
            <pc:sldMk cId="3964039771" sldId="516"/>
            <ac:spMk id="52" creationId="{24ED78F1-89A7-4EB5-9EF2-8CA649896C68}"/>
          </ac:spMkLst>
        </pc:spChg>
        <pc:spChg chg="mod">
          <ac:chgData name="LI, Kit-ying Trista" userId="37e067b5-9e92-428c-a064-ed0df3de1e0a" providerId="ADAL" clId="{612E7DA9-040D-4011-ADA5-A3C468053403}" dt="2018-07-11T08:29:57.025" v="4906" actId="403"/>
          <ac:spMkLst>
            <pc:docMk/>
            <pc:sldMk cId="3964039771" sldId="516"/>
            <ac:spMk id="53" creationId="{97B7F23A-0CEB-4717-830B-134E8F4AC7DE}"/>
          </ac:spMkLst>
        </pc:spChg>
        <pc:spChg chg="mod">
          <ac:chgData name="LI, Kit-ying Trista" userId="37e067b5-9e92-428c-a064-ed0df3de1e0a" providerId="ADAL" clId="{612E7DA9-040D-4011-ADA5-A3C468053403}" dt="2018-07-11T08:29:57.025" v="4906" actId="403"/>
          <ac:spMkLst>
            <pc:docMk/>
            <pc:sldMk cId="3964039771" sldId="516"/>
            <ac:spMk id="54" creationId="{318FC18A-0E6F-4F69-B3F5-0F5AD962EAD5}"/>
          </ac:spMkLst>
        </pc:spChg>
        <pc:spChg chg="add mod">
          <ac:chgData name="LI, Kit-ying Trista" userId="37e067b5-9e92-428c-a064-ed0df3de1e0a" providerId="ADAL" clId="{612E7DA9-040D-4011-ADA5-A3C468053403}" dt="2018-07-11T08:49:23.960" v="5211" actId="1076"/>
          <ac:spMkLst>
            <pc:docMk/>
            <pc:sldMk cId="3964039771" sldId="516"/>
            <ac:spMk id="55" creationId="{7AE33C4B-1B05-4DE1-9BDF-B3F698B21E6F}"/>
          </ac:spMkLst>
        </pc:spChg>
        <pc:spChg chg="add del mod">
          <ac:chgData name="LI, Kit-ying Trista" userId="37e067b5-9e92-428c-a064-ed0df3de1e0a" providerId="ADAL" clId="{612E7DA9-040D-4011-ADA5-A3C468053403}" dt="2018-07-11T08:47:43.597" v="5196" actId="478"/>
          <ac:spMkLst>
            <pc:docMk/>
            <pc:sldMk cId="3964039771" sldId="516"/>
            <ac:spMk id="56" creationId="{BB34A14E-3A38-488E-94EE-E5843398FDBC}"/>
          </ac:spMkLst>
        </pc:spChg>
        <pc:spChg chg="add mod">
          <ac:chgData name="LI, Kit-ying Trista" userId="37e067b5-9e92-428c-a064-ed0df3de1e0a" providerId="ADAL" clId="{612E7DA9-040D-4011-ADA5-A3C468053403}" dt="2018-07-11T08:48:07.927" v="5199" actId="1076"/>
          <ac:spMkLst>
            <pc:docMk/>
            <pc:sldMk cId="3964039771" sldId="516"/>
            <ac:spMk id="57" creationId="{D454DB1E-9A89-43B5-B5C1-C280C3FFD5FD}"/>
          </ac:spMkLst>
        </pc:spChg>
        <pc:spChg chg="add mod">
          <ac:chgData name="LI, Kit-ying Trista" userId="37e067b5-9e92-428c-a064-ed0df3de1e0a" providerId="ADAL" clId="{612E7DA9-040D-4011-ADA5-A3C468053403}" dt="2018-07-11T08:49:25.565" v="5212" actId="1076"/>
          <ac:spMkLst>
            <pc:docMk/>
            <pc:sldMk cId="3964039771" sldId="516"/>
            <ac:spMk id="58" creationId="{FE90A24C-CB6B-45AA-B93D-7B04F2176C38}"/>
          </ac:spMkLst>
        </pc:spChg>
        <pc:grpChg chg="add mod">
          <ac:chgData name="LI, Kit-ying Trista" userId="37e067b5-9e92-428c-a064-ed0df3de1e0a" providerId="ADAL" clId="{612E7DA9-040D-4011-ADA5-A3C468053403}" dt="2018-07-11T08:49:53.233" v="5213" actId="1076"/>
          <ac:grpSpMkLst>
            <pc:docMk/>
            <pc:sldMk cId="3964039771" sldId="516"/>
            <ac:grpSpMk id="13" creationId="{FEE3E928-3855-4E5A-A627-760A850D2405}"/>
          </ac:grpSpMkLst>
        </pc:grpChg>
        <pc:grpChg chg="mod">
          <ac:chgData name="LI, Kit-ying Trista" userId="37e067b5-9e92-428c-a064-ed0df3de1e0a" providerId="ADAL" clId="{612E7DA9-040D-4011-ADA5-A3C468053403}" dt="2018-07-11T08:35:45.490" v="4935" actId="14100"/>
          <ac:grpSpMkLst>
            <pc:docMk/>
            <pc:sldMk cId="3964039771" sldId="516"/>
            <ac:grpSpMk id="15" creationId="{5AFDCFAE-5717-426E-AC78-41E4A8628D0D}"/>
          </ac:grpSpMkLst>
        </pc:grpChg>
        <pc:grpChg chg="mod">
          <ac:chgData name="LI, Kit-ying Trista" userId="37e067b5-9e92-428c-a064-ed0df3de1e0a" providerId="ADAL" clId="{612E7DA9-040D-4011-ADA5-A3C468053403}" dt="2018-07-11T08:35:45.490" v="4935" actId="14100"/>
          <ac:grpSpMkLst>
            <pc:docMk/>
            <pc:sldMk cId="3964039771" sldId="516"/>
            <ac:grpSpMk id="21" creationId="{8A39CA42-9785-497C-AF14-6E7C216D0DDD}"/>
          </ac:grpSpMkLst>
        </pc:grpChg>
        <pc:grpChg chg="mod">
          <ac:chgData name="LI, Kit-ying Trista" userId="37e067b5-9e92-428c-a064-ed0df3de1e0a" providerId="ADAL" clId="{612E7DA9-040D-4011-ADA5-A3C468053403}" dt="2018-07-11T08:35:45.490" v="4935" actId="14100"/>
          <ac:grpSpMkLst>
            <pc:docMk/>
            <pc:sldMk cId="3964039771" sldId="516"/>
            <ac:grpSpMk id="23" creationId="{1F8FF4FB-9B84-461A-AC7D-AA51CC10F524}"/>
          </ac:grpSpMkLst>
        </pc:grpChg>
        <pc:picChg chg="mod">
          <ac:chgData name="LI, Kit-ying Trista" userId="37e067b5-9e92-428c-a064-ed0df3de1e0a" providerId="ADAL" clId="{612E7DA9-040D-4011-ADA5-A3C468053403}" dt="2018-07-11T08:29:39.798" v="4899" actId="14100"/>
          <ac:picMkLst>
            <pc:docMk/>
            <pc:sldMk cId="3964039771" sldId="516"/>
            <ac:picMk id="14" creationId="{ACF9B6FA-19C1-474D-882A-4EB1E620D452}"/>
          </ac:picMkLst>
        </pc:picChg>
        <pc:picChg chg="mod">
          <ac:chgData name="LI, Kit-ying Trista" userId="37e067b5-9e92-428c-a064-ed0df3de1e0a" providerId="ADAL" clId="{612E7DA9-040D-4011-ADA5-A3C468053403}" dt="2018-07-11T08:29:35.455" v="4898" actId="14100"/>
          <ac:picMkLst>
            <pc:docMk/>
            <pc:sldMk cId="3964039771" sldId="516"/>
            <ac:picMk id="44" creationId="{4F097754-81FE-494B-93CE-9517E3DCC3B6}"/>
          </ac:picMkLst>
        </pc:picChg>
      </pc:sldChg>
      <pc:sldChg chg="addSp delSp modSp delAnim modAnim">
        <pc:chgData name="LI, Kit-ying Trista" userId="37e067b5-9e92-428c-a064-ed0df3de1e0a" providerId="ADAL" clId="{612E7DA9-040D-4011-ADA5-A3C468053403}" dt="2018-07-11T09:26:24.580" v="5819" actId="20577"/>
        <pc:sldMkLst>
          <pc:docMk/>
          <pc:sldMk cId="3528474441" sldId="517"/>
        </pc:sldMkLst>
        <pc:spChg chg="mod">
          <ac:chgData name="LI, Kit-ying Trista" userId="37e067b5-9e92-428c-a064-ed0df3de1e0a" providerId="ADAL" clId="{612E7DA9-040D-4011-ADA5-A3C468053403}" dt="2018-07-11T09:26:24.580" v="5819" actId="20577"/>
          <ac:spMkLst>
            <pc:docMk/>
            <pc:sldMk cId="3528474441" sldId="517"/>
            <ac:spMk id="2" creationId="{B3FAE04A-89E1-434D-81C9-C58D65492883}"/>
          </ac:spMkLst>
        </pc:spChg>
        <pc:spChg chg="del mod">
          <ac:chgData name="LI, Kit-ying Trista" userId="37e067b5-9e92-428c-a064-ed0df3de1e0a" providerId="ADAL" clId="{612E7DA9-040D-4011-ADA5-A3C468053403}" dt="2018-07-11T08:56:26.403" v="5464" actId="478"/>
          <ac:spMkLst>
            <pc:docMk/>
            <pc:sldMk cId="3528474441" sldId="517"/>
            <ac:spMk id="3" creationId="{5D100321-DFD1-4DAA-9E26-6DD99BB7E3EF}"/>
          </ac:spMkLst>
        </pc:spChg>
        <pc:spChg chg="mod">
          <ac:chgData name="LI, Kit-ying Trista" userId="37e067b5-9e92-428c-a064-ed0df3de1e0a" providerId="ADAL" clId="{612E7DA9-040D-4011-ADA5-A3C468053403}" dt="2018-07-11T09:24:43.434" v="5810" actId="20577"/>
          <ac:spMkLst>
            <pc:docMk/>
            <pc:sldMk cId="3528474441" sldId="517"/>
            <ac:spMk id="4" creationId="{6FFDCDF0-1517-4E85-A3A6-0B087810BDE4}"/>
          </ac:spMkLst>
        </pc:spChg>
        <pc:spChg chg="mod">
          <ac:chgData name="LI, Kit-ying Trista" userId="37e067b5-9e92-428c-a064-ed0df3de1e0a" providerId="ADAL" clId="{612E7DA9-040D-4011-ADA5-A3C468053403}" dt="2018-07-11T08:41:08.400" v="5096" actId="1036"/>
          <ac:spMkLst>
            <pc:docMk/>
            <pc:sldMk cId="3528474441" sldId="517"/>
            <ac:spMk id="9" creationId="{B41369F7-BA03-4B90-983C-9A717524613B}"/>
          </ac:spMkLst>
        </pc:spChg>
        <pc:spChg chg="add">
          <ac:chgData name="LI, Kit-ying Trista" userId="37e067b5-9e92-428c-a064-ed0df3de1e0a" providerId="ADAL" clId="{612E7DA9-040D-4011-ADA5-A3C468053403}" dt="2018-07-11T09:24:45.387" v="5811" actId="20577"/>
          <ac:spMkLst>
            <pc:docMk/>
            <pc:sldMk cId="3528474441" sldId="517"/>
            <ac:spMk id="19" creationId="{F30D08AD-D8CF-405D-9D76-FB6851D1AD95}"/>
          </ac:spMkLst>
        </pc:spChg>
        <pc:spChg chg="del">
          <ac:chgData name="LI, Kit-ying Trista" userId="37e067b5-9e92-428c-a064-ed0df3de1e0a" providerId="ADAL" clId="{612E7DA9-040D-4011-ADA5-A3C468053403}" dt="2018-07-11T08:41:21.242" v="5098" actId="478"/>
          <ac:spMkLst>
            <pc:docMk/>
            <pc:sldMk cId="3528474441" sldId="517"/>
            <ac:spMk id="21" creationId="{541186E0-E95E-4C59-905B-F2F7717CA7A7}"/>
          </ac:spMkLst>
        </pc:spChg>
        <pc:spChg chg="del mod">
          <ac:chgData name="LI, Kit-ying Trista" userId="37e067b5-9e92-428c-a064-ed0df3de1e0a" providerId="ADAL" clId="{612E7DA9-040D-4011-ADA5-A3C468053403}" dt="2018-07-11T08:56:54.972" v="5473" actId="478"/>
          <ac:spMkLst>
            <pc:docMk/>
            <pc:sldMk cId="3528474441" sldId="517"/>
            <ac:spMk id="22" creationId="{363A0BAD-BD55-43B6-9E3E-CE833375BBCE}"/>
          </ac:spMkLst>
        </pc:spChg>
        <pc:spChg chg="add mod">
          <ac:chgData name="LI, Kit-ying Trista" userId="37e067b5-9e92-428c-a064-ed0df3de1e0a" providerId="ADAL" clId="{612E7DA9-040D-4011-ADA5-A3C468053403}" dt="2018-07-11T08:59:57.918" v="5515" actId="14100"/>
          <ac:spMkLst>
            <pc:docMk/>
            <pc:sldMk cId="3528474441" sldId="517"/>
            <ac:spMk id="23" creationId="{287A5BDF-2265-4F9E-BA81-4051BA755E4A}"/>
          </ac:spMkLst>
        </pc:spChg>
        <pc:spChg chg="mod">
          <ac:chgData name="LI, Kit-ying Trista" userId="37e067b5-9e92-428c-a064-ed0df3de1e0a" providerId="ADAL" clId="{612E7DA9-040D-4011-ADA5-A3C468053403}" dt="2018-07-11T08:59:50.088" v="5514" actId="14100"/>
          <ac:spMkLst>
            <pc:docMk/>
            <pc:sldMk cId="3528474441" sldId="517"/>
            <ac:spMk id="24" creationId="{81BAF319-227A-4957-800F-732ABFA178BA}"/>
          </ac:spMkLst>
        </pc:spChg>
        <pc:spChg chg="mod">
          <ac:chgData name="LI, Kit-ying Trista" userId="37e067b5-9e92-428c-a064-ed0df3de1e0a" providerId="ADAL" clId="{612E7DA9-040D-4011-ADA5-A3C468053403}" dt="2018-07-11T08:57:21.549" v="5481" actId="14100"/>
          <ac:spMkLst>
            <pc:docMk/>
            <pc:sldMk cId="3528474441" sldId="517"/>
            <ac:spMk id="25" creationId="{64234171-FF30-44D7-B7D0-D2C315E4C4B0}"/>
          </ac:spMkLst>
        </pc:spChg>
        <pc:spChg chg="mod">
          <ac:chgData name="LI, Kit-ying Trista" userId="37e067b5-9e92-428c-a064-ed0df3de1e0a" providerId="ADAL" clId="{612E7DA9-040D-4011-ADA5-A3C468053403}" dt="2018-07-11T08:59:07.746" v="5513" actId="14100"/>
          <ac:spMkLst>
            <pc:docMk/>
            <pc:sldMk cId="3528474441" sldId="517"/>
            <ac:spMk id="26" creationId="{9A4D825A-D49D-416B-89D0-CA066B4F315C}"/>
          </ac:spMkLst>
        </pc:spChg>
        <pc:spChg chg="mod">
          <ac:chgData name="LI, Kit-ying Trista" userId="37e067b5-9e92-428c-a064-ed0df3de1e0a" providerId="ADAL" clId="{612E7DA9-040D-4011-ADA5-A3C468053403}" dt="2018-07-11T08:56:19.133" v="5460" actId="14100"/>
          <ac:spMkLst>
            <pc:docMk/>
            <pc:sldMk cId="3528474441" sldId="517"/>
            <ac:spMk id="27" creationId="{31AC7C29-86C0-4F48-B344-038E3EA4A632}"/>
          </ac:spMkLst>
        </pc:spChg>
        <pc:spChg chg="del mod">
          <ac:chgData name="LI, Kit-ying Trista" userId="37e067b5-9e92-428c-a064-ed0df3de1e0a" providerId="ADAL" clId="{612E7DA9-040D-4011-ADA5-A3C468053403}" dt="2018-07-11T08:56:07.767" v="5456" actId="478"/>
          <ac:spMkLst>
            <pc:docMk/>
            <pc:sldMk cId="3528474441" sldId="517"/>
            <ac:spMk id="28" creationId="{E77FFAE8-AF46-4B25-93A4-3B3E6C27FDC4}"/>
          </ac:spMkLst>
        </pc:spChg>
        <pc:spChg chg="mod ord">
          <ac:chgData name="LI, Kit-ying Trista" userId="37e067b5-9e92-428c-a064-ed0df3de1e0a" providerId="ADAL" clId="{612E7DA9-040D-4011-ADA5-A3C468053403}" dt="2018-07-11T08:58:20.101" v="5503" actId="166"/>
          <ac:spMkLst>
            <pc:docMk/>
            <pc:sldMk cId="3528474441" sldId="517"/>
            <ac:spMk id="29" creationId="{02A3318B-A11D-434A-8E0E-2D576E89DADB}"/>
          </ac:spMkLst>
        </pc:spChg>
        <pc:spChg chg="mod">
          <ac:chgData name="LI, Kit-ying Trista" userId="37e067b5-9e92-428c-a064-ed0df3de1e0a" providerId="ADAL" clId="{612E7DA9-040D-4011-ADA5-A3C468053403}" dt="2018-07-11T08:56:21.318" v="5461" actId="14100"/>
          <ac:spMkLst>
            <pc:docMk/>
            <pc:sldMk cId="3528474441" sldId="517"/>
            <ac:spMk id="30" creationId="{E0C13DD6-2865-4320-9C7D-944AB14C9E0D}"/>
          </ac:spMkLst>
        </pc:spChg>
        <pc:spChg chg="mod">
          <ac:chgData name="LI, Kit-ying Trista" userId="37e067b5-9e92-428c-a064-ed0df3de1e0a" providerId="ADAL" clId="{612E7DA9-040D-4011-ADA5-A3C468053403}" dt="2018-07-11T08:58:27.263" v="5505" actId="14100"/>
          <ac:spMkLst>
            <pc:docMk/>
            <pc:sldMk cId="3528474441" sldId="517"/>
            <ac:spMk id="31" creationId="{F11343DC-CBCE-4ABA-AB55-F9CC8210FEA2}"/>
          </ac:spMkLst>
        </pc:spChg>
        <pc:spChg chg="del mod">
          <ac:chgData name="LI, Kit-ying Trista" userId="37e067b5-9e92-428c-a064-ed0df3de1e0a" providerId="ADAL" clId="{612E7DA9-040D-4011-ADA5-A3C468053403}" dt="2018-07-11T08:57:06.042" v="5477" actId="478"/>
          <ac:spMkLst>
            <pc:docMk/>
            <pc:sldMk cId="3528474441" sldId="517"/>
            <ac:spMk id="32" creationId="{625B814F-4231-4807-8C40-D4A9F501EB4B}"/>
          </ac:spMkLst>
        </pc:spChg>
        <pc:spChg chg="add mod">
          <ac:chgData name="LI, Kit-ying Trista" userId="37e067b5-9e92-428c-a064-ed0df3de1e0a" providerId="ADAL" clId="{612E7DA9-040D-4011-ADA5-A3C468053403}" dt="2018-07-11T08:57:40.864" v="5484" actId="1076"/>
          <ac:spMkLst>
            <pc:docMk/>
            <pc:sldMk cId="3528474441" sldId="517"/>
            <ac:spMk id="33" creationId="{0B9C54DB-E553-43E9-ABA1-9ECBEBBAF61B}"/>
          </ac:spMkLst>
        </pc:spChg>
        <pc:spChg chg="add mod">
          <ac:chgData name="LI, Kit-ying Trista" userId="37e067b5-9e92-428c-a064-ed0df3de1e0a" providerId="ADAL" clId="{612E7DA9-040D-4011-ADA5-A3C468053403}" dt="2018-07-11T08:59:00.548" v="5511" actId="1076"/>
          <ac:spMkLst>
            <pc:docMk/>
            <pc:sldMk cId="3528474441" sldId="517"/>
            <ac:spMk id="34" creationId="{6FCF5106-C4B7-4AF0-942B-0BC4E5AFAB69}"/>
          </ac:spMkLst>
        </pc:spChg>
      </pc:sldChg>
      <pc:sldChg chg="addSp delSp modSp add del ord">
        <pc:chgData name="LI, Kit-ying Trista" userId="37e067b5-9e92-428c-a064-ed0df3de1e0a" providerId="ADAL" clId="{612E7DA9-040D-4011-ADA5-A3C468053403}" dt="2018-07-11T09:26:19.753" v="5815" actId="20577"/>
        <pc:sldMkLst>
          <pc:docMk/>
          <pc:sldMk cId="2570084954" sldId="518"/>
        </pc:sldMkLst>
        <pc:spChg chg="mod">
          <ac:chgData name="LI, Kit-ying Trista" userId="37e067b5-9e92-428c-a064-ed0df3de1e0a" providerId="ADAL" clId="{612E7DA9-040D-4011-ADA5-A3C468053403}" dt="2018-07-11T09:26:19.753" v="5815" actId="20577"/>
          <ac:spMkLst>
            <pc:docMk/>
            <pc:sldMk cId="2570084954" sldId="518"/>
            <ac:spMk id="2" creationId="{B3FAE04A-89E1-434D-81C9-C58D65492883}"/>
          </ac:spMkLst>
        </pc:spChg>
        <pc:spChg chg="del">
          <ac:chgData name="LI, Kit-ying Trista" userId="37e067b5-9e92-428c-a064-ed0df3de1e0a" providerId="ADAL" clId="{612E7DA9-040D-4011-ADA5-A3C468053403}" dt="2018-07-11T09:11:21.577" v="5675" actId="478"/>
          <ac:spMkLst>
            <pc:docMk/>
            <pc:sldMk cId="2570084954" sldId="518"/>
            <ac:spMk id="3" creationId="{2A325B48-917C-4218-9BB3-16D4CBEF3197}"/>
          </ac:spMkLst>
        </pc:spChg>
        <pc:spChg chg="mod">
          <ac:chgData name="LI, Kit-ying Trista" userId="37e067b5-9e92-428c-a064-ed0df3de1e0a" providerId="ADAL" clId="{612E7DA9-040D-4011-ADA5-A3C468053403}" dt="2018-07-11T09:10:03.484" v="5659" actId="20577"/>
          <ac:spMkLst>
            <pc:docMk/>
            <pc:sldMk cId="2570084954" sldId="518"/>
            <ac:spMk id="4" creationId="{6FFDCDF0-1517-4E85-A3A6-0B087810BDE4}"/>
          </ac:spMkLst>
        </pc:spChg>
        <pc:spChg chg="mod">
          <ac:chgData name="LI, Kit-ying Trista" userId="37e067b5-9e92-428c-a064-ed0df3de1e0a" providerId="ADAL" clId="{612E7DA9-040D-4011-ADA5-A3C468053403}" dt="2018-07-11T09:14:39.603" v="5688" actId="1076"/>
          <ac:spMkLst>
            <pc:docMk/>
            <pc:sldMk cId="2570084954" sldId="518"/>
            <ac:spMk id="6" creationId="{00000000-0000-0000-0000-000000000000}"/>
          </ac:spMkLst>
        </pc:spChg>
        <pc:spChg chg="del">
          <ac:chgData name="LI, Kit-ying Trista" userId="37e067b5-9e92-428c-a064-ed0df3de1e0a" providerId="ADAL" clId="{612E7DA9-040D-4011-ADA5-A3C468053403}" dt="2018-07-11T09:11:23.903" v="5676" actId="478"/>
          <ac:spMkLst>
            <pc:docMk/>
            <pc:sldMk cId="2570084954" sldId="518"/>
            <ac:spMk id="9" creationId="{B41369F7-BA03-4B90-983C-9A717524613B}"/>
          </ac:spMkLst>
        </pc:spChg>
        <pc:spChg chg="del">
          <ac:chgData name="LI, Kit-ying Trista" userId="37e067b5-9e92-428c-a064-ed0df3de1e0a" providerId="ADAL" clId="{612E7DA9-040D-4011-ADA5-A3C468053403}" dt="2018-07-11T09:10:14.748" v="5661" actId="478"/>
          <ac:spMkLst>
            <pc:docMk/>
            <pc:sldMk cId="2570084954" sldId="518"/>
            <ac:spMk id="10" creationId="{5A154032-7114-4332-8F1E-20E732F58F00}"/>
          </ac:spMkLst>
        </pc:spChg>
        <pc:spChg chg="del mod">
          <ac:chgData name="LI, Kit-ying Trista" userId="37e067b5-9e92-428c-a064-ed0df3de1e0a" providerId="ADAL" clId="{612E7DA9-040D-4011-ADA5-A3C468053403}" dt="2018-07-11T09:10:14.748" v="5661" actId="478"/>
          <ac:spMkLst>
            <pc:docMk/>
            <pc:sldMk cId="2570084954" sldId="518"/>
            <ac:spMk id="11" creationId="{0E4DCA03-62BA-4FCB-8832-1D016EB10346}"/>
          </ac:spMkLst>
        </pc:spChg>
        <pc:spChg chg="del mod">
          <ac:chgData name="LI, Kit-ying Trista" userId="37e067b5-9e92-428c-a064-ed0df3de1e0a" providerId="ADAL" clId="{612E7DA9-040D-4011-ADA5-A3C468053403}" dt="2018-07-11T09:11:45.872" v="5680" actId="478"/>
          <ac:spMkLst>
            <pc:docMk/>
            <pc:sldMk cId="2570084954" sldId="518"/>
            <ac:spMk id="33" creationId="{CB43FA4C-A414-4229-86FD-54103DC960E7}"/>
          </ac:spMkLst>
        </pc:spChg>
        <pc:spChg chg="del mod">
          <ac:chgData name="LI, Kit-ying Trista" userId="37e067b5-9e92-428c-a064-ed0df3de1e0a" providerId="ADAL" clId="{612E7DA9-040D-4011-ADA5-A3C468053403}" dt="2018-07-11T09:10:14.748" v="5661" actId="478"/>
          <ac:spMkLst>
            <pc:docMk/>
            <pc:sldMk cId="2570084954" sldId="518"/>
            <ac:spMk id="55" creationId="{7AE33C4B-1B05-4DE1-9BDF-B3F698B21E6F}"/>
          </ac:spMkLst>
        </pc:spChg>
        <pc:spChg chg="add del mod">
          <ac:chgData name="LI, Kit-ying Trista" userId="37e067b5-9e92-428c-a064-ed0df3de1e0a" providerId="ADAL" clId="{612E7DA9-040D-4011-ADA5-A3C468053403}" dt="2018-07-11T09:09:27.828" v="5616" actId="478"/>
          <ac:spMkLst>
            <pc:docMk/>
            <pc:sldMk cId="2570084954" sldId="518"/>
            <ac:spMk id="56" creationId="{89C51AE8-613E-4781-9685-6D313AD1CF94}"/>
          </ac:spMkLst>
        </pc:spChg>
        <pc:spChg chg="del mod">
          <ac:chgData name="LI, Kit-ying Trista" userId="37e067b5-9e92-428c-a064-ed0df3de1e0a" providerId="ADAL" clId="{612E7DA9-040D-4011-ADA5-A3C468053403}" dt="2018-07-11T09:10:14.748" v="5661" actId="478"/>
          <ac:spMkLst>
            <pc:docMk/>
            <pc:sldMk cId="2570084954" sldId="518"/>
            <ac:spMk id="57" creationId="{D454DB1E-9A89-43B5-B5C1-C280C3FFD5FD}"/>
          </ac:spMkLst>
        </pc:spChg>
        <pc:spChg chg="del mod">
          <ac:chgData name="LI, Kit-ying Trista" userId="37e067b5-9e92-428c-a064-ed0df3de1e0a" providerId="ADAL" clId="{612E7DA9-040D-4011-ADA5-A3C468053403}" dt="2018-07-11T09:10:14.748" v="5661" actId="478"/>
          <ac:spMkLst>
            <pc:docMk/>
            <pc:sldMk cId="2570084954" sldId="518"/>
            <ac:spMk id="58" creationId="{FE90A24C-CB6B-45AA-B93D-7B04F2176C38}"/>
          </ac:spMkLst>
        </pc:spChg>
        <pc:spChg chg="add mod">
          <ac:chgData name="LI, Kit-ying Trista" userId="37e067b5-9e92-428c-a064-ed0df3de1e0a" providerId="ADAL" clId="{612E7DA9-040D-4011-ADA5-A3C468053403}" dt="2018-07-11T09:17:26.720" v="5769" actId="14100"/>
          <ac:spMkLst>
            <pc:docMk/>
            <pc:sldMk cId="2570084954" sldId="518"/>
            <ac:spMk id="59" creationId="{3F0507C7-459F-46F6-84A1-2266207A7ACF}"/>
          </ac:spMkLst>
        </pc:spChg>
        <pc:spChg chg="add mod">
          <ac:chgData name="LI, Kit-ying Trista" userId="37e067b5-9e92-428c-a064-ed0df3de1e0a" providerId="ADAL" clId="{612E7DA9-040D-4011-ADA5-A3C468053403}" dt="2018-07-11T09:16:52.251" v="5759" actId="1076"/>
          <ac:spMkLst>
            <pc:docMk/>
            <pc:sldMk cId="2570084954" sldId="518"/>
            <ac:spMk id="60" creationId="{DA7FDEC9-E9D7-4A83-842D-8557CFF33F15}"/>
          </ac:spMkLst>
        </pc:spChg>
        <pc:spChg chg="add mod">
          <ac:chgData name="LI, Kit-ying Trista" userId="37e067b5-9e92-428c-a064-ed0df3de1e0a" providerId="ADAL" clId="{612E7DA9-040D-4011-ADA5-A3C468053403}" dt="2018-07-11T09:17:15.796" v="5767" actId="1076"/>
          <ac:spMkLst>
            <pc:docMk/>
            <pc:sldMk cId="2570084954" sldId="518"/>
            <ac:spMk id="61" creationId="{A7C06F91-D887-4B1C-8B4D-D3FF1D6EDC2A}"/>
          </ac:spMkLst>
        </pc:spChg>
        <pc:spChg chg="add mod">
          <ac:chgData name="LI, Kit-ying Trista" userId="37e067b5-9e92-428c-a064-ed0df3de1e0a" providerId="ADAL" clId="{612E7DA9-040D-4011-ADA5-A3C468053403}" dt="2018-07-11T09:16:42.777" v="5757" actId="1076"/>
          <ac:spMkLst>
            <pc:docMk/>
            <pc:sldMk cId="2570084954" sldId="518"/>
            <ac:spMk id="62" creationId="{DEE475AB-EFE5-40C1-8B50-C00BD63E5620}"/>
          </ac:spMkLst>
        </pc:spChg>
        <pc:spChg chg="add mod">
          <ac:chgData name="LI, Kit-ying Trista" userId="37e067b5-9e92-428c-a064-ed0df3de1e0a" providerId="ADAL" clId="{612E7DA9-040D-4011-ADA5-A3C468053403}" dt="2018-07-11T09:17:21.628" v="5768" actId="1076"/>
          <ac:spMkLst>
            <pc:docMk/>
            <pc:sldMk cId="2570084954" sldId="518"/>
            <ac:spMk id="63" creationId="{7E7E356E-BDE5-408E-AA1E-DDC86F6B1BCB}"/>
          </ac:spMkLst>
        </pc:spChg>
        <pc:spChg chg="add del mod">
          <ac:chgData name="LI, Kit-ying Trista" userId="37e067b5-9e92-428c-a064-ed0df3de1e0a" providerId="ADAL" clId="{612E7DA9-040D-4011-ADA5-A3C468053403}" dt="2018-07-11T09:15:54.603" v="5749" actId="478"/>
          <ac:spMkLst>
            <pc:docMk/>
            <pc:sldMk cId="2570084954" sldId="518"/>
            <ac:spMk id="64" creationId="{AE540E21-4A43-49B7-A490-1FC77E37C639}"/>
          </ac:spMkLst>
        </pc:spChg>
        <pc:spChg chg="add mod">
          <ac:chgData name="LI, Kit-ying Trista" userId="37e067b5-9e92-428c-a064-ed0df3de1e0a" providerId="ADAL" clId="{612E7DA9-040D-4011-ADA5-A3C468053403}" dt="2018-07-11T09:17:35.317" v="5770" actId="1076"/>
          <ac:spMkLst>
            <pc:docMk/>
            <pc:sldMk cId="2570084954" sldId="518"/>
            <ac:spMk id="65" creationId="{448B8FB4-AD86-4B43-9695-952F893E6AAC}"/>
          </ac:spMkLst>
        </pc:spChg>
        <pc:grpChg chg="del mod">
          <ac:chgData name="LI, Kit-ying Trista" userId="37e067b5-9e92-428c-a064-ed0df3de1e0a" providerId="ADAL" clId="{612E7DA9-040D-4011-ADA5-A3C468053403}" dt="2018-07-11T09:10:08.942" v="5660" actId="478"/>
          <ac:grpSpMkLst>
            <pc:docMk/>
            <pc:sldMk cId="2570084954" sldId="518"/>
            <ac:grpSpMk id="13" creationId="{FEE3E928-3855-4E5A-A627-760A850D2405}"/>
          </ac:grpSpMkLst>
        </pc:grpChg>
      </pc:sldChg>
      <pc:sldChg chg="modSp del">
        <pc:chgData name="LI, Kit-ying Trista" userId="37e067b5-9e92-428c-a064-ed0df3de1e0a" providerId="ADAL" clId="{612E7DA9-040D-4011-ADA5-A3C468053403}" dt="2018-07-11T09:18:52.415" v="5781" actId="2696"/>
        <pc:sldMkLst>
          <pc:docMk/>
          <pc:sldMk cId="2020917336" sldId="519"/>
        </pc:sldMkLst>
        <pc:spChg chg="mod">
          <ac:chgData name="LI, Kit-ying Trista" userId="37e067b5-9e92-428c-a064-ed0df3de1e0a" providerId="ADAL" clId="{612E7DA9-040D-4011-ADA5-A3C468053403}" dt="2018-07-11T09:00:20.729" v="5535" actId="20577"/>
          <ac:spMkLst>
            <pc:docMk/>
            <pc:sldMk cId="2020917336" sldId="519"/>
            <ac:spMk id="2" creationId="{B3FAE04A-89E1-434D-81C9-C58D65492883}"/>
          </ac:spMkLst>
        </pc:spChg>
        <pc:spChg chg="mod">
          <ac:chgData name="LI, Kit-ying Trista" userId="37e067b5-9e92-428c-a064-ed0df3de1e0a" providerId="ADAL" clId="{612E7DA9-040D-4011-ADA5-A3C468053403}" dt="2018-07-11T09:00:32.918" v="5536" actId="14100"/>
          <ac:spMkLst>
            <pc:docMk/>
            <pc:sldMk cId="2020917336" sldId="519"/>
            <ac:spMk id="23" creationId="{287A5BDF-2265-4F9E-BA81-4051BA755E4A}"/>
          </ac:spMkLst>
        </pc:spChg>
      </pc:sldChg>
      <pc:sldChg chg="addSp delSp modSp add">
        <pc:chgData name="LI, Kit-ying Trista" userId="37e067b5-9e92-428c-a064-ed0df3de1e0a" providerId="ADAL" clId="{612E7DA9-040D-4011-ADA5-A3C468053403}" dt="2018-07-11T09:11:29.436" v="5677" actId="1036"/>
        <pc:sldMkLst>
          <pc:docMk/>
          <pc:sldMk cId="1299396208" sldId="520"/>
        </pc:sldMkLst>
        <pc:spChg chg="del">
          <ac:chgData name="LI, Kit-ying Trista" userId="37e067b5-9e92-428c-a064-ed0df3de1e0a" providerId="ADAL" clId="{612E7DA9-040D-4011-ADA5-A3C468053403}" dt="2018-07-11T09:11:01.558" v="5670" actId="478"/>
          <ac:spMkLst>
            <pc:docMk/>
            <pc:sldMk cId="1299396208" sldId="520"/>
            <ac:spMk id="2" creationId="{FDB3AAEE-6A1B-4141-B460-D4682E10F655}"/>
          </ac:spMkLst>
        </pc:spChg>
        <pc:spChg chg="mod">
          <ac:chgData name="LI, Kit-ying Trista" userId="37e067b5-9e92-428c-a064-ed0df3de1e0a" providerId="ADAL" clId="{612E7DA9-040D-4011-ADA5-A3C468053403}" dt="2018-07-11T09:11:29.436" v="5677" actId="1036"/>
          <ac:spMkLst>
            <pc:docMk/>
            <pc:sldMk cId="1299396208" sldId="520"/>
            <ac:spMk id="3" creationId="{96874CE3-8CCE-43F9-8F5B-BFF343FB5E8F}"/>
          </ac:spMkLst>
        </pc:spChg>
        <pc:spChg chg="add del mod">
          <ac:chgData name="LI, Kit-ying Trista" userId="37e067b5-9e92-428c-a064-ed0df3de1e0a" providerId="ADAL" clId="{612E7DA9-040D-4011-ADA5-A3C468053403}" dt="2018-07-11T09:11:06.120" v="5672" actId="478"/>
          <ac:spMkLst>
            <pc:docMk/>
            <pc:sldMk cId="1299396208" sldId="520"/>
            <ac:spMk id="6" creationId="{6F974439-D0F9-4411-9E31-77C69D41D775}"/>
          </ac:spMkLst>
        </pc:spChg>
        <pc:spChg chg="add">
          <ac:chgData name="LI, Kit-ying Trista" userId="37e067b5-9e92-428c-a064-ed0df3de1e0a" providerId="ADAL" clId="{612E7DA9-040D-4011-ADA5-A3C468053403}" dt="2018-07-11T09:10:58.986" v="5669" actId="1036"/>
          <ac:spMkLst>
            <pc:docMk/>
            <pc:sldMk cId="1299396208" sldId="520"/>
            <ac:spMk id="7" creationId="{9928332E-876B-4E1B-B43C-8D0ACC663FAE}"/>
          </ac:spMkLst>
        </pc:spChg>
        <pc:grpChg chg="add">
          <ac:chgData name="LI, Kit-ying Trista" userId="37e067b5-9e92-428c-a064-ed0df3de1e0a" providerId="ADAL" clId="{612E7DA9-040D-4011-ADA5-A3C468053403}" dt="2018-07-11T09:10:58.986" v="5669" actId="1036"/>
          <ac:grpSpMkLst>
            <pc:docMk/>
            <pc:sldMk cId="1299396208" sldId="520"/>
            <ac:grpSpMk id="8" creationId="{4A555FED-3D29-4887-88E0-4BA8DB05205F}"/>
          </ac:grpSpMkLst>
        </pc:grpChg>
      </pc:sldChg>
      <pc:sldChg chg="modSp">
        <pc:chgData name="LI, Kit-ying Trista" userId="37e067b5-9e92-428c-a064-ed0df3de1e0a" providerId="ADAL" clId="{612E7DA9-040D-4011-ADA5-A3C468053403}" dt="2018-07-11T09:23:50.720" v="5794" actId="1076"/>
        <pc:sldMkLst>
          <pc:docMk/>
          <pc:sldMk cId="2212456160" sldId="521"/>
        </pc:sldMkLst>
        <pc:spChg chg="mod">
          <ac:chgData name="LI, Kit-ying Trista" userId="37e067b5-9e92-428c-a064-ed0df3de1e0a" providerId="ADAL" clId="{612E7DA9-040D-4011-ADA5-A3C468053403}" dt="2018-07-11T09:23:50.720" v="5794" actId="1076"/>
          <ac:spMkLst>
            <pc:docMk/>
            <pc:sldMk cId="2212456160" sldId="521"/>
            <ac:spMk id="2" creationId="{00000000-0000-0000-0000-000000000000}"/>
          </ac:spMkLst>
        </pc:spChg>
        <pc:spChg chg="mod">
          <ac:chgData name="LI, Kit-ying Trista" userId="37e067b5-9e92-428c-a064-ed0df3de1e0a" providerId="ADAL" clId="{612E7DA9-040D-4011-ADA5-A3C468053403}" dt="2018-07-11T09:20:15.886" v="5792" actId="1036"/>
          <ac:spMkLst>
            <pc:docMk/>
            <pc:sldMk cId="2212456160" sldId="521"/>
            <ac:spMk id="15" creationId="{00000000-0000-0000-0000-000000000000}"/>
          </ac:spMkLst>
        </pc:spChg>
      </pc:sldChg>
      <pc:sldChg chg="del">
        <pc:chgData name="LI, Kit-ying Trista" userId="37e067b5-9e92-428c-a064-ed0df3de1e0a" providerId="ADAL" clId="{612E7DA9-040D-4011-ADA5-A3C468053403}" dt="2018-07-11T09:19:40.769" v="5785" actId="1036"/>
        <pc:sldMkLst>
          <pc:docMk/>
          <pc:sldMk cId="3187924411" sldId="521"/>
        </pc:sldMkLst>
      </pc:sldChg>
      <pc:sldChg chg="modSp">
        <pc:chgData name="LI, Kit-ying Trista" userId="37e067b5-9e92-428c-a064-ed0df3de1e0a" providerId="ADAL" clId="{612E7DA9-040D-4011-ADA5-A3C468053403}" dt="2018-07-11T09:24:05.483" v="5798" actId="1076"/>
        <pc:sldMkLst>
          <pc:docMk/>
          <pc:sldMk cId="3789258024" sldId="522"/>
        </pc:sldMkLst>
        <pc:spChg chg="mod">
          <ac:chgData name="LI, Kit-ying Trista" userId="37e067b5-9e92-428c-a064-ed0df3de1e0a" providerId="ADAL" clId="{612E7DA9-040D-4011-ADA5-A3C468053403}" dt="2018-07-11T09:24:05.483" v="5798" actId="1076"/>
          <ac:spMkLst>
            <pc:docMk/>
            <pc:sldMk cId="3789258024" sldId="522"/>
            <ac:spMk id="2" creationId="{00000000-0000-0000-0000-000000000000}"/>
          </ac:spMkLst>
        </pc:spChg>
      </pc:sldChg>
    </pc:docChg>
  </pc:docChgLst>
  <pc:docChgLst>
    <pc:chgData name="LI, Kit-ying Trista" userId="37e067b5-9e92-428c-a064-ed0df3de1e0a" providerId="ADAL" clId="{BD91CDD3-60DA-4650-8AB5-1D86C61D2B33}"/>
    <pc:docChg chg="undo redo custSel addSld delSld modSld">
      <pc:chgData name="LI, Kit-ying Trista" userId="37e067b5-9e92-428c-a064-ed0df3de1e0a" providerId="ADAL" clId="{BD91CDD3-60DA-4650-8AB5-1D86C61D2B33}" dt="2018-07-10T10:19:38.479" v="2488" actId="403"/>
      <pc:docMkLst>
        <pc:docMk/>
      </pc:docMkLst>
      <pc:sldChg chg="add del">
        <pc:chgData name="LI, Kit-ying Trista" userId="37e067b5-9e92-428c-a064-ed0df3de1e0a" providerId="ADAL" clId="{BD91CDD3-60DA-4650-8AB5-1D86C61D2B33}" dt="2018-07-10T03:46:50.986" v="535" actId="2696"/>
        <pc:sldMkLst>
          <pc:docMk/>
          <pc:sldMk cId="844508246" sldId="337"/>
        </pc:sldMkLst>
      </pc:sldChg>
      <pc:sldChg chg="modSp">
        <pc:chgData name="LI, Kit-ying Trista" userId="37e067b5-9e92-428c-a064-ed0df3de1e0a" providerId="ADAL" clId="{BD91CDD3-60DA-4650-8AB5-1D86C61D2B33}" dt="2018-07-10T07:40:51.126" v="1950" actId="1076"/>
        <pc:sldMkLst>
          <pc:docMk/>
          <pc:sldMk cId="2231045113" sldId="346"/>
        </pc:sldMkLst>
        <pc:spChg chg="mod">
          <ac:chgData name="LI, Kit-ying Trista" userId="37e067b5-9e92-428c-a064-ed0df3de1e0a" providerId="ADAL" clId="{BD91CDD3-60DA-4650-8AB5-1D86C61D2B33}" dt="2018-07-10T07:40:51.126" v="1950" actId="1076"/>
          <ac:spMkLst>
            <pc:docMk/>
            <pc:sldMk cId="2231045113" sldId="346"/>
            <ac:spMk id="10242" creationId="{00000000-0000-0000-0000-000000000000}"/>
          </ac:spMkLst>
        </pc:spChg>
      </pc:sldChg>
      <pc:sldChg chg="del">
        <pc:chgData name="LI, Kit-ying Trista" userId="37e067b5-9e92-428c-a064-ed0df3de1e0a" providerId="ADAL" clId="{BD91CDD3-60DA-4650-8AB5-1D86C61D2B33}" dt="2018-07-10T03:40:27.845" v="527" actId="2696"/>
        <pc:sldMkLst>
          <pc:docMk/>
          <pc:sldMk cId="291952942" sldId="376"/>
        </pc:sldMkLst>
      </pc:sldChg>
      <pc:sldChg chg="modSp del">
        <pc:chgData name="LI, Kit-ying Trista" userId="37e067b5-9e92-428c-a064-ed0df3de1e0a" providerId="ADAL" clId="{BD91CDD3-60DA-4650-8AB5-1D86C61D2B33}" dt="2018-07-10T10:00:27.007" v="2219" actId="2696"/>
        <pc:sldMkLst>
          <pc:docMk/>
          <pc:sldMk cId="3442369543" sldId="414"/>
        </pc:sldMkLst>
        <pc:spChg chg="mod">
          <ac:chgData name="LI, Kit-ying Trista" userId="37e067b5-9e92-428c-a064-ed0df3de1e0a" providerId="ADAL" clId="{BD91CDD3-60DA-4650-8AB5-1D86C61D2B33}" dt="2018-07-10T07:48:21.037" v="1998" actId="2696"/>
          <ac:spMkLst>
            <pc:docMk/>
            <pc:sldMk cId="3442369543" sldId="414"/>
            <ac:spMk id="2" creationId="{49082ECA-9D7B-45BA-B007-241F3328BDAA}"/>
          </ac:spMkLst>
        </pc:spChg>
      </pc:sldChg>
      <pc:sldChg chg="modSp modAnim">
        <pc:chgData name="LI, Kit-ying Trista" userId="37e067b5-9e92-428c-a064-ed0df3de1e0a" providerId="ADAL" clId="{BD91CDD3-60DA-4650-8AB5-1D86C61D2B33}" dt="2018-07-10T10:04:35.055" v="2226" actId="14100"/>
        <pc:sldMkLst>
          <pc:docMk/>
          <pc:sldMk cId="3612255550" sldId="421"/>
        </pc:sldMkLst>
        <pc:spChg chg="mod">
          <ac:chgData name="LI, Kit-ying Trista" userId="37e067b5-9e92-428c-a064-ed0df3de1e0a" providerId="ADAL" clId="{BD91CDD3-60DA-4650-8AB5-1D86C61D2B33}" dt="2018-07-10T10:04:35.055" v="2226" actId="14100"/>
          <ac:spMkLst>
            <pc:docMk/>
            <pc:sldMk cId="3612255550" sldId="421"/>
            <ac:spMk id="9" creationId="{688F18C8-6B05-48D5-B4AD-B319BD44BAC3}"/>
          </ac:spMkLst>
        </pc:spChg>
        <pc:spChg chg="mod">
          <ac:chgData name="LI, Kit-ying Trista" userId="37e067b5-9e92-428c-a064-ed0df3de1e0a" providerId="ADAL" clId="{BD91CDD3-60DA-4650-8AB5-1D86C61D2B33}" dt="2018-07-10T10:04:29.903" v="2224" actId="14100"/>
          <ac:spMkLst>
            <pc:docMk/>
            <pc:sldMk cId="3612255550" sldId="421"/>
            <ac:spMk id="12" creationId="{00000000-0000-0000-0000-000000000000}"/>
          </ac:spMkLst>
        </pc:spChg>
      </pc:sldChg>
      <pc:sldChg chg="del">
        <pc:chgData name="LI, Kit-ying Trista" userId="37e067b5-9e92-428c-a064-ed0df3de1e0a" providerId="ADAL" clId="{BD91CDD3-60DA-4650-8AB5-1D86C61D2B33}" dt="2018-07-10T03:46:29.311" v="530" actId="2696"/>
        <pc:sldMkLst>
          <pc:docMk/>
          <pc:sldMk cId="2889701831" sldId="435"/>
        </pc:sldMkLst>
      </pc:sldChg>
      <pc:sldChg chg="modSp del">
        <pc:chgData name="LI, Kit-ying Trista" userId="37e067b5-9e92-428c-a064-ed0df3de1e0a" providerId="ADAL" clId="{BD91CDD3-60DA-4650-8AB5-1D86C61D2B33}" dt="2018-07-10T03:27:07.928" v="268" actId="2696"/>
        <pc:sldMkLst>
          <pc:docMk/>
          <pc:sldMk cId="1226744077" sldId="439"/>
        </pc:sldMkLst>
        <pc:spChg chg="mod">
          <ac:chgData name="LI, Kit-ying Trista" userId="37e067b5-9e92-428c-a064-ed0df3de1e0a" providerId="ADAL" clId="{BD91CDD3-60DA-4650-8AB5-1D86C61D2B33}" dt="2018-07-10T03:14:33.621" v="112" actId="15"/>
          <ac:spMkLst>
            <pc:docMk/>
            <pc:sldMk cId="1226744077" sldId="439"/>
            <ac:spMk id="6" creationId="{583EEDB5-B149-48E2-BCB3-B0CBFBF69ADF}"/>
          </ac:spMkLst>
        </pc:spChg>
      </pc:sldChg>
      <pc:sldChg chg="add del">
        <pc:chgData name="LI, Kit-ying Trista" userId="37e067b5-9e92-428c-a064-ed0df3de1e0a" providerId="ADAL" clId="{BD91CDD3-60DA-4650-8AB5-1D86C61D2B33}" dt="2018-07-10T04:02:30.277" v="594" actId="2696"/>
        <pc:sldMkLst>
          <pc:docMk/>
          <pc:sldMk cId="338475431" sldId="442"/>
        </pc:sldMkLst>
      </pc:sldChg>
      <pc:sldChg chg="del">
        <pc:chgData name="LI, Kit-ying Trista" userId="37e067b5-9e92-428c-a064-ed0df3de1e0a" providerId="ADAL" clId="{BD91CDD3-60DA-4650-8AB5-1D86C61D2B33}" dt="2018-07-10T03:49:12.366" v="536" actId="2696"/>
        <pc:sldMkLst>
          <pc:docMk/>
          <pc:sldMk cId="1101269356" sldId="443"/>
        </pc:sldMkLst>
      </pc:sldChg>
      <pc:sldChg chg="add del">
        <pc:chgData name="LI, Kit-ying Trista" userId="37e067b5-9e92-428c-a064-ed0df3de1e0a" providerId="ADAL" clId="{BD91CDD3-60DA-4650-8AB5-1D86C61D2B33}" dt="2018-07-10T04:02:17.291" v="581" actId="2696"/>
        <pc:sldMkLst>
          <pc:docMk/>
          <pc:sldMk cId="1634950034" sldId="444"/>
        </pc:sldMkLst>
      </pc:sldChg>
      <pc:sldChg chg="add del">
        <pc:chgData name="LI, Kit-ying Trista" userId="37e067b5-9e92-428c-a064-ed0df3de1e0a" providerId="ADAL" clId="{BD91CDD3-60DA-4650-8AB5-1D86C61D2B33}" dt="2018-07-10T04:02:17.713" v="582" actId="2696"/>
        <pc:sldMkLst>
          <pc:docMk/>
          <pc:sldMk cId="3162913529" sldId="445"/>
        </pc:sldMkLst>
      </pc:sldChg>
      <pc:sldChg chg="add del">
        <pc:chgData name="LI, Kit-ying Trista" userId="37e067b5-9e92-428c-a064-ed0df3de1e0a" providerId="ADAL" clId="{BD91CDD3-60DA-4650-8AB5-1D86C61D2B33}" dt="2018-07-10T04:02:20.733" v="583" actId="2696"/>
        <pc:sldMkLst>
          <pc:docMk/>
          <pc:sldMk cId="1363484435" sldId="446"/>
        </pc:sldMkLst>
      </pc:sldChg>
      <pc:sldChg chg="add del">
        <pc:chgData name="LI, Kit-ying Trista" userId="37e067b5-9e92-428c-a064-ed0df3de1e0a" providerId="ADAL" clId="{BD91CDD3-60DA-4650-8AB5-1D86C61D2B33}" dt="2018-07-10T04:02:23.375" v="584" actId="2696"/>
        <pc:sldMkLst>
          <pc:docMk/>
          <pc:sldMk cId="135373880" sldId="450"/>
        </pc:sldMkLst>
      </pc:sldChg>
      <pc:sldChg chg="add del">
        <pc:chgData name="LI, Kit-ying Trista" userId="37e067b5-9e92-428c-a064-ed0df3de1e0a" providerId="ADAL" clId="{BD91CDD3-60DA-4650-8AB5-1D86C61D2B33}" dt="2018-07-10T04:02:27.652" v="585" actId="2696"/>
        <pc:sldMkLst>
          <pc:docMk/>
          <pc:sldMk cId="98491200" sldId="451"/>
        </pc:sldMkLst>
      </pc:sldChg>
      <pc:sldChg chg="addSp delSp modSp delAnim">
        <pc:chgData name="LI, Kit-ying Trista" userId="37e067b5-9e92-428c-a064-ed0df3de1e0a" providerId="ADAL" clId="{BD91CDD3-60DA-4650-8AB5-1D86C61D2B33}" dt="2018-07-10T06:22:01.641" v="1253" actId="20577"/>
        <pc:sldMkLst>
          <pc:docMk/>
          <pc:sldMk cId="1115747566" sldId="453"/>
        </pc:sldMkLst>
        <pc:spChg chg="add mod">
          <ac:chgData name="LI, Kit-ying Trista" userId="37e067b5-9e92-428c-a064-ed0df3de1e0a" providerId="ADAL" clId="{BD91CDD3-60DA-4650-8AB5-1D86C61D2B33}" dt="2018-07-10T06:22:01.641" v="1253" actId="20577"/>
          <ac:spMkLst>
            <pc:docMk/>
            <pc:sldMk cId="1115747566" sldId="453"/>
            <ac:spMk id="2" creationId="{720C900D-B3A0-4629-A04B-DEFCCCDF9F75}"/>
          </ac:spMkLst>
        </pc:spChg>
        <pc:spChg chg="del">
          <ac:chgData name="LI, Kit-ying Trista" userId="37e067b5-9e92-428c-a064-ed0df3de1e0a" providerId="ADAL" clId="{BD91CDD3-60DA-4650-8AB5-1D86C61D2B33}" dt="2018-07-10T06:02:46.065" v="805" actId="478"/>
          <ac:spMkLst>
            <pc:docMk/>
            <pc:sldMk cId="1115747566" sldId="453"/>
            <ac:spMk id="7" creationId="{9D523057-BDD9-4FE3-B585-D3AB41B1EA26}"/>
          </ac:spMkLst>
        </pc:spChg>
        <pc:spChg chg="del">
          <ac:chgData name="LI, Kit-ying Trista" userId="37e067b5-9e92-428c-a064-ed0df3de1e0a" providerId="ADAL" clId="{BD91CDD3-60DA-4650-8AB5-1D86C61D2B33}" dt="2018-07-10T05:57:39.211" v="789" actId="478"/>
          <ac:spMkLst>
            <pc:docMk/>
            <pc:sldMk cId="1115747566" sldId="453"/>
            <ac:spMk id="14" creationId="{29C25101-1DD8-4B3D-BB16-3B8112727356}"/>
          </ac:spMkLst>
        </pc:spChg>
        <pc:spChg chg="mod">
          <ac:chgData name="LI, Kit-ying Trista" userId="37e067b5-9e92-428c-a064-ed0df3de1e0a" providerId="ADAL" clId="{BD91CDD3-60DA-4650-8AB5-1D86C61D2B33}" dt="2018-07-10T05:55:40.882" v="788" actId="404"/>
          <ac:spMkLst>
            <pc:docMk/>
            <pc:sldMk cId="1115747566" sldId="453"/>
            <ac:spMk id="15" creationId="{A271B323-4B31-487A-AE08-62E1531A23C9}"/>
          </ac:spMkLst>
        </pc:spChg>
        <pc:spChg chg="del">
          <ac:chgData name="LI, Kit-ying Trista" userId="37e067b5-9e92-428c-a064-ed0df3de1e0a" providerId="ADAL" clId="{BD91CDD3-60DA-4650-8AB5-1D86C61D2B33}" dt="2018-07-10T06:02:46.065" v="805" actId="478"/>
          <ac:spMkLst>
            <pc:docMk/>
            <pc:sldMk cId="1115747566" sldId="453"/>
            <ac:spMk id="16" creationId="{939B21BC-E74C-4B40-A350-3459A8FB9F02}"/>
          </ac:spMkLst>
        </pc:spChg>
        <pc:spChg chg="add">
          <ac:chgData name="LI, Kit-ying Trista" userId="37e067b5-9e92-428c-a064-ed0df3de1e0a" providerId="ADAL" clId="{BD91CDD3-60DA-4650-8AB5-1D86C61D2B33}" dt="2018-07-10T06:02:53.114" v="806" actId="20577"/>
          <ac:spMkLst>
            <pc:docMk/>
            <pc:sldMk cId="1115747566" sldId="453"/>
            <ac:spMk id="17" creationId="{848101BE-B312-47E2-88C1-63306C548DA3}"/>
          </ac:spMkLst>
        </pc:spChg>
        <pc:spChg chg="add del">
          <ac:chgData name="LI, Kit-ying Trista" userId="37e067b5-9e92-428c-a064-ed0df3de1e0a" providerId="ADAL" clId="{BD91CDD3-60DA-4650-8AB5-1D86C61D2B33}" dt="2018-07-10T04:02:27.871" v="586" actId="1076"/>
          <ac:spMkLst>
            <pc:docMk/>
            <pc:sldMk cId="1115747566" sldId="453"/>
            <ac:spMk id="17" creationId="{35C4BB09-7ABF-4AD2-8CCF-87CEF1A467A5}"/>
          </ac:spMkLst>
        </pc:spChg>
        <pc:spChg chg="del">
          <ac:chgData name="LI, Kit-ying Trista" userId="37e067b5-9e92-428c-a064-ed0df3de1e0a" providerId="ADAL" clId="{BD91CDD3-60DA-4650-8AB5-1D86C61D2B33}" dt="2018-07-10T06:02:46.065" v="805" actId="478"/>
          <ac:spMkLst>
            <pc:docMk/>
            <pc:sldMk cId="1115747566" sldId="453"/>
            <ac:spMk id="18" creationId="{836F8236-1C9B-49C3-8A7D-97DE1CD482A1}"/>
          </ac:spMkLst>
        </pc:spChg>
        <pc:spChg chg="del">
          <ac:chgData name="LI, Kit-ying Trista" userId="37e067b5-9e92-428c-a064-ed0df3de1e0a" providerId="ADAL" clId="{BD91CDD3-60DA-4650-8AB5-1D86C61D2B33}" dt="2018-07-10T06:02:46.065" v="805" actId="478"/>
          <ac:spMkLst>
            <pc:docMk/>
            <pc:sldMk cId="1115747566" sldId="453"/>
            <ac:spMk id="23" creationId="{02926C9D-35BA-4AFB-AA32-3DA4FA425B2B}"/>
          </ac:spMkLst>
        </pc:spChg>
        <pc:spChg chg="del">
          <ac:chgData name="LI, Kit-ying Trista" userId="37e067b5-9e92-428c-a064-ed0df3de1e0a" providerId="ADAL" clId="{BD91CDD3-60DA-4650-8AB5-1D86C61D2B33}" dt="2018-07-10T06:02:46.065" v="805" actId="478"/>
          <ac:spMkLst>
            <pc:docMk/>
            <pc:sldMk cId="1115747566" sldId="453"/>
            <ac:spMk id="24" creationId="{3F759ADA-CE4B-4926-98A4-0C43D0CA4DC1}"/>
          </ac:spMkLst>
        </pc:spChg>
        <pc:spChg chg="del">
          <ac:chgData name="LI, Kit-ying Trista" userId="37e067b5-9e92-428c-a064-ed0df3de1e0a" providerId="ADAL" clId="{BD91CDD3-60DA-4650-8AB5-1D86C61D2B33}" dt="2018-07-10T06:02:46.065" v="805" actId="478"/>
          <ac:spMkLst>
            <pc:docMk/>
            <pc:sldMk cId="1115747566" sldId="453"/>
            <ac:spMk id="25" creationId="{583AFFDC-FF56-433A-B19F-A6AB2215809C}"/>
          </ac:spMkLst>
        </pc:spChg>
        <pc:spChg chg="del">
          <ac:chgData name="LI, Kit-ying Trista" userId="37e067b5-9e92-428c-a064-ed0df3de1e0a" providerId="ADAL" clId="{BD91CDD3-60DA-4650-8AB5-1D86C61D2B33}" dt="2018-07-10T06:02:46.065" v="805" actId="478"/>
          <ac:spMkLst>
            <pc:docMk/>
            <pc:sldMk cId="1115747566" sldId="453"/>
            <ac:spMk id="27" creationId="{EF9A998D-27B5-4527-B750-8A2A8D870797}"/>
          </ac:spMkLst>
        </pc:spChg>
        <pc:spChg chg="del">
          <ac:chgData name="LI, Kit-ying Trista" userId="37e067b5-9e92-428c-a064-ed0df3de1e0a" providerId="ADAL" clId="{BD91CDD3-60DA-4650-8AB5-1D86C61D2B33}" dt="2018-07-10T06:02:46.065" v="805" actId="478"/>
          <ac:spMkLst>
            <pc:docMk/>
            <pc:sldMk cId="1115747566" sldId="453"/>
            <ac:spMk id="28" creationId="{9586234C-3333-48D0-9BA4-474717E366E0}"/>
          </ac:spMkLst>
        </pc:spChg>
        <pc:spChg chg="mod">
          <ac:chgData name="LI, Kit-ying Trista" userId="37e067b5-9e92-428c-a064-ed0df3de1e0a" providerId="ADAL" clId="{BD91CDD3-60DA-4650-8AB5-1D86C61D2B33}" dt="2018-07-10T06:19:04.490" v="1205" actId="14100"/>
          <ac:spMkLst>
            <pc:docMk/>
            <pc:sldMk cId="1115747566" sldId="453"/>
            <ac:spMk id="31" creationId="{0A81F4F9-0561-4CD3-A8A4-19610CD55141}"/>
          </ac:spMkLst>
        </pc:spChg>
        <pc:spChg chg="mod">
          <ac:chgData name="LI, Kit-ying Trista" userId="37e067b5-9e92-428c-a064-ed0df3de1e0a" providerId="ADAL" clId="{BD91CDD3-60DA-4650-8AB5-1D86C61D2B33}" dt="2018-07-10T06:21:40.101" v="1244" actId="20577"/>
          <ac:spMkLst>
            <pc:docMk/>
            <pc:sldMk cId="1115747566" sldId="453"/>
            <ac:spMk id="34" creationId="{D822030A-CB02-4AD4-A320-0F2AA98889AE}"/>
          </ac:spMkLst>
        </pc:spChg>
        <pc:spChg chg="add mod">
          <ac:chgData name="LI, Kit-ying Trista" userId="37e067b5-9e92-428c-a064-ed0df3de1e0a" providerId="ADAL" clId="{BD91CDD3-60DA-4650-8AB5-1D86C61D2B33}" dt="2018-07-10T06:15:20.304" v="1046" actId="20577"/>
          <ac:spMkLst>
            <pc:docMk/>
            <pc:sldMk cId="1115747566" sldId="453"/>
            <ac:spMk id="35" creationId="{FB196319-75ED-40E3-A5CB-AA90186051F3}"/>
          </ac:spMkLst>
        </pc:spChg>
        <pc:grpChg chg="add">
          <ac:chgData name="LI, Kit-ying Trista" userId="37e067b5-9e92-428c-a064-ed0df3de1e0a" providerId="ADAL" clId="{BD91CDD3-60DA-4650-8AB5-1D86C61D2B33}" dt="2018-07-10T06:03:00.085" v="807" actId="20577"/>
          <ac:grpSpMkLst>
            <pc:docMk/>
            <pc:sldMk cId="1115747566" sldId="453"/>
            <ac:grpSpMk id="19" creationId="{CD579B12-C89F-4861-A0F6-9CED06085B76}"/>
          </ac:grpSpMkLst>
        </pc:grpChg>
        <pc:grpChg chg="add mod">
          <ac:chgData name="LI, Kit-ying Trista" userId="37e067b5-9e92-428c-a064-ed0df3de1e0a" providerId="ADAL" clId="{BD91CDD3-60DA-4650-8AB5-1D86C61D2B33}" dt="2018-07-10T06:03:32.611" v="812" actId="14100"/>
          <ac:grpSpMkLst>
            <pc:docMk/>
            <pc:sldMk cId="1115747566" sldId="453"/>
            <ac:grpSpMk id="22" creationId="{10CF8E1D-65D8-460E-B803-B169847A5A02}"/>
          </ac:grpSpMkLst>
        </pc:grpChg>
        <pc:grpChg chg="add mod">
          <ac:chgData name="LI, Kit-ying Trista" userId="37e067b5-9e92-428c-a064-ed0df3de1e0a" providerId="ADAL" clId="{BD91CDD3-60DA-4650-8AB5-1D86C61D2B33}" dt="2018-07-10T06:03:43.045" v="816" actId="1076"/>
          <ac:grpSpMkLst>
            <pc:docMk/>
            <pc:sldMk cId="1115747566" sldId="453"/>
            <ac:grpSpMk id="32" creationId="{A193AFD2-D62E-4E41-B262-648A4E38816B}"/>
          </ac:grpSpMkLst>
        </pc:grpChg>
        <pc:picChg chg="del">
          <ac:chgData name="LI, Kit-ying Trista" userId="37e067b5-9e92-428c-a064-ed0df3de1e0a" providerId="ADAL" clId="{BD91CDD3-60DA-4650-8AB5-1D86C61D2B33}" dt="2018-07-10T06:02:46.065" v="805" actId="478"/>
          <ac:picMkLst>
            <pc:docMk/>
            <pc:sldMk cId="1115747566" sldId="453"/>
            <ac:picMk id="26" creationId="{32CAB1A0-9A5D-4E81-BBD6-C164768C0AFF}"/>
          </ac:picMkLst>
        </pc:picChg>
        <pc:picChg chg="del">
          <ac:chgData name="LI, Kit-ying Trista" userId="37e067b5-9e92-428c-a064-ed0df3de1e0a" providerId="ADAL" clId="{BD91CDD3-60DA-4650-8AB5-1D86C61D2B33}" dt="2018-07-10T06:02:46.065" v="805" actId="478"/>
          <ac:picMkLst>
            <pc:docMk/>
            <pc:sldMk cId="1115747566" sldId="453"/>
            <ac:picMk id="29" creationId="{55DE4920-EBDF-41B8-B23C-C3861001661A}"/>
          </ac:picMkLst>
        </pc:picChg>
        <pc:picChg chg="mod">
          <ac:chgData name="LI, Kit-ying Trista" userId="37e067b5-9e92-428c-a064-ed0df3de1e0a" providerId="ADAL" clId="{BD91CDD3-60DA-4650-8AB5-1D86C61D2B33}" dt="2018-07-10T06:11:54.362" v="952" actId="1076"/>
          <ac:picMkLst>
            <pc:docMk/>
            <pc:sldMk cId="1115747566" sldId="453"/>
            <ac:picMk id="33" creationId="{605D9AF2-C0C3-48E5-A4FB-D1F68CEDA105}"/>
          </ac:picMkLst>
        </pc:picChg>
        <pc:cxnChg chg="add mod">
          <ac:chgData name="LI, Kit-ying Trista" userId="37e067b5-9e92-428c-a064-ed0df3de1e0a" providerId="ADAL" clId="{BD91CDD3-60DA-4650-8AB5-1D86C61D2B33}" dt="2018-07-10T06:21:42.552" v="1245" actId="14100"/>
          <ac:cxnSpMkLst>
            <pc:docMk/>
            <pc:sldMk cId="1115747566" sldId="453"/>
            <ac:cxnSpMk id="5" creationId="{CD982338-0AE8-4B6E-8B0B-E6EED652BA57}"/>
          </ac:cxnSpMkLst>
        </pc:cxnChg>
        <pc:cxnChg chg="add mod">
          <ac:chgData name="LI, Kit-ying Trista" userId="37e067b5-9e92-428c-a064-ed0df3de1e0a" providerId="ADAL" clId="{BD91CDD3-60DA-4650-8AB5-1D86C61D2B33}" dt="2018-07-10T06:19:24.134" v="1208" actId="14100"/>
          <ac:cxnSpMkLst>
            <pc:docMk/>
            <pc:sldMk cId="1115747566" sldId="453"/>
            <ac:cxnSpMk id="36" creationId="{2C8DFEB4-2CE2-4165-9C75-E83B0D8C7BEB}"/>
          </ac:cxnSpMkLst>
        </pc:cxnChg>
        <pc:cxnChg chg="add mod">
          <ac:chgData name="LI, Kit-ying Trista" userId="37e067b5-9e92-428c-a064-ed0df3de1e0a" providerId="ADAL" clId="{BD91CDD3-60DA-4650-8AB5-1D86C61D2B33}" dt="2018-07-10T06:19:34.244" v="1213" actId="14100"/>
          <ac:cxnSpMkLst>
            <pc:docMk/>
            <pc:sldMk cId="1115747566" sldId="453"/>
            <ac:cxnSpMk id="37" creationId="{2B2136F2-09E6-43D6-9AA8-6AAEB8E29516}"/>
          </ac:cxnSpMkLst>
        </pc:cxnChg>
        <pc:cxnChg chg="add mod">
          <ac:chgData name="LI, Kit-ying Trista" userId="37e067b5-9e92-428c-a064-ed0df3de1e0a" providerId="ADAL" clId="{BD91CDD3-60DA-4650-8AB5-1D86C61D2B33}" dt="2018-07-10T06:19:41.817" v="1216" actId="14100"/>
          <ac:cxnSpMkLst>
            <pc:docMk/>
            <pc:sldMk cId="1115747566" sldId="453"/>
            <ac:cxnSpMk id="38" creationId="{630743C6-8C67-40EF-9168-3F7BFDBA92B1}"/>
          </ac:cxnSpMkLst>
        </pc:cxnChg>
        <pc:cxnChg chg="add mod">
          <ac:chgData name="LI, Kit-ying Trista" userId="37e067b5-9e92-428c-a064-ed0df3de1e0a" providerId="ADAL" clId="{BD91CDD3-60DA-4650-8AB5-1D86C61D2B33}" dt="2018-07-10T06:19:49.415" v="1219" actId="14100"/>
          <ac:cxnSpMkLst>
            <pc:docMk/>
            <pc:sldMk cId="1115747566" sldId="453"/>
            <ac:cxnSpMk id="39" creationId="{67967633-7012-4DF9-BD41-CEDF26CA1FD2}"/>
          </ac:cxnSpMkLst>
        </pc:cxnChg>
        <pc:cxnChg chg="add mod">
          <ac:chgData name="LI, Kit-ying Trista" userId="37e067b5-9e92-428c-a064-ed0df3de1e0a" providerId="ADAL" clId="{BD91CDD3-60DA-4650-8AB5-1D86C61D2B33}" dt="2018-07-10T06:20:07.803" v="1227" actId="1035"/>
          <ac:cxnSpMkLst>
            <pc:docMk/>
            <pc:sldMk cId="1115747566" sldId="453"/>
            <ac:cxnSpMk id="40" creationId="{BF24C401-7FCE-4F2F-8B85-44A29A8D9949}"/>
          </ac:cxnSpMkLst>
        </pc:cxnChg>
        <pc:cxnChg chg="add mod">
          <ac:chgData name="LI, Kit-ying Trista" userId="37e067b5-9e92-428c-a064-ed0df3de1e0a" providerId="ADAL" clId="{BD91CDD3-60DA-4650-8AB5-1D86C61D2B33}" dt="2018-07-10T06:20:19.422" v="1230" actId="14100"/>
          <ac:cxnSpMkLst>
            <pc:docMk/>
            <pc:sldMk cId="1115747566" sldId="453"/>
            <ac:cxnSpMk id="41" creationId="{C78762C2-ACF5-4A65-8AE1-2176DF558A27}"/>
          </ac:cxnSpMkLst>
        </pc:cxnChg>
        <pc:cxnChg chg="add mod">
          <ac:chgData name="LI, Kit-ying Trista" userId="37e067b5-9e92-428c-a064-ed0df3de1e0a" providerId="ADAL" clId="{BD91CDD3-60DA-4650-8AB5-1D86C61D2B33}" dt="2018-07-10T06:21:56.941" v="1251" actId="14100"/>
          <ac:cxnSpMkLst>
            <pc:docMk/>
            <pc:sldMk cId="1115747566" sldId="453"/>
            <ac:cxnSpMk id="44" creationId="{2A08838F-D702-4B8B-863D-3004DA5C3492}"/>
          </ac:cxnSpMkLst>
        </pc:cxnChg>
      </pc:sldChg>
      <pc:sldChg chg="del">
        <pc:chgData name="LI, Kit-ying Trista" userId="37e067b5-9e92-428c-a064-ed0df3de1e0a" providerId="ADAL" clId="{BD91CDD3-60DA-4650-8AB5-1D86C61D2B33}" dt="2018-07-10T03:27:02.990" v="267" actId="2696"/>
        <pc:sldMkLst>
          <pc:docMk/>
          <pc:sldMk cId="2563193211" sldId="454"/>
        </pc:sldMkLst>
      </pc:sldChg>
      <pc:sldChg chg="del">
        <pc:chgData name="LI, Kit-ying Trista" userId="37e067b5-9e92-428c-a064-ed0df3de1e0a" providerId="ADAL" clId="{BD91CDD3-60DA-4650-8AB5-1D86C61D2B33}" dt="2018-07-10T03:40:30.165" v="528" actId="2696"/>
        <pc:sldMkLst>
          <pc:docMk/>
          <pc:sldMk cId="906703108" sldId="455"/>
        </pc:sldMkLst>
      </pc:sldChg>
      <pc:sldChg chg="del">
        <pc:chgData name="LI, Kit-ying Trista" userId="37e067b5-9e92-428c-a064-ed0df3de1e0a" providerId="ADAL" clId="{BD91CDD3-60DA-4650-8AB5-1D86C61D2B33}" dt="2018-07-10T03:40:33.885" v="529" actId="2696"/>
        <pc:sldMkLst>
          <pc:docMk/>
          <pc:sldMk cId="3461515354" sldId="456"/>
        </pc:sldMkLst>
      </pc:sldChg>
      <pc:sldChg chg="addSp delSp modSp delAnim modAnim">
        <pc:chgData name="LI, Kit-ying Trista" userId="37e067b5-9e92-428c-a064-ed0df3de1e0a" providerId="ADAL" clId="{BD91CDD3-60DA-4650-8AB5-1D86C61D2B33}" dt="2018-07-10T03:31:40.282" v="362" actId="1076"/>
        <pc:sldMkLst>
          <pc:docMk/>
          <pc:sldMk cId="4278626559" sldId="467"/>
        </pc:sldMkLst>
        <pc:spChg chg="mod">
          <ac:chgData name="LI, Kit-ying Trista" userId="37e067b5-9e92-428c-a064-ed0df3de1e0a" providerId="ADAL" clId="{BD91CDD3-60DA-4650-8AB5-1D86C61D2B33}" dt="2018-07-10T03:31:27.860" v="358" actId="14100"/>
          <ac:spMkLst>
            <pc:docMk/>
            <pc:sldMk cId="4278626559" sldId="467"/>
            <ac:spMk id="4" creationId="{00000000-0000-0000-0000-000000000000}"/>
          </ac:spMkLst>
        </pc:spChg>
        <pc:spChg chg="del mod">
          <ac:chgData name="LI, Kit-ying Trista" userId="37e067b5-9e92-428c-a064-ed0df3de1e0a" providerId="ADAL" clId="{BD91CDD3-60DA-4650-8AB5-1D86C61D2B33}" dt="2018-07-10T03:08:54.929" v="87" actId="478"/>
          <ac:spMkLst>
            <pc:docMk/>
            <pc:sldMk cId="4278626559" sldId="467"/>
            <ac:spMk id="5" creationId="{00000000-0000-0000-0000-000000000000}"/>
          </ac:spMkLst>
        </pc:spChg>
        <pc:spChg chg="del mod">
          <ac:chgData name="LI, Kit-ying Trista" userId="37e067b5-9e92-428c-a064-ed0df3de1e0a" providerId="ADAL" clId="{BD91CDD3-60DA-4650-8AB5-1D86C61D2B33}" dt="2018-07-10T03:08:52.145" v="86" actId="478"/>
          <ac:spMkLst>
            <pc:docMk/>
            <pc:sldMk cId="4278626559" sldId="467"/>
            <ac:spMk id="8" creationId="{00000000-0000-0000-0000-000000000000}"/>
          </ac:spMkLst>
        </pc:spChg>
        <pc:spChg chg="del">
          <ac:chgData name="LI, Kit-ying Trista" userId="37e067b5-9e92-428c-a064-ed0df3de1e0a" providerId="ADAL" clId="{BD91CDD3-60DA-4650-8AB5-1D86C61D2B33}" dt="2018-07-10T03:10:00.940" v="101" actId="478"/>
          <ac:spMkLst>
            <pc:docMk/>
            <pc:sldMk cId="4278626559" sldId="467"/>
            <ac:spMk id="9" creationId="{00000000-0000-0000-0000-000000000000}"/>
          </ac:spMkLst>
        </pc:spChg>
        <pc:spChg chg="del mod">
          <ac:chgData name="LI, Kit-ying Trista" userId="37e067b5-9e92-428c-a064-ed0df3de1e0a" providerId="ADAL" clId="{BD91CDD3-60DA-4650-8AB5-1D86C61D2B33}" dt="2018-07-10T02:43:51.247" v="16" actId="1076"/>
          <ac:spMkLst>
            <pc:docMk/>
            <pc:sldMk cId="4278626559" sldId="467"/>
            <ac:spMk id="10" creationId="{BA9AA2E8-C8DC-4E53-B9D5-1F824BBA410B}"/>
          </ac:spMkLst>
        </pc:spChg>
        <pc:spChg chg="mod ord">
          <ac:chgData name="LI, Kit-ying Trista" userId="37e067b5-9e92-428c-a064-ed0df3de1e0a" providerId="ADAL" clId="{BD91CDD3-60DA-4650-8AB5-1D86C61D2B33}" dt="2018-07-10T03:31:32.672" v="359" actId="1076"/>
          <ac:spMkLst>
            <pc:docMk/>
            <pc:sldMk cId="4278626559" sldId="467"/>
            <ac:spMk id="11" creationId="{00000000-0000-0000-0000-000000000000}"/>
          </ac:spMkLst>
        </pc:spChg>
        <pc:spChg chg="del">
          <ac:chgData name="LI, Kit-ying Trista" userId="37e067b5-9e92-428c-a064-ed0df3de1e0a" providerId="ADAL" clId="{BD91CDD3-60DA-4650-8AB5-1D86C61D2B33}" dt="2018-07-10T02:43:51.247" v="14" actId="1076"/>
          <ac:spMkLst>
            <pc:docMk/>
            <pc:sldMk cId="4278626559" sldId="467"/>
            <ac:spMk id="12" creationId="{8AF5945C-C717-4C4D-9160-34069650EE78}"/>
          </ac:spMkLst>
        </pc:spChg>
        <pc:spChg chg="add del">
          <ac:chgData name="LI, Kit-ying Trista" userId="37e067b5-9e92-428c-a064-ed0df3de1e0a" providerId="ADAL" clId="{BD91CDD3-60DA-4650-8AB5-1D86C61D2B33}" dt="2018-07-10T02:44:08.218" v="23" actId="1076"/>
          <ac:spMkLst>
            <pc:docMk/>
            <pc:sldMk cId="4278626559" sldId="467"/>
            <ac:spMk id="16" creationId="{F833624E-BA1F-4566-BABF-D35DE1F391A2}"/>
          </ac:spMkLst>
        </pc:spChg>
        <pc:spChg chg="add del">
          <ac:chgData name="LI, Kit-ying Trista" userId="37e067b5-9e92-428c-a064-ed0df3de1e0a" providerId="ADAL" clId="{BD91CDD3-60DA-4650-8AB5-1D86C61D2B33}" dt="2018-07-10T02:44:05.390" v="21" actId="1076"/>
          <ac:spMkLst>
            <pc:docMk/>
            <pc:sldMk cId="4278626559" sldId="467"/>
            <ac:spMk id="17" creationId="{4E0D229A-ED0E-419A-88FC-523EA6A1FAE8}"/>
          </ac:spMkLst>
        </pc:spChg>
        <pc:spChg chg="add del">
          <ac:chgData name="LI, Kit-ying Trista" userId="37e067b5-9e92-428c-a064-ed0df3de1e0a" providerId="ADAL" clId="{BD91CDD3-60DA-4650-8AB5-1D86C61D2B33}" dt="2018-07-10T02:44:48.823" v="48" actId="478"/>
          <ac:spMkLst>
            <pc:docMk/>
            <pc:sldMk cId="4278626559" sldId="467"/>
            <ac:spMk id="18" creationId="{FEB52479-48DA-49C3-83E7-B350FB9B5DB0}"/>
          </ac:spMkLst>
        </pc:spChg>
        <pc:spChg chg="add del">
          <ac:chgData name="LI, Kit-ying Trista" userId="37e067b5-9e92-428c-a064-ed0df3de1e0a" providerId="ADAL" clId="{BD91CDD3-60DA-4650-8AB5-1D86C61D2B33}" dt="2018-07-10T02:44:52.293" v="49" actId="478"/>
          <ac:spMkLst>
            <pc:docMk/>
            <pc:sldMk cId="4278626559" sldId="467"/>
            <ac:spMk id="19" creationId="{A3A27ABE-E609-4241-A110-79ECF158F52B}"/>
          </ac:spMkLst>
        </pc:spChg>
        <pc:spChg chg="add del">
          <ac:chgData name="LI, Kit-ying Trista" userId="37e067b5-9e92-428c-a064-ed0df3de1e0a" providerId="ADAL" clId="{BD91CDD3-60DA-4650-8AB5-1D86C61D2B33}" dt="2018-07-10T02:44:29.962" v="27" actId="478"/>
          <ac:spMkLst>
            <pc:docMk/>
            <pc:sldMk cId="4278626559" sldId="467"/>
            <ac:spMk id="20" creationId="{9F1A8470-CF65-43FE-BDAC-C52C8617C655}"/>
          </ac:spMkLst>
        </pc:spChg>
        <pc:spChg chg="add mod">
          <ac:chgData name="LI, Kit-ying Trista" userId="37e067b5-9e92-428c-a064-ed0df3de1e0a" providerId="ADAL" clId="{BD91CDD3-60DA-4650-8AB5-1D86C61D2B33}" dt="2018-07-10T03:09:20.070" v="93" actId="14100"/>
          <ac:spMkLst>
            <pc:docMk/>
            <pc:sldMk cId="4278626559" sldId="467"/>
            <ac:spMk id="21" creationId="{D1BDCD35-E162-4F1A-A70B-A5014CF0DD7D}"/>
          </ac:spMkLst>
        </pc:spChg>
        <pc:spChg chg="del">
          <ac:chgData name="LI, Kit-ying Trista" userId="37e067b5-9e92-428c-a064-ed0df3de1e0a" providerId="ADAL" clId="{BD91CDD3-60DA-4650-8AB5-1D86C61D2B33}" dt="2018-07-10T03:09:07.235" v="88" actId="478"/>
          <ac:spMkLst>
            <pc:docMk/>
            <pc:sldMk cId="4278626559" sldId="467"/>
            <ac:spMk id="22" creationId="{00000000-0000-0000-0000-000000000000}"/>
          </ac:spMkLst>
        </pc:spChg>
        <pc:spChg chg="add mod">
          <ac:chgData name="LI, Kit-ying Trista" userId="37e067b5-9e92-428c-a064-ed0df3de1e0a" providerId="ADAL" clId="{BD91CDD3-60DA-4650-8AB5-1D86C61D2B33}" dt="2018-07-10T03:31:40.282" v="362" actId="1076"/>
          <ac:spMkLst>
            <pc:docMk/>
            <pc:sldMk cId="4278626559" sldId="467"/>
            <ac:spMk id="35" creationId="{ADA7BC84-DC7E-419F-B440-EA770701AD57}"/>
          </ac:spMkLst>
        </pc:spChg>
        <pc:graphicFrameChg chg="mod">
          <ac:chgData name="LI, Kit-ying Trista" userId="37e067b5-9e92-428c-a064-ed0df3de1e0a" providerId="ADAL" clId="{BD91CDD3-60DA-4650-8AB5-1D86C61D2B33}" dt="2018-07-10T03:31:23.692" v="357" actId="1076"/>
          <ac:graphicFrameMkLst>
            <pc:docMk/>
            <pc:sldMk cId="4278626559" sldId="467"/>
            <ac:graphicFrameMk id="13" creationId="{F97CECCF-E5A0-433D-A796-E9527D6773A9}"/>
          </ac:graphicFrameMkLst>
        </pc:graphicFrameChg>
        <pc:cxnChg chg="add del mod">
          <ac:chgData name="LI, Kit-ying Trista" userId="37e067b5-9e92-428c-a064-ed0df3de1e0a" providerId="ADAL" clId="{BD91CDD3-60DA-4650-8AB5-1D86C61D2B33}" dt="2018-07-10T03:09:31.992" v="97" actId="478"/>
          <ac:cxnSpMkLst>
            <pc:docMk/>
            <pc:sldMk cId="4278626559" sldId="467"/>
            <ac:cxnSpMk id="23" creationId="{F8CD8773-0EE5-4B42-9F5C-A2501E68DF15}"/>
          </ac:cxnSpMkLst>
        </pc:cxnChg>
        <pc:cxnChg chg="add mod">
          <ac:chgData name="LI, Kit-ying Trista" userId="37e067b5-9e92-428c-a064-ed0df3de1e0a" providerId="ADAL" clId="{BD91CDD3-60DA-4650-8AB5-1D86C61D2B33}" dt="2018-07-10T03:31:35.941" v="360" actId="14100"/>
          <ac:cxnSpMkLst>
            <pc:docMk/>
            <pc:sldMk cId="4278626559" sldId="467"/>
            <ac:cxnSpMk id="42" creationId="{619B4D17-32F5-4752-95B0-7D3323FB22B8}"/>
          </ac:cxnSpMkLst>
        </pc:cxnChg>
      </pc:sldChg>
      <pc:sldChg chg="addSp delSp modSp delAnim modAnim">
        <pc:chgData name="LI, Kit-ying Trista" userId="37e067b5-9e92-428c-a064-ed0df3de1e0a" providerId="ADAL" clId="{BD91CDD3-60DA-4650-8AB5-1D86C61D2B33}" dt="2018-07-10T04:02:29.698" v="592" actId="1076"/>
        <pc:sldMkLst>
          <pc:docMk/>
          <pc:sldMk cId="1593492822" sldId="468"/>
        </pc:sldMkLst>
        <pc:spChg chg="add del">
          <ac:chgData name="LI, Kit-ying Trista" userId="37e067b5-9e92-428c-a064-ed0df3de1e0a" providerId="ADAL" clId="{BD91CDD3-60DA-4650-8AB5-1D86C61D2B33}" dt="2018-07-10T04:02:29.089" v="589" actId="478"/>
          <ac:spMkLst>
            <pc:docMk/>
            <pc:sldMk cId="1593492822" sldId="468"/>
            <ac:spMk id="2" creationId="{B3FAE04A-89E1-434D-81C9-C58D65492883}"/>
          </ac:spMkLst>
        </pc:spChg>
        <pc:spChg chg="del mod">
          <ac:chgData name="LI, Kit-ying Trista" userId="37e067b5-9e92-428c-a064-ed0df3de1e0a" providerId="ADAL" clId="{BD91CDD3-60DA-4650-8AB5-1D86C61D2B33}" dt="2018-07-10T03:23:29.270" v="187" actId="478"/>
          <ac:spMkLst>
            <pc:docMk/>
            <pc:sldMk cId="1593492822" sldId="468"/>
            <ac:spMk id="3" creationId="{B12E2D67-6890-4F6B-9B0C-3D5FEF9FEA68}"/>
          </ac:spMkLst>
        </pc:spChg>
        <pc:spChg chg="mod ord">
          <ac:chgData name="LI, Kit-ying Trista" userId="37e067b5-9e92-428c-a064-ed0df3de1e0a" providerId="ADAL" clId="{BD91CDD3-60DA-4650-8AB5-1D86C61D2B33}" dt="2018-07-10T03:26:14.680" v="255" actId="14100"/>
          <ac:spMkLst>
            <pc:docMk/>
            <pc:sldMk cId="1593492822" sldId="468"/>
            <ac:spMk id="4" creationId="{7F0763A4-5EC0-461D-9828-3EC25F22E0C1}"/>
          </ac:spMkLst>
        </pc:spChg>
        <pc:spChg chg="del">
          <ac:chgData name="LI, Kit-ying Trista" userId="37e067b5-9e92-428c-a064-ed0df3de1e0a" providerId="ADAL" clId="{BD91CDD3-60DA-4650-8AB5-1D86C61D2B33}" dt="2018-07-10T03:23:29.270" v="187" actId="478"/>
          <ac:spMkLst>
            <pc:docMk/>
            <pc:sldMk cId="1593492822" sldId="468"/>
            <ac:spMk id="5" creationId="{23A21047-E5BB-4FF2-B413-C4CEE6B894AA}"/>
          </ac:spMkLst>
        </pc:spChg>
        <pc:spChg chg="add mod">
          <ac:chgData name="LI, Kit-ying Trista" userId="37e067b5-9e92-428c-a064-ed0df3de1e0a" providerId="ADAL" clId="{BD91CDD3-60DA-4650-8AB5-1D86C61D2B33}" dt="2018-07-10T03:31:56.364" v="366" actId="1076"/>
          <ac:spMkLst>
            <pc:docMk/>
            <pc:sldMk cId="1593492822" sldId="468"/>
            <ac:spMk id="8" creationId="{D62CDB84-B0E3-4E84-8D27-D6B513908BAE}"/>
          </ac:spMkLst>
        </pc:spChg>
        <pc:spChg chg="add mod">
          <ac:chgData name="LI, Kit-ying Trista" userId="37e067b5-9e92-428c-a064-ed0df3de1e0a" providerId="ADAL" clId="{BD91CDD3-60DA-4650-8AB5-1D86C61D2B33}" dt="2018-07-10T03:29:31.686" v="332" actId="1076"/>
          <ac:spMkLst>
            <pc:docMk/>
            <pc:sldMk cId="1593492822" sldId="468"/>
            <ac:spMk id="9" creationId="{4CD8B8A3-337D-431C-901B-25D56EC69655}"/>
          </ac:spMkLst>
        </pc:spChg>
        <pc:spChg chg="add mod">
          <ac:chgData name="LI, Kit-ying Trista" userId="37e067b5-9e92-428c-a064-ed0df3de1e0a" providerId="ADAL" clId="{BD91CDD3-60DA-4650-8AB5-1D86C61D2B33}" dt="2018-07-10T03:32:51.582" v="368" actId="1076"/>
          <ac:spMkLst>
            <pc:docMk/>
            <pc:sldMk cId="1593492822" sldId="468"/>
            <ac:spMk id="10" creationId="{3209EF60-31BB-4415-9EDE-9F85A97D0599}"/>
          </ac:spMkLst>
        </pc:spChg>
        <pc:spChg chg="add del mod">
          <ac:chgData name="LI, Kit-ying Trista" userId="37e067b5-9e92-428c-a064-ed0df3de1e0a" providerId="ADAL" clId="{BD91CDD3-60DA-4650-8AB5-1D86C61D2B33}" dt="2018-07-10T04:02:29.463" v="591" actId="478"/>
          <ac:spMkLst>
            <pc:docMk/>
            <pc:sldMk cId="1593492822" sldId="468"/>
            <ac:spMk id="12" creationId="{5AB64F98-AFE4-47A1-B5A8-57F3B8F34450}"/>
          </ac:spMkLst>
        </pc:spChg>
        <pc:spChg chg="add del mod">
          <ac:chgData name="LI, Kit-ying Trista" userId="37e067b5-9e92-428c-a064-ed0df3de1e0a" providerId="ADAL" clId="{BD91CDD3-60DA-4650-8AB5-1D86C61D2B33}" dt="2018-07-10T03:28:42.105" v="316" actId="478"/>
          <ac:spMkLst>
            <pc:docMk/>
            <pc:sldMk cId="1593492822" sldId="468"/>
            <ac:spMk id="19" creationId="{1CE78F3F-553A-4A73-8C0E-6A12840E85DD}"/>
          </ac:spMkLst>
        </pc:spChg>
        <pc:spChg chg="add mod">
          <ac:chgData name="LI, Kit-ying Trista" userId="37e067b5-9e92-428c-a064-ed0df3de1e0a" providerId="ADAL" clId="{BD91CDD3-60DA-4650-8AB5-1D86C61D2B33}" dt="2018-07-10T03:24:42.426" v="227" actId="1076"/>
          <ac:spMkLst>
            <pc:docMk/>
            <pc:sldMk cId="1593492822" sldId="468"/>
            <ac:spMk id="20" creationId="{5147BC36-0557-4500-B0AC-A2A8ADEF6F28}"/>
          </ac:spMkLst>
        </pc:spChg>
        <pc:spChg chg="add mod">
          <ac:chgData name="LI, Kit-ying Trista" userId="37e067b5-9e92-428c-a064-ed0df3de1e0a" providerId="ADAL" clId="{BD91CDD3-60DA-4650-8AB5-1D86C61D2B33}" dt="2018-07-10T03:25:23.546" v="244" actId="1076"/>
          <ac:spMkLst>
            <pc:docMk/>
            <pc:sldMk cId="1593492822" sldId="468"/>
            <ac:spMk id="21" creationId="{DD414B6D-E7BF-4067-850C-8CBD15FF20B8}"/>
          </ac:spMkLst>
        </pc:spChg>
        <pc:spChg chg="add mod">
          <ac:chgData name="LI, Kit-ying Trista" userId="37e067b5-9e92-428c-a064-ed0df3de1e0a" providerId="ADAL" clId="{BD91CDD3-60DA-4650-8AB5-1D86C61D2B33}" dt="2018-07-10T03:27:40.153" v="280" actId="404"/>
          <ac:spMkLst>
            <pc:docMk/>
            <pc:sldMk cId="1593492822" sldId="468"/>
            <ac:spMk id="22" creationId="{D540803D-10F8-4FBA-B88A-4CE1232F333B}"/>
          </ac:spMkLst>
        </pc:spChg>
        <pc:spChg chg="add mod">
          <ac:chgData name="LI, Kit-ying Trista" userId="37e067b5-9e92-428c-a064-ed0df3de1e0a" providerId="ADAL" clId="{BD91CDD3-60DA-4650-8AB5-1D86C61D2B33}" dt="2018-07-10T03:26:01.789" v="251" actId="1076"/>
          <ac:spMkLst>
            <pc:docMk/>
            <pc:sldMk cId="1593492822" sldId="468"/>
            <ac:spMk id="23" creationId="{B51CCF74-6599-4596-ABCA-259C4B06116A}"/>
          </ac:spMkLst>
        </pc:spChg>
        <pc:spChg chg="add mod">
          <ac:chgData name="LI, Kit-ying Trista" userId="37e067b5-9e92-428c-a064-ed0df3de1e0a" providerId="ADAL" clId="{BD91CDD3-60DA-4650-8AB5-1D86C61D2B33}" dt="2018-07-10T03:26:04.413" v="252" actId="1076"/>
          <ac:spMkLst>
            <pc:docMk/>
            <pc:sldMk cId="1593492822" sldId="468"/>
            <ac:spMk id="24" creationId="{A8C21056-9138-46B8-A647-59A354F83605}"/>
          </ac:spMkLst>
        </pc:spChg>
        <pc:spChg chg="add mod">
          <ac:chgData name="LI, Kit-ying Trista" userId="37e067b5-9e92-428c-a064-ed0df3de1e0a" providerId="ADAL" clId="{BD91CDD3-60DA-4650-8AB5-1D86C61D2B33}" dt="2018-07-10T03:25:19.749" v="243" actId="6549"/>
          <ac:spMkLst>
            <pc:docMk/>
            <pc:sldMk cId="1593492822" sldId="468"/>
            <ac:spMk id="26" creationId="{47871903-3E46-4981-A3C9-DAB13222DA7C}"/>
          </ac:spMkLst>
        </pc:spChg>
        <pc:spChg chg="add mod">
          <ac:chgData name="LI, Kit-ying Trista" userId="37e067b5-9e92-428c-a064-ed0df3de1e0a" providerId="ADAL" clId="{BD91CDD3-60DA-4650-8AB5-1D86C61D2B33}" dt="2018-07-10T03:27:33.342" v="276" actId="404"/>
          <ac:spMkLst>
            <pc:docMk/>
            <pc:sldMk cId="1593492822" sldId="468"/>
            <ac:spMk id="27" creationId="{10427294-35E5-4645-AC39-7C5A03C595C5}"/>
          </ac:spMkLst>
        </pc:spChg>
        <pc:spChg chg="add mod">
          <ac:chgData name="LI, Kit-ying Trista" userId="37e067b5-9e92-428c-a064-ed0df3de1e0a" providerId="ADAL" clId="{BD91CDD3-60DA-4650-8AB5-1D86C61D2B33}" dt="2018-07-10T03:26:46.672" v="266" actId="1076"/>
          <ac:spMkLst>
            <pc:docMk/>
            <pc:sldMk cId="1593492822" sldId="468"/>
            <ac:spMk id="28" creationId="{D6D6A72A-6E36-4A18-8D9A-7D79A3F7908D}"/>
          </ac:spMkLst>
        </pc:spChg>
        <pc:spChg chg="add mod">
          <ac:chgData name="LI, Kit-ying Trista" userId="37e067b5-9e92-428c-a064-ed0df3de1e0a" providerId="ADAL" clId="{BD91CDD3-60DA-4650-8AB5-1D86C61D2B33}" dt="2018-07-10T03:27:50.604" v="284" actId="1076"/>
          <ac:spMkLst>
            <pc:docMk/>
            <pc:sldMk cId="1593492822" sldId="468"/>
            <ac:spMk id="29" creationId="{8D99EC2D-B53A-4B78-AA38-A93A041316D9}"/>
          </ac:spMkLst>
        </pc:spChg>
        <pc:spChg chg="add mod">
          <ac:chgData name="LI, Kit-ying Trista" userId="37e067b5-9e92-428c-a064-ed0df3de1e0a" providerId="ADAL" clId="{BD91CDD3-60DA-4650-8AB5-1D86C61D2B33}" dt="2018-07-10T03:27:36.712" v="277" actId="1076"/>
          <ac:spMkLst>
            <pc:docMk/>
            <pc:sldMk cId="1593492822" sldId="468"/>
            <ac:spMk id="30" creationId="{FFF34174-ACD8-4283-8F6E-F0F38BAFF6C2}"/>
          </ac:spMkLst>
        </pc:spChg>
        <pc:spChg chg="add del mod">
          <ac:chgData name="LI, Kit-ying Trista" userId="37e067b5-9e92-428c-a064-ed0df3de1e0a" providerId="ADAL" clId="{BD91CDD3-60DA-4650-8AB5-1D86C61D2B33}" dt="2018-07-10T04:02:29.698" v="592" actId="1076"/>
          <ac:spMkLst>
            <pc:docMk/>
            <pc:sldMk cId="1593492822" sldId="468"/>
            <ac:spMk id="35" creationId="{0D3F2034-CE96-4152-BBC7-6C9BEA3E011F}"/>
          </ac:spMkLst>
        </pc:spChg>
        <pc:spChg chg="mod">
          <ac:chgData name="LI, Kit-ying Trista" userId="37e067b5-9e92-428c-a064-ed0df3de1e0a" providerId="ADAL" clId="{BD91CDD3-60DA-4650-8AB5-1D86C61D2B33}" dt="2018-07-10T03:33:02.519" v="372" actId="1076"/>
          <ac:spMkLst>
            <pc:docMk/>
            <pc:sldMk cId="1593492822" sldId="468"/>
            <ac:spMk id="41" creationId="{1055B70F-77AD-4EA7-8D87-C46075047F46}"/>
          </ac:spMkLst>
        </pc:spChg>
        <pc:spChg chg="del">
          <ac:chgData name="LI, Kit-ying Trista" userId="37e067b5-9e92-428c-a064-ed0df3de1e0a" providerId="ADAL" clId="{BD91CDD3-60DA-4650-8AB5-1D86C61D2B33}" dt="2018-07-10T03:23:29.270" v="187" actId="478"/>
          <ac:spMkLst>
            <pc:docMk/>
            <pc:sldMk cId="1593492822" sldId="468"/>
            <ac:spMk id="43" creationId="{DAB83100-28F2-449D-97F2-2A00496BA971}"/>
          </ac:spMkLst>
        </pc:spChg>
        <pc:spChg chg="del">
          <ac:chgData name="LI, Kit-ying Trista" userId="37e067b5-9e92-428c-a064-ed0df3de1e0a" providerId="ADAL" clId="{BD91CDD3-60DA-4650-8AB5-1D86C61D2B33}" dt="2018-07-10T03:23:29.270" v="187" actId="478"/>
          <ac:spMkLst>
            <pc:docMk/>
            <pc:sldMk cId="1593492822" sldId="468"/>
            <ac:spMk id="44" creationId="{88205146-7444-444B-B983-EC7216C9F562}"/>
          </ac:spMkLst>
        </pc:spChg>
        <pc:spChg chg="del">
          <ac:chgData name="LI, Kit-ying Trista" userId="37e067b5-9e92-428c-a064-ed0df3de1e0a" providerId="ADAL" clId="{BD91CDD3-60DA-4650-8AB5-1D86C61D2B33}" dt="2018-07-10T03:23:29.270" v="187" actId="478"/>
          <ac:spMkLst>
            <pc:docMk/>
            <pc:sldMk cId="1593492822" sldId="468"/>
            <ac:spMk id="45" creationId="{F21646D9-132D-4FB1-BBDA-15B11C2E45DF}"/>
          </ac:spMkLst>
        </pc:spChg>
        <pc:spChg chg="del">
          <ac:chgData name="LI, Kit-ying Trista" userId="37e067b5-9e92-428c-a064-ed0df3de1e0a" providerId="ADAL" clId="{BD91CDD3-60DA-4650-8AB5-1D86C61D2B33}" dt="2018-07-10T03:23:29.270" v="187" actId="478"/>
          <ac:spMkLst>
            <pc:docMk/>
            <pc:sldMk cId="1593492822" sldId="468"/>
            <ac:spMk id="57" creationId="{661C1056-5875-40CB-8E70-82413C69D55D}"/>
          </ac:spMkLst>
        </pc:spChg>
        <pc:spChg chg="del">
          <ac:chgData name="LI, Kit-ying Trista" userId="37e067b5-9e92-428c-a064-ed0df3de1e0a" providerId="ADAL" clId="{BD91CDD3-60DA-4650-8AB5-1D86C61D2B33}" dt="2018-07-10T03:23:29.270" v="187" actId="478"/>
          <ac:spMkLst>
            <pc:docMk/>
            <pc:sldMk cId="1593492822" sldId="468"/>
            <ac:spMk id="58" creationId="{5DB76438-9DE0-41F3-9D5E-F24BFA56FA4E}"/>
          </ac:spMkLst>
        </pc:spChg>
        <pc:spChg chg="del">
          <ac:chgData name="LI, Kit-ying Trista" userId="37e067b5-9e92-428c-a064-ed0df3de1e0a" providerId="ADAL" clId="{BD91CDD3-60DA-4650-8AB5-1D86C61D2B33}" dt="2018-07-10T03:23:29.270" v="187" actId="478"/>
          <ac:spMkLst>
            <pc:docMk/>
            <pc:sldMk cId="1593492822" sldId="468"/>
            <ac:spMk id="61" creationId="{46F116B5-F75B-499E-8604-85EF03CD1A32}"/>
          </ac:spMkLst>
        </pc:spChg>
        <pc:spChg chg="del">
          <ac:chgData name="LI, Kit-ying Trista" userId="37e067b5-9e92-428c-a064-ed0df3de1e0a" providerId="ADAL" clId="{BD91CDD3-60DA-4650-8AB5-1D86C61D2B33}" dt="2018-07-10T03:23:29.270" v="187" actId="478"/>
          <ac:spMkLst>
            <pc:docMk/>
            <pc:sldMk cId="1593492822" sldId="468"/>
            <ac:spMk id="73" creationId="{292F9415-CC92-4EF3-A6C5-FA80B78BFACC}"/>
          </ac:spMkLst>
        </pc:spChg>
        <pc:spChg chg="del">
          <ac:chgData name="LI, Kit-ying Trista" userId="37e067b5-9e92-428c-a064-ed0df3de1e0a" providerId="ADAL" clId="{BD91CDD3-60DA-4650-8AB5-1D86C61D2B33}" dt="2018-07-10T03:23:29.270" v="187" actId="478"/>
          <ac:spMkLst>
            <pc:docMk/>
            <pc:sldMk cId="1593492822" sldId="468"/>
            <ac:spMk id="74" creationId="{0E74C0AE-0CF9-4964-ACFF-5A21D47A7402}"/>
          </ac:spMkLst>
        </pc:spChg>
        <pc:spChg chg="del mod">
          <ac:chgData name="LI, Kit-ying Trista" userId="37e067b5-9e92-428c-a064-ed0df3de1e0a" providerId="ADAL" clId="{BD91CDD3-60DA-4650-8AB5-1D86C61D2B33}" dt="2018-07-10T03:23:29.270" v="187" actId="478"/>
          <ac:spMkLst>
            <pc:docMk/>
            <pc:sldMk cId="1593492822" sldId="468"/>
            <ac:spMk id="78" creationId="{8C54BA8A-0717-4DC5-8BEA-8F1DECA2A4AE}"/>
          </ac:spMkLst>
        </pc:spChg>
      </pc:sldChg>
      <pc:sldChg chg="modSp">
        <pc:chgData name="LI, Kit-ying Trista" userId="37e067b5-9e92-428c-a064-ed0df3de1e0a" providerId="ADAL" clId="{BD91CDD3-60DA-4650-8AB5-1D86C61D2B33}" dt="2018-07-10T04:02:28.511" v="588" actId="1076"/>
        <pc:sldMkLst>
          <pc:docMk/>
          <pc:sldMk cId="3233971314" sldId="469"/>
        </pc:sldMkLst>
        <pc:spChg chg="mod">
          <ac:chgData name="LI, Kit-ying Trista" userId="37e067b5-9e92-428c-a064-ed0df3de1e0a" providerId="ADAL" clId="{BD91CDD3-60DA-4650-8AB5-1D86C61D2B33}" dt="2018-07-10T04:02:28.511" v="588" actId="1076"/>
          <ac:spMkLst>
            <pc:docMk/>
            <pc:sldMk cId="3233971314" sldId="469"/>
            <ac:spMk id="2" creationId="{B3FAE04A-89E1-434D-81C9-C58D65492883}"/>
          </ac:spMkLst>
        </pc:spChg>
        <pc:spChg chg="mod">
          <ac:chgData name="LI, Kit-ying Trista" userId="37e067b5-9e92-428c-a064-ed0df3de1e0a" providerId="ADAL" clId="{BD91CDD3-60DA-4650-8AB5-1D86C61D2B33}" dt="2018-07-10T03:35:41.190" v="379" actId="14100"/>
          <ac:spMkLst>
            <pc:docMk/>
            <pc:sldMk cId="3233971314" sldId="469"/>
            <ac:spMk id="4" creationId="{00000000-0000-0000-0000-000000000000}"/>
          </ac:spMkLst>
        </pc:spChg>
        <pc:spChg chg="mod">
          <ac:chgData name="LI, Kit-ying Trista" userId="37e067b5-9e92-428c-a064-ed0df3de1e0a" providerId="ADAL" clId="{BD91CDD3-60DA-4650-8AB5-1D86C61D2B33}" dt="2018-07-10T03:36:08.907" v="386" actId="1076"/>
          <ac:spMkLst>
            <pc:docMk/>
            <pc:sldMk cId="3233971314" sldId="469"/>
            <ac:spMk id="11" creationId="{00000000-0000-0000-0000-000000000000}"/>
          </ac:spMkLst>
        </pc:spChg>
        <pc:spChg chg="mod">
          <ac:chgData name="LI, Kit-ying Trista" userId="37e067b5-9e92-428c-a064-ed0df3de1e0a" providerId="ADAL" clId="{BD91CDD3-60DA-4650-8AB5-1D86C61D2B33}" dt="2018-07-10T03:37:12.957" v="419" actId="20577"/>
          <ac:spMkLst>
            <pc:docMk/>
            <pc:sldMk cId="3233971314" sldId="469"/>
            <ac:spMk id="21" creationId="{D1BDCD35-E162-4F1A-A70B-A5014CF0DD7D}"/>
          </ac:spMkLst>
        </pc:spChg>
        <pc:spChg chg="mod">
          <ac:chgData name="LI, Kit-ying Trista" userId="37e067b5-9e92-428c-a064-ed0df3de1e0a" providerId="ADAL" clId="{BD91CDD3-60DA-4650-8AB5-1D86C61D2B33}" dt="2018-07-10T03:37:34.576" v="436" actId="1076"/>
          <ac:spMkLst>
            <pc:docMk/>
            <pc:sldMk cId="3233971314" sldId="469"/>
            <ac:spMk id="35" creationId="{ADA7BC84-DC7E-419F-B440-EA770701AD57}"/>
          </ac:spMkLst>
        </pc:spChg>
        <pc:graphicFrameChg chg="mod">
          <ac:chgData name="LI, Kit-ying Trista" userId="37e067b5-9e92-428c-a064-ed0df3de1e0a" providerId="ADAL" clId="{BD91CDD3-60DA-4650-8AB5-1D86C61D2B33}" dt="2018-07-10T03:36:04.971" v="385" actId="1076"/>
          <ac:graphicFrameMkLst>
            <pc:docMk/>
            <pc:sldMk cId="3233971314" sldId="469"/>
            <ac:graphicFrameMk id="13" creationId="{F97CECCF-E5A0-433D-A796-E9527D6773A9}"/>
          </ac:graphicFrameMkLst>
        </pc:graphicFrameChg>
        <pc:cxnChg chg="mod">
          <ac:chgData name="LI, Kit-ying Trista" userId="37e067b5-9e92-428c-a064-ed0df3de1e0a" providerId="ADAL" clId="{BD91CDD3-60DA-4650-8AB5-1D86C61D2B33}" dt="2018-07-10T03:36:57.991" v="390" actId="14100"/>
          <ac:cxnSpMkLst>
            <pc:docMk/>
            <pc:sldMk cId="3233971314" sldId="469"/>
            <ac:cxnSpMk id="42" creationId="{619B4D17-32F5-4752-95B0-7D3323FB22B8}"/>
          </ac:cxnSpMkLst>
        </pc:cxnChg>
      </pc:sldChg>
      <pc:sldChg chg="addSp delSp modSp delAnim modAnim">
        <pc:chgData name="LI, Kit-ying Trista" userId="37e067b5-9e92-428c-a064-ed0df3de1e0a" providerId="ADAL" clId="{BD91CDD3-60DA-4650-8AB5-1D86C61D2B33}" dt="2018-07-10T04:13:52.095" v="609" actId="207"/>
        <pc:sldMkLst>
          <pc:docMk/>
          <pc:sldMk cId="1482680216" sldId="470"/>
        </pc:sldMkLst>
        <pc:spChg chg="mod">
          <ac:chgData name="LI, Kit-ying Trista" userId="37e067b5-9e92-428c-a064-ed0df3de1e0a" providerId="ADAL" clId="{BD91CDD3-60DA-4650-8AB5-1D86C61D2B33}" dt="2018-07-10T04:13:52.095" v="609" actId="207"/>
          <ac:spMkLst>
            <pc:docMk/>
            <pc:sldMk cId="1482680216" sldId="470"/>
            <ac:spMk id="2" creationId="{B3FAE04A-89E1-434D-81C9-C58D65492883}"/>
          </ac:spMkLst>
        </pc:spChg>
        <pc:spChg chg="del">
          <ac:chgData name="LI, Kit-ying Trista" userId="37e067b5-9e92-428c-a064-ed0df3de1e0a" providerId="ADAL" clId="{BD91CDD3-60DA-4650-8AB5-1D86C61D2B33}" dt="2018-07-10T03:37:59.275" v="437" actId="478"/>
          <ac:spMkLst>
            <pc:docMk/>
            <pc:sldMk cId="1482680216" sldId="470"/>
            <ac:spMk id="4" creationId="{7F0763A4-5EC0-461D-9828-3EC25F22E0C1}"/>
          </ac:spMkLst>
        </pc:spChg>
        <pc:spChg chg="del">
          <ac:chgData name="LI, Kit-ying Trista" userId="37e067b5-9e92-428c-a064-ed0df3de1e0a" providerId="ADAL" clId="{BD91CDD3-60DA-4650-8AB5-1D86C61D2B33}" dt="2018-07-10T03:37:59.275" v="437" actId="478"/>
          <ac:spMkLst>
            <pc:docMk/>
            <pc:sldMk cId="1482680216" sldId="470"/>
            <ac:spMk id="8" creationId="{D62CDB84-B0E3-4E84-8D27-D6B513908BAE}"/>
          </ac:spMkLst>
        </pc:spChg>
        <pc:spChg chg="del">
          <ac:chgData name="LI, Kit-ying Trista" userId="37e067b5-9e92-428c-a064-ed0df3de1e0a" providerId="ADAL" clId="{BD91CDD3-60DA-4650-8AB5-1D86C61D2B33}" dt="2018-07-10T03:37:59.275" v="437" actId="478"/>
          <ac:spMkLst>
            <pc:docMk/>
            <pc:sldMk cId="1482680216" sldId="470"/>
            <ac:spMk id="9" creationId="{4CD8B8A3-337D-431C-901B-25D56EC69655}"/>
          </ac:spMkLst>
        </pc:spChg>
        <pc:spChg chg="del">
          <ac:chgData name="LI, Kit-ying Trista" userId="37e067b5-9e92-428c-a064-ed0df3de1e0a" providerId="ADAL" clId="{BD91CDD3-60DA-4650-8AB5-1D86C61D2B33}" dt="2018-07-10T03:37:59.275" v="437" actId="478"/>
          <ac:spMkLst>
            <pc:docMk/>
            <pc:sldMk cId="1482680216" sldId="470"/>
            <ac:spMk id="10" creationId="{3209EF60-31BB-4415-9EDE-9F85A97D0599}"/>
          </ac:spMkLst>
        </pc:spChg>
        <pc:spChg chg="del">
          <ac:chgData name="LI, Kit-ying Trista" userId="37e067b5-9e92-428c-a064-ed0df3de1e0a" providerId="ADAL" clId="{BD91CDD3-60DA-4650-8AB5-1D86C61D2B33}" dt="2018-07-10T03:37:59.275" v="437" actId="478"/>
          <ac:spMkLst>
            <pc:docMk/>
            <pc:sldMk cId="1482680216" sldId="470"/>
            <ac:spMk id="20" creationId="{5147BC36-0557-4500-B0AC-A2A8ADEF6F28}"/>
          </ac:spMkLst>
        </pc:spChg>
        <pc:spChg chg="del">
          <ac:chgData name="LI, Kit-ying Trista" userId="37e067b5-9e92-428c-a064-ed0df3de1e0a" providerId="ADAL" clId="{BD91CDD3-60DA-4650-8AB5-1D86C61D2B33}" dt="2018-07-10T03:37:59.275" v="437" actId="478"/>
          <ac:spMkLst>
            <pc:docMk/>
            <pc:sldMk cId="1482680216" sldId="470"/>
            <ac:spMk id="21" creationId="{DD414B6D-E7BF-4067-850C-8CBD15FF20B8}"/>
          </ac:spMkLst>
        </pc:spChg>
        <pc:spChg chg="del">
          <ac:chgData name="LI, Kit-ying Trista" userId="37e067b5-9e92-428c-a064-ed0df3de1e0a" providerId="ADAL" clId="{BD91CDD3-60DA-4650-8AB5-1D86C61D2B33}" dt="2018-07-10T03:37:59.275" v="437" actId="478"/>
          <ac:spMkLst>
            <pc:docMk/>
            <pc:sldMk cId="1482680216" sldId="470"/>
            <ac:spMk id="22" creationId="{D540803D-10F8-4FBA-B88A-4CE1232F333B}"/>
          </ac:spMkLst>
        </pc:spChg>
        <pc:spChg chg="del">
          <ac:chgData name="LI, Kit-ying Trista" userId="37e067b5-9e92-428c-a064-ed0df3de1e0a" providerId="ADAL" clId="{BD91CDD3-60DA-4650-8AB5-1D86C61D2B33}" dt="2018-07-10T03:37:59.275" v="437" actId="478"/>
          <ac:spMkLst>
            <pc:docMk/>
            <pc:sldMk cId="1482680216" sldId="470"/>
            <ac:spMk id="23" creationId="{B51CCF74-6599-4596-ABCA-259C4B06116A}"/>
          </ac:spMkLst>
        </pc:spChg>
        <pc:spChg chg="del">
          <ac:chgData name="LI, Kit-ying Trista" userId="37e067b5-9e92-428c-a064-ed0df3de1e0a" providerId="ADAL" clId="{BD91CDD3-60DA-4650-8AB5-1D86C61D2B33}" dt="2018-07-10T03:37:59.275" v="437" actId="478"/>
          <ac:spMkLst>
            <pc:docMk/>
            <pc:sldMk cId="1482680216" sldId="470"/>
            <ac:spMk id="24" creationId="{A8C21056-9138-46B8-A647-59A354F83605}"/>
          </ac:spMkLst>
        </pc:spChg>
        <pc:spChg chg="del">
          <ac:chgData name="LI, Kit-ying Trista" userId="37e067b5-9e92-428c-a064-ed0df3de1e0a" providerId="ADAL" clId="{BD91CDD3-60DA-4650-8AB5-1D86C61D2B33}" dt="2018-07-10T03:37:59.275" v="437" actId="478"/>
          <ac:spMkLst>
            <pc:docMk/>
            <pc:sldMk cId="1482680216" sldId="470"/>
            <ac:spMk id="26" creationId="{47871903-3E46-4981-A3C9-DAB13222DA7C}"/>
          </ac:spMkLst>
        </pc:spChg>
        <pc:spChg chg="del">
          <ac:chgData name="LI, Kit-ying Trista" userId="37e067b5-9e92-428c-a064-ed0df3de1e0a" providerId="ADAL" clId="{BD91CDD3-60DA-4650-8AB5-1D86C61D2B33}" dt="2018-07-10T03:37:59.275" v="437" actId="478"/>
          <ac:spMkLst>
            <pc:docMk/>
            <pc:sldMk cId="1482680216" sldId="470"/>
            <ac:spMk id="27" creationId="{10427294-35E5-4645-AC39-7C5A03C595C5}"/>
          </ac:spMkLst>
        </pc:spChg>
        <pc:spChg chg="del">
          <ac:chgData name="LI, Kit-ying Trista" userId="37e067b5-9e92-428c-a064-ed0df3de1e0a" providerId="ADAL" clId="{BD91CDD3-60DA-4650-8AB5-1D86C61D2B33}" dt="2018-07-10T03:37:59.275" v="437" actId="478"/>
          <ac:spMkLst>
            <pc:docMk/>
            <pc:sldMk cId="1482680216" sldId="470"/>
            <ac:spMk id="28" creationId="{D6D6A72A-6E36-4A18-8D9A-7D79A3F7908D}"/>
          </ac:spMkLst>
        </pc:spChg>
        <pc:spChg chg="del">
          <ac:chgData name="LI, Kit-ying Trista" userId="37e067b5-9e92-428c-a064-ed0df3de1e0a" providerId="ADAL" clId="{BD91CDD3-60DA-4650-8AB5-1D86C61D2B33}" dt="2018-07-10T03:37:59.275" v="437" actId="478"/>
          <ac:spMkLst>
            <pc:docMk/>
            <pc:sldMk cId="1482680216" sldId="470"/>
            <ac:spMk id="29" creationId="{8D99EC2D-B53A-4B78-AA38-A93A041316D9}"/>
          </ac:spMkLst>
        </pc:spChg>
        <pc:spChg chg="del">
          <ac:chgData name="LI, Kit-ying Trista" userId="37e067b5-9e92-428c-a064-ed0df3de1e0a" providerId="ADAL" clId="{BD91CDD3-60DA-4650-8AB5-1D86C61D2B33}" dt="2018-07-10T03:37:59.275" v="437" actId="478"/>
          <ac:spMkLst>
            <pc:docMk/>
            <pc:sldMk cId="1482680216" sldId="470"/>
            <ac:spMk id="30" creationId="{FFF34174-ACD8-4283-8F6E-F0F38BAFF6C2}"/>
          </ac:spMkLst>
        </pc:spChg>
        <pc:spChg chg="add mod">
          <ac:chgData name="LI, Kit-ying Trista" userId="37e067b5-9e92-428c-a064-ed0df3de1e0a" providerId="ADAL" clId="{BD91CDD3-60DA-4650-8AB5-1D86C61D2B33}" dt="2018-07-10T03:38:11.490" v="441" actId="14100"/>
          <ac:spMkLst>
            <pc:docMk/>
            <pc:sldMk cId="1482680216" sldId="470"/>
            <ac:spMk id="31" creationId="{99DC89D3-D46F-4EFF-A689-687CEACD59E8}"/>
          </ac:spMkLst>
        </pc:spChg>
        <pc:spChg chg="add mod">
          <ac:chgData name="LI, Kit-ying Trista" userId="37e067b5-9e92-428c-a064-ed0df3de1e0a" providerId="ADAL" clId="{BD91CDD3-60DA-4650-8AB5-1D86C61D2B33}" dt="2018-07-10T03:39:21.428" v="495" actId="1076"/>
          <ac:spMkLst>
            <pc:docMk/>
            <pc:sldMk cId="1482680216" sldId="470"/>
            <ac:spMk id="32" creationId="{73339A35-67C1-4401-9746-85DFA42A7233}"/>
          </ac:spMkLst>
        </pc:spChg>
        <pc:spChg chg="add mod">
          <ac:chgData name="LI, Kit-ying Trista" userId="37e067b5-9e92-428c-a064-ed0df3de1e0a" providerId="ADAL" clId="{BD91CDD3-60DA-4650-8AB5-1D86C61D2B33}" dt="2018-07-10T03:40:08.239" v="521" actId="1076"/>
          <ac:spMkLst>
            <pc:docMk/>
            <pc:sldMk cId="1482680216" sldId="470"/>
            <ac:spMk id="33" creationId="{EF6BF544-ED98-4072-B7E5-5B036F98CD48}"/>
          </ac:spMkLst>
        </pc:spChg>
        <pc:spChg chg="add mod">
          <ac:chgData name="LI, Kit-ying Trista" userId="37e067b5-9e92-428c-a064-ed0df3de1e0a" providerId="ADAL" clId="{BD91CDD3-60DA-4650-8AB5-1D86C61D2B33}" dt="2018-07-10T03:38:11.490" v="441" actId="14100"/>
          <ac:spMkLst>
            <pc:docMk/>
            <pc:sldMk cId="1482680216" sldId="470"/>
            <ac:spMk id="34" creationId="{74958BB6-DA02-4CDC-A56C-DC004A8DF44D}"/>
          </ac:spMkLst>
        </pc:spChg>
        <pc:spChg chg="add mod">
          <ac:chgData name="LI, Kit-ying Trista" userId="37e067b5-9e92-428c-a064-ed0df3de1e0a" providerId="ADAL" clId="{BD91CDD3-60DA-4650-8AB5-1D86C61D2B33}" dt="2018-07-10T03:38:11.490" v="441" actId="14100"/>
          <ac:spMkLst>
            <pc:docMk/>
            <pc:sldMk cId="1482680216" sldId="470"/>
            <ac:spMk id="35" creationId="{B9C06956-9796-4B22-8FEE-36366A84FE13}"/>
          </ac:spMkLst>
        </pc:spChg>
        <pc:spChg chg="add mod">
          <ac:chgData name="LI, Kit-ying Trista" userId="37e067b5-9e92-428c-a064-ed0df3de1e0a" providerId="ADAL" clId="{BD91CDD3-60DA-4650-8AB5-1D86C61D2B33}" dt="2018-07-10T03:39:54.990" v="511" actId="1076"/>
          <ac:spMkLst>
            <pc:docMk/>
            <pc:sldMk cId="1482680216" sldId="470"/>
            <ac:spMk id="36" creationId="{5EA34566-7983-45DC-8B4D-58C02625C557}"/>
          </ac:spMkLst>
        </pc:spChg>
        <pc:spChg chg="add mod">
          <ac:chgData name="LI, Kit-ying Trista" userId="37e067b5-9e92-428c-a064-ed0df3de1e0a" providerId="ADAL" clId="{BD91CDD3-60DA-4650-8AB5-1D86C61D2B33}" dt="2018-07-10T03:38:41.157" v="453" actId="14100"/>
          <ac:spMkLst>
            <pc:docMk/>
            <pc:sldMk cId="1482680216" sldId="470"/>
            <ac:spMk id="37" creationId="{B85453BF-A70A-4A41-A173-A4948521FCB7}"/>
          </ac:spMkLst>
        </pc:spChg>
        <pc:spChg chg="add mod">
          <ac:chgData name="LI, Kit-ying Trista" userId="37e067b5-9e92-428c-a064-ed0df3de1e0a" providerId="ADAL" clId="{BD91CDD3-60DA-4650-8AB5-1D86C61D2B33}" dt="2018-07-10T03:40:14.038" v="522" actId="1076"/>
          <ac:spMkLst>
            <pc:docMk/>
            <pc:sldMk cId="1482680216" sldId="470"/>
            <ac:spMk id="38" creationId="{8C3CBA72-EBDA-4908-8311-726E2A7D1380}"/>
          </ac:spMkLst>
        </pc:spChg>
        <pc:spChg chg="add mod">
          <ac:chgData name="LI, Kit-ying Trista" userId="37e067b5-9e92-428c-a064-ed0df3de1e0a" providerId="ADAL" clId="{BD91CDD3-60DA-4650-8AB5-1D86C61D2B33}" dt="2018-07-10T03:40:20.887" v="525" actId="1076"/>
          <ac:spMkLst>
            <pc:docMk/>
            <pc:sldMk cId="1482680216" sldId="470"/>
            <ac:spMk id="39" creationId="{A4BCDC1D-708C-48ED-B3A1-90915CDE42B8}"/>
          </ac:spMkLst>
        </pc:spChg>
        <pc:spChg chg="add mod">
          <ac:chgData name="LI, Kit-ying Trista" userId="37e067b5-9e92-428c-a064-ed0df3de1e0a" providerId="ADAL" clId="{BD91CDD3-60DA-4650-8AB5-1D86C61D2B33}" dt="2018-07-10T03:40:18.670" v="524" actId="1076"/>
          <ac:spMkLst>
            <pc:docMk/>
            <pc:sldMk cId="1482680216" sldId="470"/>
            <ac:spMk id="40" creationId="{205F0049-ABAA-4413-BF07-FCD86FC042E5}"/>
          </ac:spMkLst>
        </pc:spChg>
        <pc:spChg chg="del">
          <ac:chgData name="LI, Kit-ying Trista" userId="37e067b5-9e92-428c-a064-ed0df3de1e0a" providerId="ADAL" clId="{BD91CDD3-60DA-4650-8AB5-1D86C61D2B33}" dt="2018-07-10T03:37:59.275" v="437" actId="478"/>
          <ac:spMkLst>
            <pc:docMk/>
            <pc:sldMk cId="1482680216" sldId="470"/>
            <ac:spMk id="41" creationId="{1055B70F-77AD-4EA7-8D87-C46075047F46}"/>
          </ac:spMkLst>
        </pc:spChg>
        <pc:spChg chg="add mod">
          <ac:chgData name="LI, Kit-ying Trista" userId="37e067b5-9e92-428c-a064-ed0df3de1e0a" providerId="ADAL" clId="{BD91CDD3-60DA-4650-8AB5-1D86C61D2B33}" dt="2018-07-10T03:40:22.715" v="526" actId="1076"/>
          <ac:spMkLst>
            <pc:docMk/>
            <pc:sldMk cId="1482680216" sldId="470"/>
            <ac:spMk id="42" creationId="{991E036C-AEC7-4D17-A222-3415ECFC896D}"/>
          </ac:spMkLst>
        </pc:spChg>
      </pc:sldChg>
      <pc:sldChg chg="modSp">
        <pc:chgData name="LI, Kit-ying Trista" userId="37e067b5-9e92-428c-a064-ed0df3de1e0a" providerId="ADAL" clId="{BD91CDD3-60DA-4650-8AB5-1D86C61D2B33}" dt="2018-07-10T03:46:34.876" v="532" actId="1076"/>
        <pc:sldMkLst>
          <pc:docMk/>
          <pc:sldMk cId="3138320646" sldId="471"/>
        </pc:sldMkLst>
        <pc:spChg chg="mod">
          <ac:chgData name="LI, Kit-ying Trista" userId="37e067b5-9e92-428c-a064-ed0df3de1e0a" providerId="ADAL" clId="{BD91CDD3-60DA-4650-8AB5-1D86C61D2B33}" dt="2018-07-10T03:46:34.876" v="532" actId="1076"/>
          <ac:spMkLst>
            <pc:docMk/>
            <pc:sldMk cId="3138320646" sldId="471"/>
            <ac:spMk id="15" creationId="{00000000-0000-0000-0000-000000000000}"/>
          </ac:spMkLst>
        </pc:spChg>
      </pc:sldChg>
      <pc:sldChg chg="modSp">
        <pc:chgData name="LI, Kit-ying Trista" userId="37e067b5-9e92-428c-a064-ed0df3de1e0a" providerId="ADAL" clId="{BD91CDD3-60DA-4650-8AB5-1D86C61D2B33}" dt="2018-07-10T03:49:18.539" v="537" actId="1076"/>
        <pc:sldMkLst>
          <pc:docMk/>
          <pc:sldMk cId="447129167" sldId="472"/>
        </pc:sldMkLst>
        <pc:spChg chg="mod">
          <ac:chgData name="LI, Kit-ying Trista" userId="37e067b5-9e92-428c-a064-ed0df3de1e0a" providerId="ADAL" clId="{BD91CDD3-60DA-4650-8AB5-1D86C61D2B33}" dt="2018-07-10T03:49:18.539" v="537" actId="1076"/>
          <ac:spMkLst>
            <pc:docMk/>
            <pc:sldMk cId="447129167" sldId="472"/>
            <ac:spMk id="15" creationId="{00000000-0000-0000-0000-000000000000}"/>
          </ac:spMkLst>
        </pc:spChg>
      </pc:sldChg>
      <pc:sldChg chg="addSp delSp modSp">
        <pc:chgData name="LI, Kit-ying Trista" userId="37e067b5-9e92-428c-a064-ed0df3de1e0a" providerId="ADAL" clId="{BD91CDD3-60DA-4650-8AB5-1D86C61D2B33}" dt="2018-07-10T04:30:39.853" v="677" actId="20577"/>
        <pc:sldMkLst>
          <pc:docMk/>
          <pc:sldMk cId="1560396830" sldId="473"/>
        </pc:sldMkLst>
        <pc:spChg chg="mod">
          <ac:chgData name="LI, Kit-ying Trista" userId="37e067b5-9e92-428c-a064-ed0df3de1e0a" providerId="ADAL" clId="{BD91CDD3-60DA-4650-8AB5-1D86C61D2B33}" dt="2018-07-10T04:02:16.501" v="580" actId="20577"/>
          <ac:spMkLst>
            <pc:docMk/>
            <pc:sldMk cId="1560396830" sldId="473"/>
            <ac:spMk id="2" creationId="{B3FAE04A-89E1-434D-81C9-C58D65492883}"/>
          </ac:spMkLst>
        </pc:spChg>
        <pc:spChg chg="del">
          <ac:chgData name="LI, Kit-ying Trista" userId="37e067b5-9e92-428c-a064-ed0df3de1e0a" providerId="ADAL" clId="{BD91CDD3-60DA-4650-8AB5-1D86C61D2B33}" dt="2018-07-10T04:21:10.719" v="611" actId="478"/>
          <ac:spMkLst>
            <pc:docMk/>
            <pc:sldMk cId="1560396830" sldId="473"/>
            <ac:spMk id="8" creationId="{46F54F02-343E-45F0-8C5A-77B21D03CFB0}"/>
          </ac:spMkLst>
        </pc:spChg>
        <pc:spChg chg="mod">
          <ac:chgData name="LI, Kit-ying Trista" userId="37e067b5-9e92-428c-a064-ed0df3de1e0a" providerId="ADAL" clId="{BD91CDD3-60DA-4650-8AB5-1D86C61D2B33}" dt="2018-07-10T04:17:00.179" v="610" actId="207"/>
          <ac:spMkLst>
            <pc:docMk/>
            <pc:sldMk cId="1560396830" sldId="473"/>
            <ac:spMk id="9" creationId="{B41369F7-BA03-4B90-983C-9A717524613B}"/>
          </ac:spMkLst>
        </pc:spChg>
        <pc:spChg chg="mod">
          <ac:chgData name="LI, Kit-ying Trista" userId="37e067b5-9e92-428c-a064-ed0df3de1e0a" providerId="ADAL" clId="{BD91CDD3-60DA-4650-8AB5-1D86C61D2B33}" dt="2018-07-10T04:26:09.601" v="657" actId="1076"/>
          <ac:spMkLst>
            <pc:docMk/>
            <pc:sldMk cId="1560396830" sldId="473"/>
            <ac:spMk id="33" creationId="{CB43FA4C-A414-4229-86FD-54103DC960E7}"/>
          </ac:spMkLst>
        </pc:spChg>
        <pc:graphicFrameChg chg="add mod">
          <ac:chgData name="LI, Kit-ying Trista" userId="37e067b5-9e92-428c-a064-ed0df3de1e0a" providerId="ADAL" clId="{BD91CDD3-60DA-4650-8AB5-1D86C61D2B33}" dt="2018-07-10T04:30:39.853" v="677" actId="20577"/>
          <ac:graphicFrameMkLst>
            <pc:docMk/>
            <pc:sldMk cId="1560396830" sldId="473"/>
            <ac:graphicFrameMk id="11" creationId="{886EC052-89B2-44C0-9E3B-BF1014A2CC99}"/>
          </ac:graphicFrameMkLst>
        </pc:graphicFrameChg>
      </pc:sldChg>
      <pc:sldChg chg="addSp delSp modSp add del delAnim modAnim">
        <pc:chgData name="LI, Kit-ying Trista" userId="37e067b5-9e92-428c-a064-ed0df3de1e0a" providerId="ADAL" clId="{BD91CDD3-60DA-4650-8AB5-1D86C61D2B33}" dt="2018-07-10T05:52:59.115" v="779" actId="1076"/>
        <pc:sldMkLst>
          <pc:docMk/>
          <pc:sldMk cId="1634950034" sldId="474"/>
        </pc:sldMkLst>
        <pc:spChg chg="mod">
          <ac:chgData name="LI, Kit-ying Trista" userId="37e067b5-9e92-428c-a064-ed0df3de1e0a" providerId="ADAL" clId="{BD91CDD3-60DA-4650-8AB5-1D86C61D2B33}" dt="2018-07-10T03:53:42.047" v="553" actId="1076"/>
          <ac:spMkLst>
            <pc:docMk/>
            <pc:sldMk cId="1634950034" sldId="474"/>
            <ac:spMk id="2" creationId="{B3FAE04A-89E1-434D-81C9-C58D65492883}"/>
          </ac:spMkLst>
        </pc:spChg>
        <pc:spChg chg="del mod">
          <ac:chgData name="LI, Kit-ying Trista" userId="37e067b5-9e92-428c-a064-ed0df3de1e0a" providerId="ADAL" clId="{BD91CDD3-60DA-4650-8AB5-1D86C61D2B33}" dt="2018-07-10T04:26:19.057" v="659" actId="478"/>
          <ac:spMkLst>
            <pc:docMk/>
            <pc:sldMk cId="1634950034" sldId="474"/>
            <ac:spMk id="8" creationId="{46F54F02-343E-45F0-8C5A-77B21D03CFB0}"/>
          </ac:spMkLst>
        </pc:spChg>
        <pc:spChg chg="mod">
          <ac:chgData name="LI, Kit-ying Trista" userId="37e067b5-9e92-428c-a064-ed0df3de1e0a" providerId="ADAL" clId="{BD91CDD3-60DA-4650-8AB5-1D86C61D2B33}" dt="2018-07-10T04:11:01.102" v="606" actId="1076"/>
          <ac:spMkLst>
            <pc:docMk/>
            <pc:sldMk cId="1634950034" sldId="474"/>
            <ac:spMk id="9" creationId="{B41369F7-BA03-4B90-983C-9A717524613B}"/>
          </ac:spMkLst>
        </pc:spChg>
        <pc:spChg chg="add del mod">
          <ac:chgData name="LI, Kit-ying Trista" userId="37e067b5-9e92-428c-a064-ed0df3de1e0a" providerId="ADAL" clId="{BD91CDD3-60DA-4650-8AB5-1D86C61D2B33}" dt="2018-07-10T05:52:11.360" v="760" actId="478"/>
          <ac:spMkLst>
            <pc:docMk/>
            <pc:sldMk cId="1634950034" sldId="474"/>
            <ac:spMk id="15" creationId="{889F3CC8-5129-41ED-8088-A82591D98128}"/>
          </ac:spMkLst>
        </pc:spChg>
        <pc:spChg chg="add mod ord">
          <ac:chgData name="LI, Kit-ying Trista" userId="37e067b5-9e92-428c-a064-ed0df3de1e0a" providerId="ADAL" clId="{BD91CDD3-60DA-4650-8AB5-1D86C61D2B33}" dt="2018-07-10T05:52:59.115" v="779" actId="1076"/>
          <ac:spMkLst>
            <pc:docMk/>
            <pc:sldMk cId="1634950034" sldId="474"/>
            <ac:spMk id="16" creationId="{413178D5-90A8-4053-999C-38CCC22079D9}"/>
          </ac:spMkLst>
        </pc:spChg>
        <pc:spChg chg="add mod ord">
          <ac:chgData name="LI, Kit-ying Trista" userId="37e067b5-9e92-428c-a064-ed0df3de1e0a" providerId="ADAL" clId="{BD91CDD3-60DA-4650-8AB5-1D86C61D2B33}" dt="2018-07-10T05:52:56.711" v="778" actId="1076"/>
          <ac:spMkLst>
            <pc:docMk/>
            <pc:sldMk cId="1634950034" sldId="474"/>
            <ac:spMk id="17" creationId="{A616AC4D-171C-4F21-8C5A-93FE94E32A5E}"/>
          </ac:spMkLst>
        </pc:spChg>
        <pc:spChg chg="add del mod">
          <ac:chgData name="LI, Kit-ying Trista" userId="37e067b5-9e92-428c-a064-ed0df3de1e0a" providerId="ADAL" clId="{BD91CDD3-60DA-4650-8AB5-1D86C61D2B33}" dt="2018-07-10T05:52:30.628" v="768" actId="478"/>
          <ac:spMkLst>
            <pc:docMk/>
            <pc:sldMk cId="1634950034" sldId="474"/>
            <ac:spMk id="18" creationId="{249E21D7-DB5A-4F56-9844-C7F6389C5027}"/>
          </ac:spMkLst>
        </pc:spChg>
        <pc:spChg chg="add del mod">
          <ac:chgData name="LI, Kit-ying Trista" userId="37e067b5-9e92-428c-a064-ed0df3de1e0a" providerId="ADAL" clId="{BD91CDD3-60DA-4650-8AB5-1D86C61D2B33}" dt="2018-07-10T05:52:30.628" v="768" actId="478"/>
          <ac:spMkLst>
            <pc:docMk/>
            <pc:sldMk cId="1634950034" sldId="474"/>
            <ac:spMk id="19" creationId="{EEB78922-7BC0-44FB-BD2A-9424B6E9E200}"/>
          </ac:spMkLst>
        </pc:spChg>
        <pc:spChg chg="add del mod">
          <ac:chgData name="LI, Kit-ying Trista" userId="37e067b5-9e92-428c-a064-ed0df3de1e0a" providerId="ADAL" clId="{BD91CDD3-60DA-4650-8AB5-1D86C61D2B33}" dt="2018-07-10T05:52:33.099" v="769" actId="478"/>
          <ac:spMkLst>
            <pc:docMk/>
            <pc:sldMk cId="1634950034" sldId="474"/>
            <ac:spMk id="21" creationId="{23C477D7-6302-4652-9AD2-8508038EC2AE}"/>
          </ac:spMkLst>
        </pc:spChg>
        <pc:spChg chg="add del mod">
          <ac:chgData name="LI, Kit-ying Trista" userId="37e067b5-9e92-428c-a064-ed0df3de1e0a" providerId="ADAL" clId="{BD91CDD3-60DA-4650-8AB5-1D86C61D2B33}" dt="2018-07-10T05:52:30.628" v="768" actId="478"/>
          <ac:spMkLst>
            <pc:docMk/>
            <pc:sldMk cId="1634950034" sldId="474"/>
            <ac:spMk id="22" creationId="{8B04247F-699D-49D1-83EC-3867C6642DB9}"/>
          </ac:spMkLst>
        </pc:spChg>
        <pc:spChg chg="add mod">
          <ac:chgData name="LI, Kit-ying Trista" userId="37e067b5-9e92-428c-a064-ed0df3de1e0a" providerId="ADAL" clId="{BD91CDD3-60DA-4650-8AB5-1D86C61D2B33}" dt="2018-07-10T04:35:04.204" v="679" actId="1076"/>
          <ac:spMkLst>
            <pc:docMk/>
            <pc:sldMk cId="1634950034" sldId="474"/>
            <ac:spMk id="23" creationId="{F202EA38-C8FF-43B0-80CB-83D2C9AA2F67}"/>
          </ac:spMkLst>
        </pc:spChg>
        <pc:spChg chg="add mod">
          <ac:chgData name="LI, Kit-ying Trista" userId="37e067b5-9e92-428c-a064-ed0df3de1e0a" providerId="ADAL" clId="{BD91CDD3-60DA-4650-8AB5-1D86C61D2B33}" dt="2018-07-10T05:52:35.536" v="770" actId="1076"/>
          <ac:spMkLst>
            <pc:docMk/>
            <pc:sldMk cId="1634950034" sldId="474"/>
            <ac:spMk id="24" creationId="{81BAF319-227A-4957-800F-732ABFA178BA}"/>
          </ac:spMkLst>
        </pc:spChg>
        <pc:spChg chg="add mod">
          <ac:chgData name="LI, Kit-ying Trista" userId="37e067b5-9e92-428c-a064-ed0df3de1e0a" providerId="ADAL" clId="{BD91CDD3-60DA-4650-8AB5-1D86C61D2B33}" dt="2018-07-10T05:52:53.913" v="777" actId="1076"/>
          <ac:spMkLst>
            <pc:docMk/>
            <pc:sldMk cId="1634950034" sldId="474"/>
            <ac:spMk id="25" creationId="{64234171-FF30-44D7-B7D0-D2C315E4C4B0}"/>
          </ac:spMkLst>
        </pc:spChg>
        <pc:spChg chg="add mod">
          <ac:chgData name="LI, Kit-ying Trista" userId="37e067b5-9e92-428c-a064-ed0df3de1e0a" providerId="ADAL" clId="{BD91CDD3-60DA-4650-8AB5-1D86C61D2B33}" dt="2018-07-10T05:52:53.913" v="777" actId="1076"/>
          <ac:spMkLst>
            <pc:docMk/>
            <pc:sldMk cId="1634950034" sldId="474"/>
            <ac:spMk id="26" creationId="{9A4D825A-D49D-416B-89D0-CA066B4F315C}"/>
          </ac:spMkLst>
        </pc:spChg>
        <pc:spChg chg="add mod">
          <ac:chgData name="LI, Kit-ying Trista" userId="37e067b5-9e92-428c-a064-ed0df3de1e0a" providerId="ADAL" clId="{BD91CDD3-60DA-4650-8AB5-1D86C61D2B33}" dt="2018-07-10T05:52:53.913" v="777" actId="1076"/>
          <ac:spMkLst>
            <pc:docMk/>
            <pc:sldMk cId="1634950034" sldId="474"/>
            <ac:spMk id="27" creationId="{31AC7C29-86C0-4F48-B344-038E3EA4A632}"/>
          </ac:spMkLst>
        </pc:spChg>
        <pc:spChg chg="add mod">
          <ac:chgData name="LI, Kit-ying Trista" userId="37e067b5-9e92-428c-a064-ed0df3de1e0a" providerId="ADAL" clId="{BD91CDD3-60DA-4650-8AB5-1D86C61D2B33}" dt="2018-07-10T05:52:53.913" v="777" actId="1076"/>
          <ac:spMkLst>
            <pc:docMk/>
            <pc:sldMk cId="1634950034" sldId="474"/>
            <ac:spMk id="28" creationId="{E77FFAE8-AF46-4B25-93A4-3B3E6C27FDC4}"/>
          </ac:spMkLst>
        </pc:spChg>
        <pc:spChg chg="add mod">
          <ac:chgData name="LI, Kit-ying Trista" userId="37e067b5-9e92-428c-a064-ed0df3de1e0a" providerId="ADAL" clId="{BD91CDD3-60DA-4650-8AB5-1D86C61D2B33}" dt="2018-07-10T05:52:53.913" v="777" actId="1076"/>
          <ac:spMkLst>
            <pc:docMk/>
            <pc:sldMk cId="1634950034" sldId="474"/>
            <ac:spMk id="29" creationId="{02A3318B-A11D-434A-8E0E-2D576E89DADB}"/>
          </ac:spMkLst>
        </pc:spChg>
        <pc:spChg chg="add mod">
          <ac:chgData name="LI, Kit-ying Trista" userId="37e067b5-9e92-428c-a064-ed0df3de1e0a" providerId="ADAL" clId="{BD91CDD3-60DA-4650-8AB5-1D86C61D2B33}" dt="2018-07-10T05:52:53.913" v="777" actId="1076"/>
          <ac:spMkLst>
            <pc:docMk/>
            <pc:sldMk cId="1634950034" sldId="474"/>
            <ac:spMk id="30" creationId="{E0C13DD6-2865-4320-9C7D-944AB14C9E0D}"/>
          </ac:spMkLst>
        </pc:spChg>
        <pc:spChg chg="add mod">
          <ac:chgData name="LI, Kit-ying Trista" userId="37e067b5-9e92-428c-a064-ed0df3de1e0a" providerId="ADAL" clId="{BD91CDD3-60DA-4650-8AB5-1D86C61D2B33}" dt="2018-07-10T05:52:53.913" v="777" actId="1076"/>
          <ac:spMkLst>
            <pc:docMk/>
            <pc:sldMk cId="1634950034" sldId="474"/>
            <ac:spMk id="31" creationId="{F11343DC-CBCE-4ABA-AB55-F9CC8210FEA2}"/>
          </ac:spMkLst>
        </pc:spChg>
        <pc:spChg chg="del">
          <ac:chgData name="LI, Kit-ying Trista" userId="37e067b5-9e92-428c-a064-ed0df3de1e0a" providerId="ADAL" clId="{BD91CDD3-60DA-4650-8AB5-1D86C61D2B33}" dt="2018-07-10T04:09:15.553" v="597" actId="478"/>
          <ac:spMkLst>
            <pc:docMk/>
            <pc:sldMk cId="1634950034" sldId="474"/>
            <ac:spMk id="33" creationId="{CB43FA4C-A414-4229-86FD-54103DC960E7}"/>
          </ac:spMkLst>
        </pc:spChg>
        <pc:spChg chg="del">
          <ac:chgData name="LI, Kit-ying Trista" userId="37e067b5-9e92-428c-a064-ed0df3de1e0a" providerId="ADAL" clId="{BD91CDD3-60DA-4650-8AB5-1D86C61D2B33}" dt="2018-07-10T04:09:12.803" v="596" actId="478"/>
          <ac:spMkLst>
            <pc:docMk/>
            <pc:sldMk cId="1634950034" sldId="474"/>
            <ac:spMk id="65" creationId="{D5E989EE-19AA-4782-9FC0-2C16C5C485E1}"/>
          </ac:spMkLst>
        </pc:spChg>
        <pc:spChg chg="del">
          <ac:chgData name="LI, Kit-ying Trista" userId="37e067b5-9e92-428c-a064-ed0df3de1e0a" providerId="ADAL" clId="{BD91CDD3-60DA-4650-8AB5-1D86C61D2B33}" dt="2018-07-10T04:09:12.803" v="596" actId="478"/>
          <ac:spMkLst>
            <pc:docMk/>
            <pc:sldMk cId="1634950034" sldId="474"/>
            <ac:spMk id="66" creationId="{1E9F9A55-6643-45EA-B141-9AA31DC0DB7B}"/>
          </ac:spMkLst>
        </pc:spChg>
        <pc:cxnChg chg="del mod">
          <ac:chgData name="LI, Kit-ying Trista" userId="37e067b5-9e92-428c-a064-ed0df3de1e0a" providerId="ADAL" clId="{BD91CDD3-60DA-4650-8AB5-1D86C61D2B33}" dt="2018-07-10T04:26:19.057" v="659" actId="478"/>
          <ac:cxnSpMkLst>
            <pc:docMk/>
            <pc:sldMk cId="1634950034" sldId="474"/>
            <ac:cxnSpMk id="11" creationId="{B7BCBAED-643E-4EBA-B855-92A845B1A0D9}"/>
          </ac:cxnSpMkLst>
        </pc:cxnChg>
        <pc:cxnChg chg="del mod">
          <ac:chgData name="LI, Kit-ying Trista" userId="37e067b5-9e92-428c-a064-ed0df3de1e0a" providerId="ADAL" clId="{BD91CDD3-60DA-4650-8AB5-1D86C61D2B33}" dt="2018-07-10T04:26:42.822" v="660" actId="207"/>
          <ac:cxnSpMkLst>
            <pc:docMk/>
            <pc:sldMk cId="1634950034" sldId="474"/>
            <ac:cxnSpMk id="39" creationId="{02BD37A6-6D26-4EBB-817E-615FE767198C}"/>
          </ac:cxnSpMkLst>
        </pc:cxnChg>
      </pc:sldChg>
      <pc:sldChg chg="modSp add del">
        <pc:chgData name="LI, Kit-ying Trista" userId="37e067b5-9e92-428c-a064-ed0df3de1e0a" providerId="ADAL" clId="{BD91CDD3-60DA-4650-8AB5-1D86C61D2B33}" dt="2018-07-10T04:02:31.306" v="595" actId="1076"/>
        <pc:sldMkLst>
          <pc:docMk/>
          <pc:sldMk cId="309478133" sldId="475"/>
        </pc:sldMkLst>
        <pc:spChg chg="mod">
          <ac:chgData name="LI, Kit-ying Trista" userId="37e067b5-9e92-428c-a064-ed0df3de1e0a" providerId="ADAL" clId="{BD91CDD3-60DA-4650-8AB5-1D86C61D2B33}" dt="2018-07-10T04:02:31.306" v="595" actId="1076"/>
          <ac:spMkLst>
            <pc:docMk/>
            <pc:sldMk cId="309478133" sldId="475"/>
            <ac:spMk id="15" creationId="{00000000-0000-0000-0000-000000000000}"/>
          </ac:spMkLst>
        </pc:spChg>
      </pc:sldChg>
      <pc:sldChg chg="addSp delSp modSp modAnim">
        <pc:chgData name="LI, Kit-ying Trista" userId="37e067b5-9e92-428c-a064-ed0df3de1e0a" providerId="ADAL" clId="{BD91CDD3-60DA-4650-8AB5-1D86C61D2B33}" dt="2018-07-10T07:40:05.729" v="1940" actId="403"/>
        <pc:sldMkLst>
          <pc:docMk/>
          <pc:sldMk cId="2180917840" sldId="476"/>
        </pc:sldMkLst>
        <pc:spChg chg="del">
          <ac:chgData name="LI, Kit-ying Trista" userId="37e067b5-9e92-428c-a064-ed0df3de1e0a" providerId="ADAL" clId="{BD91CDD3-60DA-4650-8AB5-1D86C61D2B33}" dt="2018-07-10T06:16:42.340" v="1057" actId="478"/>
          <ac:spMkLst>
            <pc:docMk/>
            <pc:sldMk cId="2180917840" sldId="476"/>
            <ac:spMk id="2" creationId="{720C900D-B3A0-4629-A04B-DEFCCCDF9F75}"/>
          </ac:spMkLst>
        </pc:spChg>
        <pc:spChg chg="add mod">
          <ac:chgData name="LI, Kit-ying Trista" userId="37e067b5-9e92-428c-a064-ed0df3de1e0a" providerId="ADAL" clId="{BD91CDD3-60DA-4650-8AB5-1D86C61D2B33}" dt="2018-07-10T06:22:13.538" v="1255" actId="403"/>
          <ac:spMkLst>
            <pc:docMk/>
            <pc:sldMk cId="2180917840" sldId="476"/>
            <ac:spMk id="4" creationId="{F687432C-829A-4BAC-8015-8906294188AB}"/>
          </ac:spMkLst>
        </pc:spChg>
        <pc:spChg chg="add mod">
          <ac:chgData name="LI, Kit-ying Trista" userId="37e067b5-9e92-428c-a064-ed0df3de1e0a" providerId="ADAL" clId="{BD91CDD3-60DA-4650-8AB5-1D86C61D2B33}" dt="2018-07-10T06:23:17.859" v="1280" actId="1076"/>
          <ac:spMkLst>
            <pc:docMk/>
            <pc:sldMk cId="2180917840" sldId="476"/>
            <ac:spMk id="7" creationId="{D2B12B68-B72A-4A8D-B549-36FEF633EECC}"/>
          </ac:spMkLst>
        </pc:spChg>
        <pc:spChg chg="mod">
          <ac:chgData name="LI, Kit-ying Trista" userId="37e067b5-9e92-428c-a064-ed0df3de1e0a" providerId="ADAL" clId="{BD91CDD3-60DA-4650-8AB5-1D86C61D2B33}" dt="2018-07-10T07:40:05.729" v="1940" actId="403"/>
          <ac:spMkLst>
            <pc:docMk/>
            <pc:sldMk cId="2180917840" sldId="476"/>
            <ac:spMk id="15" creationId="{A271B323-4B31-487A-AE08-62E1531A23C9}"/>
          </ac:spMkLst>
        </pc:spChg>
        <pc:spChg chg="add mod">
          <ac:chgData name="LI, Kit-ying Trista" userId="37e067b5-9e92-428c-a064-ed0df3de1e0a" providerId="ADAL" clId="{BD91CDD3-60DA-4650-8AB5-1D86C61D2B33}" dt="2018-07-10T06:25:03.959" v="1282" actId="1076"/>
          <ac:spMkLst>
            <pc:docMk/>
            <pc:sldMk cId="2180917840" sldId="476"/>
            <ac:spMk id="18" creationId="{04F23152-A56F-41DF-9110-2362C3B6DEA4}"/>
          </ac:spMkLst>
        </pc:spChg>
        <pc:spChg chg="add mod">
          <ac:chgData name="LI, Kit-ying Trista" userId="37e067b5-9e92-428c-a064-ed0df3de1e0a" providerId="ADAL" clId="{BD91CDD3-60DA-4650-8AB5-1D86C61D2B33}" dt="2018-07-10T06:25:01.940" v="1281" actId="1076"/>
          <ac:spMkLst>
            <pc:docMk/>
            <pc:sldMk cId="2180917840" sldId="476"/>
            <ac:spMk id="25" creationId="{FF443C54-532F-465D-8150-81A7021066E4}"/>
          </ac:spMkLst>
        </pc:spChg>
        <pc:spChg chg="mod">
          <ac:chgData name="LI, Kit-ying Trista" userId="37e067b5-9e92-428c-a064-ed0df3de1e0a" providerId="ADAL" clId="{BD91CDD3-60DA-4650-8AB5-1D86C61D2B33}" dt="2018-07-10T06:30:07.653" v="1283" actId="1076"/>
          <ac:spMkLst>
            <pc:docMk/>
            <pc:sldMk cId="2180917840" sldId="476"/>
            <ac:spMk id="35" creationId="{FB196319-75ED-40E3-A5CB-AA90186051F3}"/>
          </ac:spMkLst>
        </pc:spChg>
        <pc:grpChg chg="del">
          <ac:chgData name="LI, Kit-ying Trista" userId="37e067b5-9e92-428c-a064-ed0df3de1e0a" providerId="ADAL" clId="{BD91CDD3-60DA-4650-8AB5-1D86C61D2B33}" dt="2018-07-10T06:16:37.773" v="1055" actId="478"/>
          <ac:grpSpMkLst>
            <pc:docMk/>
            <pc:sldMk cId="2180917840" sldId="476"/>
            <ac:grpSpMk id="22" creationId="{10CF8E1D-65D8-460E-B803-B169847A5A02}"/>
          </ac:grpSpMkLst>
        </pc:grpChg>
        <pc:grpChg chg="del">
          <ac:chgData name="LI, Kit-ying Trista" userId="37e067b5-9e92-428c-a064-ed0df3de1e0a" providerId="ADAL" clId="{BD91CDD3-60DA-4650-8AB5-1D86C61D2B33}" dt="2018-07-10T06:16:39.397" v="1056" actId="478"/>
          <ac:grpSpMkLst>
            <pc:docMk/>
            <pc:sldMk cId="2180917840" sldId="476"/>
            <ac:grpSpMk id="32" creationId="{A193AFD2-D62E-4E41-B262-648A4E38816B}"/>
          </ac:grpSpMkLst>
        </pc:grpChg>
        <pc:picChg chg="add mod">
          <ac:chgData name="LI, Kit-ying Trista" userId="37e067b5-9e92-428c-a064-ed0df3de1e0a" providerId="ADAL" clId="{BD91CDD3-60DA-4650-8AB5-1D86C61D2B33}" dt="2018-07-10T06:33:39.223" v="1289" actId="1076"/>
          <ac:picMkLst>
            <pc:docMk/>
            <pc:sldMk cId="2180917840" sldId="476"/>
            <ac:picMk id="24" creationId="{54E12B87-0F0D-43DE-8064-7534CD2793F2}"/>
          </ac:picMkLst>
        </pc:picChg>
        <pc:cxnChg chg="del mod">
          <ac:chgData name="LI, Kit-ying Trista" userId="37e067b5-9e92-428c-a064-ed0df3de1e0a" providerId="ADAL" clId="{BD91CDD3-60DA-4650-8AB5-1D86C61D2B33}" dt="2018-07-10T06:22:05.445" v="1254" actId="478"/>
          <ac:cxnSpMkLst>
            <pc:docMk/>
            <pc:sldMk cId="2180917840" sldId="476"/>
            <ac:cxnSpMk id="5" creationId="{CD982338-0AE8-4B6E-8B0B-E6EED652BA57}"/>
          </ac:cxnSpMkLst>
        </pc:cxnChg>
        <pc:cxnChg chg="add del mod">
          <ac:chgData name="LI, Kit-ying Trista" userId="37e067b5-9e92-428c-a064-ed0df3de1e0a" providerId="ADAL" clId="{BD91CDD3-60DA-4650-8AB5-1D86C61D2B33}" dt="2018-07-10T06:21:50.456" v="1248" actId="403"/>
          <ac:cxnSpMkLst>
            <pc:docMk/>
            <pc:sldMk cId="2180917840" sldId="476"/>
            <ac:cxnSpMk id="23" creationId="{20542B45-60CE-42A6-A025-76210B8C9813}"/>
          </ac:cxnSpMkLst>
        </pc:cxnChg>
      </pc:sldChg>
      <pc:sldChg chg="addSp modSp add del">
        <pc:chgData name="LI, Kit-ying Trista" userId="37e067b5-9e92-428c-a064-ed0df3de1e0a" providerId="ADAL" clId="{BD91CDD3-60DA-4650-8AB5-1D86C61D2B33}" dt="2018-07-10T06:03:11.362" v="809" actId="2696"/>
        <pc:sldMkLst>
          <pc:docMk/>
          <pc:sldMk cId="3235140116" sldId="476"/>
        </pc:sldMkLst>
        <pc:spChg chg="mod">
          <ac:chgData name="LI, Kit-ying Trista" userId="37e067b5-9e92-428c-a064-ed0df3de1e0a" providerId="ADAL" clId="{BD91CDD3-60DA-4650-8AB5-1D86C61D2B33}" dt="2018-07-10T05:59:27.986" v="800" actId="403"/>
          <ac:spMkLst>
            <pc:docMk/>
            <pc:sldMk cId="3235140116" sldId="476"/>
            <ac:spMk id="3" creationId="{383B4851-DCD2-4CB1-AC47-2C2D84674699}"/>
          </ac:spMkLst>
        </pc:spChg>
        <pc:spChg chg="mod">
          <ac:chgData name="LI, Kit-ying Trista" userId="37e067b5-9e92-428c-a064-ed0df3de1e0a" providerId="ADAL" clId="{BD91CDD3-60DA-4650-8AB5-1D86C61D2B33}" dt="2018-07-10T05:59:31.483" v="801" actId="14100"/>
          <ac:spMkLst>
            <pc:docMk/>
            <pc:sldMk cId="3235140116" sldId="476"/>
            <ac:spMk id="6" creationId="{72057E06-3687-4704-A83A-0DA553961EBB}"/>
          </ac:spMkLst>
        </pc:spChg>
        <pc:spChg chg="mod">
          <ac:chgData name="LI, Kit-ying Trista" userId="37e067b5-9e92-428c-a064-ed0df3de1e0a" providerId="ADAL" clId="{BD91CDD3-60DA-4650-8AB5-1D86C61D2B33}" dt="2018-07-10T06:02:25.321" v="803" actId="14100"/>
          <ac:spMkLst>
            <pc:docMk/>
            <pc:sldMk cId="3235140116" sldId="476"/>
            <ac:spMk id="9" creationId="{9E5417C7-FED5-461F-85F6-1017014D5299}"/>
          </ac:spMkLst>
        </pc:spChg>
        <pc:spChg chg="add mod">
          <ac:chgData name="LI, Kit-ying Trista" userId="37e067b5-9e92-428c-a064-ed0df3de1e0a" providerId="ADAL" clId="{BD91CDD3-60DA-4650-8AB5-1D86C61D2B33}" dt="2018-07-10T05:59:24.460" v="799" actId="1076"/>
          <ac:spMkLst>
            <pc:docMk/>
            <pc:sldMk cId="3235140116" sldId="476"/>
            <ac:spMk id="10" creationId="{A946B275-AA18-4691-99BC-A03460D44854}"/>
          </ac:spMkLst>
        </pc:spChg>
        <pc:grpChg chg="add mod">
          <ac:chgData name="LI, Kit-ying Trista" userId="37e067b5-9e92-428c-a064-ed0df3de1e0a" providerId="ADAL" clId="{BD91CDD3-60DA-4650-8AB5-1D86C61D2B33}" dt="2018-07-10T06:02:35.154" v="804" actId="14100"/>
          <ac:grpSpMkLst>
            <pc:docMk/>
            <pc:sldMk cId="3235140116" sldId="476"/>
            <ac:grpSpMk id="4" creationId="{6443C5E8-62D9-4807-8F13-6C6AF9894C7A}"/>
          </ac:grpSpMkLst>
        </pc:grpChg>
        <pc:grpChg chg="add">
          <ac:chgData name="LI, Kit-ying Trista" userId="37e067b5-9e92-428c-a064-ed0df3de1e0a" providerId="ADAL" clId="{BD91CDD3-60DA-4650-8AB5-1D86C61D2B33}" dt="2018-07-10T05:59:09.034" v="791" actId="2696"/>
          <ac:grpSpMkLst>
            <pc:docMk/>
            <pc:sldMk cId="3235140116" sldId="476"/>
            <ac:grpSpMk id="7" creationId="{CF459964-2994-47FB-8469-5587EEFAA0F3}"/>
          </ac:grpSpMkLst>
        </pc:grpChg>
      </pc:sldChg>
      <pc:sldChg chg="addSp delSp modSp">
        <pc:chgData name="LI, Kit-ying Trista" userId="37e067b5-9e92-428c-a064-ed0df3de1e0a" providerId="ADAL" clId="{BD91CDD3-60DA-4650-8AB5-1D86C61D2B33}" dt="2018-07-10T07:39:30.430" v="1936" actId="403"/>
        <pc:sldMkLst>
          <pc:docMk/>
          <pc:sldMk cId="1890978921" sldId="477"/>
        </pc:sldMkLst>
        <pc:spChg chg="del mod">
          <ac:chgData name="LI, Kit-ying Trista" userId="37e067b5-9e92-428c-a064-ed0df3de1e0a" providerId="ADAL" clId="{BD91CDD3-60DA-4650-8AB5-1D86C61D2B33}" dt="2018-07-10T07:32:57.781" v="1849" actId="478"/>
          <ac:spMkLst>
            <pc:docMk/>
            <pc:sldMk cId="1890978921" sldId="477"/>
            <ac:spMk id="2" creationId="{720C900D-B3A0-4629-A04B-DEFCCCDF9F75}"/>
          </ac:spMkLst>
        </pc:spChg>
        <pc:spChg chg="add mod">
          <ac:chgData name="LI, Kit-ying Trista" userId="37e067b5-9e92-428c-a064-ed0df3de1e0a" providerId="ADAL" clId="{BD91CDD3-60DA-4650-8AB5-1D86C61D2B33}" dt="2018-07-10T07:33:07.209" v="1853" actId="1076"/>
          <ac:spMkLst>
            <pc:docMk/>
            <pc:sldMk cId="1890978921" sldId="477"/>
            <ac:spMk id="4" creationId="{4FEE3637-C1E5-4DC5-AB19-18B6737579D2}"/>
          </ac:spMkLst>
        </pc:spChg>
        <pc:spChg chg="mod">
          <ac:chgData name="LI, Kit-ying Trista" userId="37e067b5-9e92-428c-a064-ed0df3de1e0a" providerId="ADAL" clId="{BD91CDD3-60DA-4650-8AB5-1D86C61D2B33}" dt="2018-07-10T06:34:19.855" v="1299" actId="20577"/>
          <ac:spMkLst>
            <pc:docMk/>
            <pc:sldMk cId="1890978921" sldId="477"/>
            <ac:spMk id="15" creationId="{A271B323-4B31-487A-AE08-62E1531A23C9}"/>
          </ac:spMkLst>
        </pc:spChg>
        <pc:spChg chg="mod">
          <ac:chgData name="LI, Kit-ying Trista" userId="37e067b5-9e92-428c-a064-ed0df3de1e0a" providerId="ADAL" clId="{BD91CDD3-60DA-4650-8AB5-1D86C61D2B33}" dt="2018-07-10T07:12:34.844" v="1670" actId="403"/>
          <ac:spMkLst>
            <pc:docMk/>
            <pc:sldMk cId="1890978921" sldId="477"/>
            <ac:spMk id="17" creationId="{848101BE-B312-47E2-88C1-63306C548DA3}"/>
          </ac:spMkLst>
        </pc:spChg>
        <pc:spChg chg="mod">
          <ac:chgData name="LI, Kit-ying Trista" userId="37e067b5-9e92-428c-a064-ed0df3de1e0a" providerId="ADAL" clId="{BD91CDD3-60DA-4650-8AB5-1D86C61D2B33}" dt="2018-07-10T07:39:30.430" v="1936" actId="403"/>
          <ac:spMkLst>
            <pc:docMk/>
            <pc:sldMk cId="1890978921" sldId="477"/>
            <ac:spMk id="35" creationId="{FB196319-75ED-40E3-A5CB-AA90186051F3}"/>
          </ac:spMkLst>
        </pc:spChg>
        <pc:grpChg chg="del">
          <ac:chgData name="LI, Kit-ying Trista" userId="37e067b5-9e92-428c-a064-ed0df3de1e0a" providerId="ADAL" clId="{BD91CDD3-60DA-4650-8AB5-1D86C61D2B33}" dt="2018-07-10T06:37:03.446" v="1310" actId="478"/>
          <ac:grpSpMkLst>
            <pc:docMk/>
            <pc:sldMk cId="1890978921" sldId="477"/>
            <ac:grpSpMk id="22" creationId="{10CF8E1D-65D8-460E-B803-B169847A5A02}"/>
          </ac:grpSpMkLst>
        </pc:grpChg>
        <pc:grpChg chg="del">
          <ac:chgData name="LI, Kit-ying Trista" userId="37e067b5-9e92-428c-a064-ed0df3de1e0a" providerId="ADAL" clId="{BD91CDD3-60DA-4650-8AB5-1D86C61D2B33}" dt="2018-07-10T06:37:04.448" v="1311" actId="478"/>
          <ac:grpSpMkLst>
            <pc:docMk/>
            <pc:sldMk cId="1890978921" sldId="477"/>
            <ac:grpSpMk id="32" creationId="{A193AFD2-D62E-4E41-B262-648A4E38816B}"/>
          </ac:grpSpMkLst>
        </pc:grpChg>
        <pc:cxnChg chg="del mod">
          <ac:chgData name="LI, Kit-ying Trista" userId="37e067b5-9e92-428c-a064-ed0df3de1e0a" providerId="ADAL" clId="{BD91CDD3-60DA-4650-8AB5-1D86C61D2B33}" dt="2018-07-10T07:37:51.347" v="1910" actId="478"/>
          <ac:cxnSpMkLst>
            <pc:docMk/>
            <pc:sldMk cId="1890978921" sldId="477"/>
            <ac:cxnSpMk id="5" creationId="{CD982338-0AE8-4B6E-8B0B-E6EED652BA57}"/>
          </ac:cxnSpMkLst>
        </pc:cxnChg>
        <pc:cxnChg chg="mod">
          <ac:chgData name="LI, Kit-ying Trista" userId="37e067b5-9e92-428c-a064-ed0df3de1e0a" providerId="ADAL" clId="{BD91CDD3-60DA-4650-8AB5-1D86C61D2B33}" dt="2018-07-10T07:37:36.729" v="1902" actId="14100"/>
          <ac:cxnSpMkLst>
            <pc:docMk/>
            <pc:sldMk cId="1890978921" sldId="477"/>
            <ac:cxnSpMk id="36" creationId="{2C8DFEB4-2CE2-4165-9C75-E83B0D8C7BEB}"/>
          </ac:cxnSpMkLst>
        </pc:cxnChg>
        <pc:cxnChg chg="mod">
          <ac:chgData name="LI, Kit-ying Trista" userId="37e067b5-9e92-428c-a064-ed0df3de1e0a" providerId="ADAL" clId="{BD91CDD3-60DA-4650-8AB5-1D86C61D2B33}" dt="2018-07-10T07:37:44.756" v="1906" actId="14100"/>
          <ac:cxnSpMkLst>
            <pc:docMk/>
            <pc:sldMk cId="1890978921" sldId="477"/>
            <ac:cxnSpMk id="37" creationId="{2B2136F2-09E6-43D6-9AA8-6AAEB8E29516}"/>
          </ac:cxnSpMkLst>
        </pc:cxnChg>
        <pc:cxnChg chg="del mod">
          <ac:chgData name="LI, Kit-ying Trista" userId="37e067b5-9e92-428c-a064-ed0df3de1e0a" providerId="ADAL" clId="{BD91CDD3-60DA-4650-8AB5-1D86C61D2B33}" dt="2018-07-10T07:37:45.912" v="1907" actId="478"/>
          <ac:cxnSpMkLst>
            <pc:docMk/>
            <pc:sldMk cId="1890978921" sldId="477"/>
            <ac:cxnSpMk id="38" creationId="{630743C6-8C67-40EF-9168-3F7BFDBA92B1}"/>
          </ac:cxnSpMkLst>
        </pc:cxnChg>
        <pc:cxnChg chg="mod">
          <ac:chgData name="LI, Kit-ying Trista" userId="37e067b5-9e92-428c-a064-ed0df3de1e0a" providerId="ADAL" clId="{BD91CDD3-60DA-4650-8AB5-1D86C61D2B33}" dt="2018-07-10T07:37:41.145" v="1904" actId="14100"/>
          <ac:cxnSpMkLst>
            <pc:docMk/>
            <pc:sldMk cId="1890978921" sldId="477"/>
            <ac:cxnSpMk id="39" creationId="{67967633-7012-4DF9-BD41-CEDF26CA1FD2}"/>
          </ac:cxnSpMkLst>
        </pc:cxnChg>
        <pc:cxnChg chg="del mod">
          <ac:chgData name="LI, Kit-ying Trista" userId="37e067b5-9e92-428c-a064-ed0df3de1e0a" providerId="ADAL" clId="{BD91CDD3-60DA-4650-8AB5-1D86C61D2B33}" dt="2018-07-10T07:37:48.054" v="1908" actId="478"/>
          <ac:cxnSpMkLst>
            <pc:docMk/>
            <pc:sldMk cId="1890978921" sldId="477"/>
            <ac:cxnSpMk id="40" creationId="{BF24C401-7FCE-4F2F-8B85-44A29A8D9949}"/>
          </ac:cxnSpMkLst>
        </pc:cxnChg>
        <pc:cxnChg chg="del mod">
          <ac:chgData name="LI, Kit-ying Trista" userId="37e067b5-9e92-428c-a064-ed0df3de1e0a" providerId="ADAL" clId="{BD91CDD3-60DA-4650-8AB5-1D86C61D2B33}" dt="2018-07-10T07:37:49.727" v="1909" actId="478"/>
          <ac:cxnSpMkLst>
            <pc:docMk/>
            <pc:sldMk cId="1890978921" sldId="477"/>
            <ac:cxnSpMk id="41" creationId="{C78762C2-ACF5-4A65-8AE1-2176DF558A27}"/>
          </ac:cxnSpMkLst>
        </pc:cxnChg>
        <pc:cxnChg chg="mod">
          <ac:chgData name="LI, Kit-ying Trista" userId="37e067b5-9e92-428c-a064-ed0df3de1e0a" providerId="ADAL" clId="{BD91CDD3-60DA-4650-8AB5-1D86C61D2B33}" dt="2018-07-10T07:37:30.538" v="1900" actId="14100"/>
          <ac:cxnSpMkLst>
            <pc:docMk/>
            <pc:sldMk cId="1890978921" sldId="477"/>
            <ac:cxnSpMk id="44" creationId="{2A08838F-D702-4B8B-863D-3004DA5C3492}"/>
          </ac:cxnSpMkLst>
        </pc:cxnChg>
      </pc:sldChg>
      <pc:sldChg chg="addSp delSp modSp del delAnim modAnim">
        <pc:chgData name="LI, Kit-ying Trista" userId="37e067b5-9e92-428c-a064-ed0df3de1e0a" providerId="ADAL" clId="{BD91CDD3-60DA-4650-8AB5-1D86C61D2B33}" dt="2018-07-10T07:39:52.716" v="1937" actId="2696"/>
        <pc:sldMkLst>
          <pc:docMk/>
          <pc:sldMk cId="1459418363" sldId="478"/>
        </pc:sldMkLst>
        <pc:spChg chg="add del mod">
          <ac:chgData name="LI, Kit-ying Trista" userId="37e067b5-9e92-428c-a064-ed0df3de1e0a" providerId="ADAL" clId="{BD91CDD3-60DA-4650-8AB5-1D86C61D2B33}" dt="2018-07-10T07:22:27.967" v="1673" actId="2696"/>
          <ac:spMkLst>
            <pc:docMk/>
            <pc:sldMk cId="1459418363" sldId="478"/>
            <ac:spMk id="2" creationId="{1EAD9EDE-A1D7-4540-9591-50EF7C5D111E}"/>
          </ac:spMkLst>
        </pc:spChg>
        <pc:spChg chg="del">
          <ac:chgData name="LI, Kit-ying Trista" userId="37e067b5-9e92-428c-a064-ed0df3de1e0a" providerId="ADAL" clId="{BD91CDD3-60DA-4650-8AB5-1D86C61D2B33}" dt="2018-07-10T06:37:27.578" v="1312" actId="478"/>
          <ac:spMkLst>
            <pc:docMk/>
            <pc:sldMk cId="1459418363" sldId="478"/>
            <ac:spMk id="4" creationId="{F687432C-829A-4BAC-8015-8906294188AB}"/>
          </ac:spMkLst>
        </pc:spChg>
        <pc:spChg chg="mod">
          <ac:chgData name="LI, Kit-ying Trista" userId="37e067b5-9e92-428c-a064-ed0df3de1e0a" providerId="ADAL" clId="{BD91CDD3-60DA-4650-8AB5-1D86C61D2B33}" dt="2018-07-10T07:38:23.646" v="1926" actId="1076"/>
          <ac:spMkLst>
            <pc:docMk/>
            <pc:sldMk cId="1459418363" sldId="478"/>
            <ac:spMk id="6" creationId="{A8176C55-7238-4F7B-B7BA-2EEAF86F6E1E}"/>
          </ac:spMkLst>
        </pc:spChg>
        <pc:spChg chg="del">
          <ac:chgData name="LI, Kit-ying Trista" userId="37e067b5-9e92-428c-a064-ed0df3de1e0a" providerId="ADAL" clId="{BD91CDD3-60DA-4650-8AB5-1D86C61D2B33}" dt="2018-07-10T06:37:27.578" v="1312" actId="478"/>
          <ac:spMkLst>
            <pc:docMk/>
            <pc:sldMk cId="1459418363" sldId="478"/>
            <ac:spMk id="7" creationId="{D2B12B68-B72A-4A8D-B549-36FEF633EECC}"/>
          </ac:spMkLst>
        </pc:spChg>
        <pc:spChg chg="mod">
          <ac:chgData name="LI, Kit-ying Trista" userId="37e067b5-9e92-428c-a064-ed0df3de1e0a" providerId="ADAL" clId="{BD91CDD3-60DA-4650-8AB5-1D86C61D2B33}" dt="2018-07-10T06:36:11.421" v="1309" actId="20577"/>
          <ac:spMkLst>
            <pc:docMk/>
            <pc:sldMk cId="1459418363" sldId="478"/>
            <ac:spMk id="15" creationId="{A271B323-4B31-487A-AE08-62E1531A23C9}"/>
          </ac:spMkLst>
        </pc:spChg>
        <pc:spChg chg="add del mod">
          <ac:chgData name="LI, Kit-ying Trista" userId="37e067b5-9e92-428c-a064-ed0df3de1e0a" providerId="ADAL" clId="{BD91CDD3-60DA-4650-8AB5-1D86C61D2B33}" dt="2018-07-10T06:37:42.612" v="1317" actId="478"/>
          <ac:spMkLst>
            <pc:docMk/>
            <pc:sldMk cId="1459418363" sldId="478"/>
            <ac:spMk id="16" creationId="{8F97122D-644C-4D30-B5B3-BD7EF4C1DE3E}"/>
          </ac:spMkLst>
        </pc:spChg>
        <pc:spChg chg="del mod">
          <ac:chgData name="LI, Kit-ying Trista" userId="37e067b5-9e92-428c-a064-ed0df3de1e0a" providerId="ADAL" clId="{BD91CDD3-60DA-4650-8AB5-1D86C61D2B33}" dt="2018-07-10T07:38:27.163" v="1927" actId="2696"/>
          <ac:spMkLst>
            <pc:docMk/>
            <pc:sldMk cId="1459418363" sldId="478"/>
            <ac:spMk id="18" creationId="{04F23152-A56F-41DF-9110-2362C3B6DEA4}"/>
          </ac:spMkLst>
        </pc:spChg>
        <pc:spChg chg="add del mod">
          <ac:chgData name="LI, Kit-ying Trista" userId="37e067b5-9e92-428c-a064-ed0df3de1e0a" providerId="ADAL" clId="{BD91CDD3-60DA-4650-8AB5-1D86C61D2B33}" dt="2018-07-10T06:38:54.526" v="1331" actId="478"/>
          <ac:spMkLst>
            <pc:docMk/>
            <pc:sldMk cId="1459418363" sldId="478"/>
            <ac:spMk id="22" creationId="{448416FB-5FD4-4534-BA70-83CE243A289E}"/>
          </ac:spMkLst>
        </pc:spChg>
        <pc:spChg chg="add del mod">
          <ac:chgData name="LI, Kit-ying Trista" userId="37e067b5-9e92-428c-a064-ed0df3de1e0a" providerId="ADAL" clId="{BD91CDD3-60DA-4650-8AB5-1D86C61D2B33}" dt="2018-07-10T06:38:57.204" v="1332" actId="478"/>
          <ac:spMkLst>
            <pc:docMk/>
            <pc:sldMk cId="1459418363" sldId="478"/>
            <ac:spMk id="23" creationId="{F7DA458A-64EB-4B17-B9C6-1221A3BD2D86}"/>
          </ac:spMkLst>
        </pc:spChg>
        <pc:spChg chg="del mod">
          <ac:chgData name="LI, Kit-ying Trista" userId="37e067b5-9e92-428c-a064-ed0df3de1e0a" providerId="ADAL" clId="{BD91CDD3-60DA-4650-8AB5-1D86C61D2B33}" dt="2018-07-10T07:38:27.163" v="1927" actId="2696"/>
          <ac:spMkLst>
            <pc:docMk/>
            <pc:sldMk cId="1459418363" sldId="478"/>
            <ac:spMk id="25" creationId="{FF443C54-532F-465D-8150-81A7021066E4}"/>
          </ac:spMkLst>
        </pc:spChg>
        <pc:spChg chg="add del mod">
          <ac:chgData name="LI, Kit-ying Trista" userId="37e067b5-9e92-428c-a064-ed0df3de1e0a" providerId="ADAL" clId="{BD91CDD3-60DA-4650-8AB5-1D86C61D2B33}" dt="2018-07-10T06:38:59.395" v="1334" actId="478"/>
          <ac:spMkLst>
            <pc:docMk/>
            <pc:sldMk cId="1459418363" sldId="478"/>
            <ac:spMk id="26" creationId="{4FBC6489-BBC3-4EFB-B15E-E44E2B5EDF47}"/>
          </ac:spMkLst>
        </pc:spChg>
        <pc:spChg chg="add del mod">
          <ac:chgData name="LI, Kit-ying Trista" userId="37e067b5-9e92-428c-a064-ed0df3de1e0a" providerId="ADAL" clId="{BD91CDD3-60DA-4650-8AB5-1D86C61D2B33}" dt="2018-07-10T06:38:58.851" v="1333" actId="478"/>
          <ac:spMkLst>
            <pc:docMk/>
            <pc:sldMk cId="1459418363" sldId="478"/>
            <ac:spMk id="27" creationId="{0B143BAD-6469-4B9C-AE96-C7BBB89CDD76}"/>
          </ac:spMkLst>
        </pc:spChg>
        <pc:spChg chg="add mod">
          <ac:chgData name="LI, Kit-ying Trista" userId="37e067b5-9e92-428c-a064-ed0df3de1e0a" providerId="ADAL" clId="{BD91CDD3-60DA-4650-8AB5-1D86C61D2B33}" dt="2018-07-10T06:37:34.410" v="1314" actId="14100"/>
          <ac:spMkLst>
            <pc:docMk/>
            <pc:sldMk cId="1459418363" sldId="478"/>
            <ac:spMk id="28" creationId="{14558F0B-3AA9-4E94-B49A-4FF487D63ADB}"/>
          </ac:spMkLst>
        </pc:spChg>
        <pc:spChg chg="add mod">
          <ac:chgData name="LI, Kit-ying Trista" userId="37e067b5-9e92-428c-a064-ed0df3de1e0a" providerId="ADAL" clId="{BD91CDD3-60DA-4650-8AB5-1D86C61D2B33}" dt="2018-07-10T06:37:34.410" v="1314" actId="14100"/>
          <ac:spMkLst>
            <pc:docMk/>
            <pc:sldMk cId="1459418363" sldId="478"/>
            <ac:spMk id="29" creationId="{A2A101A0-A24A-4516-AC51-D520CC46FF92}"/>
          </ac:spMkLst>
        </pc:spChg>
        <pc:spChg chg="add mod">
          <ac:chgData name="LI, Kit-ying Trista" userId="37e067b5-9e92-428c-a064-ed0df3de1e0a" providerId="ADAL" clId="{BD91CDD3-60DA-4650-8AB5-1D86C61D2B33}" dt="2018-07-10T06:37:34.410" v="1314" actId="14100"/>
          <ac:spMkLst>
            <pc:docMk/>
            <pc:sldMk cId="1459418363" sldId="478"/>
            <ac:spMk id="30" creationId="{3ED4009C-80BD-4B3E-884B-9A675DF56FAC}"/>
          </ac:spMkLst>
        </pc:spChg>
        <pc:spChg chg="add mod">
          <ac:chgData name="LI, Kit-ying Trista" userId="37e067b5-9e92-428c-a064-ed0df3de1e0a" providerId="ADAL" clId="{BD91CDD3-60DA-4650-8AB5-1D86C61D2B33}" dt="2018-07-10T06:37:34.410" v="1314" actId="14100"/>
          <ac:spMkLst>
            <pc:docMk/>
            <pc:sldMk cId="1459418363" sldId="478"/>
            <ac:spMk id="31" creationId="{CCEC47C7-7DB3-4706-9E46-5800A93B6EB6}"/>
          </ac:spMkLst>
        </pc:spChg>
        <pc:spChg chg="add mod">
          <ac:chgData name="LI, Kit-ying Trista" userId="37e067b5-9e92-428c-a064-ed0df3de1e0a" providerId="ADAL" clId="{BD91CDD3-60DA-4650-8AB5-1D86C61D2B33}" dt="2018-07-10T06:37:34.410" v="1314" actId="14100"/>
          <ac:spMkLst>
            <pc:docMk/>
            <pc:sldMk cId="1459418363" sldId="478"/>
            <ac:spMk id="32" creationId="{BB58543F-4E98-46D6-8F35-C5E90F6B49DB}"/>
          </ac:spMkLst>
        </pc:spChg>
        <pc:picChg chg="del">
          <ac:chgData name="LI, Kit-ying Trista" userId="37e067b5-9e92-428c-a064-ed0df3de1e0a" providerId="ADAL" clId="{BD91CDD3-60DA-4650-8AB5-1D86C61D2B33}" dt="2018-07-10T06:37:27.578" v="1312" actId="478"/>
          <ac:picMkLst>
            <pc:docMk/>
            <pc:sldMk cId="1459418363" sldId="478"/>
            <ac:picMk id="24" creationId="{54E12B87-0F0D-43DE-8064-7534CD2793F2}"/>
          </ac:picMkLst>
        </pc:picChg>
      </pc:sldChg>
      <pc:sldChg chg="addSp modSp modAnim">
        <pc:chgData name="LI, Kit-ying Trista" userId="37e067b5-9e92-428c-a064-ed0df3de1e0a" providerId="ADAL" clId="{BD91CDD3-60DA-4650-8AB5-1D86C61D2B33}" dt="2018-07-10T07:40:15.014" v="1946" actId="403"/>
        <pc:sldMkLst>
          <pc:docMk/>
          <pc:sldMk cId="700423328" sldId="479"/>
        </pc:sldMkLst>
        <pc:spChg chg="mod">
          <ac:chgData name="LI, Kit-ying Trista" userId="37e067b5-9e92-428c-a064-ed0df3de1e0a" providerId="ADAL" clId="{BD91CDD3-60DA-4650-8AB5-1D86C61D2B33}" dt="2018-07-10T07:40:15.014" v="1946" actId="403"/>
          <ac:spMkLst>
            <pc:docMk/>
            <pc:sldMk cId="700423328" sldId="479"/>
            <ac:spMk id="15" creationId="{A271B323-4B31-487A-AE08-62E1531A23C9}"/>
          </ac:spMkLst>
        </pc:spChg>
        <pc:spChg chg="add mod">
          <ac:chgData name="LI, Kit-ying Trista" userId="37e067b5-9e92-428c-a064-ed0df3de1e0a" providerId="ADAL" clId="{BD91CDD3-60DA-4650-8AB5-1D86C61D2B33}" dt="2018-07-10T07:38:50.447" v="1934" actId="403"/>
          <ac:spMkLst>
            <pc:docMk/>
            <pc:sldMk cId="700423328" sldId="479"/>
            <ac:spMk id="16" creationId="{0F646198-0BD2-40D8-B782-75D54AD4FC9C}"/>
          </ac:spMkLst>
        </pc:spChg>
        <pc:spChg chg="add">
          <ac:chgData name="LI, Kit-ying Trista" userId="37e067b5-9e92-428c-a064-ed0df3de1e0a" providerId="ADAL" clId="{BD91CDD3-60DA-4650-8AB5-1D86C61D2B33}" dt="2018-07-10T07:38:29.524" v="1928" actId="403"/>
          <ac:spMkLst>
            <pc:docMk/>
            <pc:sldMk cId="700423328" sldId="479"/>
            <ac:spMk id="18" creationId="{88ADEFBF-8814-41D7-A5C8-648A1D149428}"/>
          </ac:spMkLst>
        </pc:spChg>
        <pc:spChg chg="mod">
          <ac:chgData name="LI, Kit-ying Trista" userId="37e067b5-9e92-428c-a064-ed0df3de1e0a" providerId="ADAL" clId="{BD91CDD3-60DA-4650-8AB5-1D86C61D2B33}" dt="2018-07-10T07:39:23" v="1935" actId="403"/>
          <ac:spMkLst>
            <pc:docMk/>
            <pc:sldMk cId="700423328" sldId="479"/>
            <ac:spMk id="35" creationId="{FB196319-75ED-40E3-A5CB-AA90186051F3}"/>
          </ac:spMkLst>
        </pc:spChg>
      </pc:sldChg>
      <pc:sldChg chg="addSp delSp modSp">
        <pc:chgData name="LI, Kit-ying Trista" userId="37e067b5-9e92-428c-a064-ed0df3de1e0a" providerId="ADAL" clId="{BD91CDD3-60DA-4650-8AB5-1D86C61D2B33}" dt="2018-07-10T07:43:36.805" v="1954" actId="1076"/>
        <pc:sldMkLst>
          <pc:docMk/>
          <pc:sldMk cId="4208315038" sldId="480"/>
        </pc:sldMkLst>
        <pc:spChg chg="mod">
          <ac:chgData name="LI, Kit-ying Trista" userId="37e067b5-9e92-428c-a064-ed0df3de1e0a" providerId="ADAL" clId="{BD91CDD3-60DA-4650-8AB5-1D86C61D2B33}" dt="2018-07-10T07:42:22.613" v="1951" actId="1076"/>
          <ac:spMkLst>
            <pc:docMk/>
            <pc:sldMk cId="4208315038" sldId="480"/>
            <ac:spMk id="10242" creationId="{00000000-0000-0000-0000-000000000000}"/>
          </ac:spMkLst>
        </pc:spChg>
        <pc:grpChg chg="add mod">
          <ac:chgData name="LI, Kit-ying Trista" userId="37e067b5-9e92-428c-a064-ed0df3de1e0a" providerId="ADAL" clId="{BD91CDD3-60DA-4650-8AB5-1D86C61D2B33}" dt="2018-07-10T07:43:36.805" v="1954" actId="1076"/>
          <ac:grpSpMkLst>
            <pc:docMk/>
            <pc:sldMk cId="4208315038" sldId="480"/>
            <ac:grpSpMk id="9" creationId="{0979EA0D-1C73-48FD-91C5-5918E8B2C1F1}"/>
          </ac:grpSpMkLst>
        </pc:grpChg>
        <pc:grpChg chg="del">
          <ac:chgData name="LI, Kit-ying Trista" userId="37e067b5-9e92-428c-a064-ed0df3de1e0a" providerId="ADAL" clId="{BD91CDD3-60DA-4650-8AB5-1D86C61D2B33}" dt="2018-07-10T07:43:33.382" v="1952" actId="478"/>
          <ac:grpSpMkLst>
            <pc:docMk/>
            <pc:sldMk cId="4208315038" sldId="480"/>
            <ac:grpSpMk id="10" creationId="{B35A14B6-E75B-42D4-8450-FC60BE27810D}"/>
          </ac:grpSpMkLst>
        </pc:grpChg>
      </pc:sldChg>
      <pc:sldChg chg="addSp delSp modSp">
        <pc:chgData name="LI, Kit-ying Trista" userId="37e067b5-9e92-428c-a064-ed0df3de1e0a" providerId="ADAL" clId="{BD91CDD3-60DA-4650-8AB5-1D86C61D2B33}" dt="2018-07-10T07:44:29.249" v="1968" actId="403"/>
        <pc:sldMkLst>
          <pc:docMk/>
          <pc:sldMk cId="4122545992" sldId="481"/>
        </pc:sldMkLst>
        <pc:spChg chg="add del mod">
          <ac:chgData name="LI, Kit-ying Trista" userId="37e067b5-9e92-428c-a064-ed0df3de1e0a" providerId="ADAL" clId="{BD91CDD3-60DA-4650-8AB5-1D86C61D2B33}" dt="2018-07-10T07:43:58.994" v="1963" actId="1076"/>
          <ac:spMkLst>
            <pc:docMk/>
            <pc:sldMk cId="4122545992" sldId="481"/>
            <ac:spMk id="3" creationId="{321E09DA-DDC7-448C-A773-549BEE4E5CC6}"/>
          </ac:spMkLst>
        </pc:spChg>
        <pc:spChg chg="mod">
          <ac:chgData name="LI, Kit-ying Trista" userId="37e067b5-9e92-428c-a064-ed0df3de1e0a" providerId="ADAL" clId="{BD91CDD3-60DA-4650-8AB5-1D86C61D2B33}" dt="2018-07-10T07:44:29.249" v="1968" actId="403"/>
          <ac:spMkLst>
            <pc:docMk/>
            <pc:sldMk cId="4122545992" sldId="481"/>
            <ac:spMk id="10242" creationId="{00000000-0000-0000-0000-000000000000}"/>
          </ac:spMkLst>
        </pc:spChg>
        <pc:grpChg chg="del">
          <ac:chgData name="LI, Kit-ying Trista" userId="37e067b5-9e92-428c-a064-ed0df3de1e0a" providerId="ADAL" clId="{BD91CDD3-60DA-4650-8AB5-1D86C61D2B33}" dt="2018-07-10T07:43:43.732" v="1957" actId="478"/>
          <ac:grpSpMkLst>
            <pc:docMk/>
            <pc:sldMk cId="4122545992" sldId="481"/>
            <ac:grpSpMk id="8" creationId="{74C211C5-19EB-44A6-83C3-B6FF1338CD6B}"/>
          </ac:grpSpMkLst>
        </pc:grpChg>
        <pc:grpChg chg="add mod">
          <ac:chgData name="LI, Kit-ying Trista" userId="37e067b5-9e92-428c-a064-ed0df3de1e0a" providerId="ADAL" clId="{BD91CDD3-60DA-4650-8AB5-1D86C61D2B33}" dt="2018-07-10T07:44:15.134" v="1967" actId="1076"/>
          <ac:grpSpMkLst>
            <pc:docMk/>
            <pc:sldMk cId="4122545992" sldId="481"/>
            <ac:grpSpMk id="14" creationId="{A35943A2-823F-46EA-9E00-219B89261315}"/>
          </ac:grpSpMkLst>
        </pc:grpChg>
        <pc:picChg chg="mod">
          <ac:chgData name="LI, Kit-ying Trista" userId="37e067b5-9e92-428c-a064-ed0df3de1e0a" providerId="ADAL" clId="{BD91CDD3-60DA-4650-8AB5-1D86C61D2B33}" dt="2018-07-10T07:43:53.744" v="1961" actId="1076"/>
          <ac:picMkLst>
            <pc:docMk/>
            <pc:sldMk cId="4122545992" sldId="481"/>
            <ac:picMk id="6" creationId="{00000000-0000-0000-0000-000000000000}"/>
          </ac:picMkLst>
        </pc:picChg>
        <pc:cxnChg chg="mod ord">
          <ac:chgData name="LI, Kit-ying Trista" userId="37e067b5-9e92-428c-a064-ed0df3de1e0a" providerId="ADAL" clId="{BD91CDD3-60DA-4650-8AB5-1D86C61D2B33}" dt="2018-07-10T07:44:12.928" v="1966" actId="14100"/>
          <ac:cxnSpMkLst>
            <pc:docMk/>
            <pc:sldMk cId="4122545992" sldId="481"/>
            <ac:cxnSpMk id="13" creationId="{00000000-0000-0000-0000-000000000000}"/>
          </ac:cxnSpMkLst>
        </pc:cxnChg>
      </pc:sldChg>
      <pc:sldChg chg="addSp delSp modSp">
        <pc:chgData name="LI, Kit-ying Trista" userId="37e067b5-9e92-428c-a064-ed0df3de1e0a" providerId="ADAL" clId="{BD91CDD3-60DA-4650-8AB5-1D86C61D2B33}" dt="2018-07-10T07:44:47.475" v="1971" actId="478"/>
        <pc:sldMkLst>
          <pc:docMk/>
          <pc:sldMk cId="1377775481" sldId="482"/>
        </pc:sldMkLst>
        <pc:spChg chg="mod">
          <ac:chgData name="LI, Kit-ying Trista" userId="37e067b5-9e92-428c-a064-ed0df3de1e0a" providerId="ADAL" clId="{BD91CDD3-60DA-4650-8AB5-1D86C61D2B33}" dt="2018-07-10T07:44:45.619" v="1970" actId="478"/>
          <ac:spMkLst>
            <pc:docMk/>
            <pc:sldMk cId="1377775481" sldId="482"/>
            <ac:spMk id="2" creationId="{00000000-0000-0000-0000-000000000000}"/>
          </ac:spMkLst>
        </pc:spChg>
        <pc:picChg chg="add del">
          <ac:chgData name="LI, Kit-ying Trista" userId="37e067b5-9e92-428c-a064-ed0df3de1e0a" providerId="ADAL" clId="{BD91CDD3-60DA-4650-8AB5-1D86C61D2B33}" dt="2018-07-10T07:44:47.475" v="1971" actId="478"/>
          <ac:picMkLst>
            <pc:docMk/>
            <pc:sldMk cId="1377775481" sldId="482"/>
            <ac:picMk id="3" creationId="{2C579B76-BD97-447B-B3F8-D23874B96A69}"/>
          </ac:picMkLst>
        </pc:picChg>
      </pc:sldChg>
      <pc:sldChg chg="modSp">
        <pc:chgData name="LI, Kit-ying Trista" userId="37e067b5-9e92-428c-a064-ed0df3de1e0a" providerId="ADAL" clId="{BD91CDD3-60DA-4650-8AB5-1D86C61D2B33}" dt="2018-07-10T07:46:32.577" v="1985" actId="14100"/>
        <pc:sldMkLst>
          <pc:docMk/>
          <pc:sldMk cId="3319749403" sldId="483"/>
        </pc:sldMkLst>
        <pc:spChg chg="mod">
          <ac:chgData name="LI, Kit-ying Trista" userId="37e067b5-9e92-428c-a064-ed0df3de1e0a" providerId="ADAL" clId="{BD91CDD3-60DA-4650-8AB5-1D86C61D2B33}" dt="2018-07-10T07:46:32.577" v="1985" actId="14100"/>
          <ac:spMkLst>
            <pc:docMk/>
            <pc:sldMk cId="3319749403" sldId="483"/>
            <ac:spMk id="3" creationId="{00000000-0000-0000-0000-000000000000}"/>
          </ac:spMkLst>
        </pc:spChg>
      </pc:sldChg>
      <pc:sldChg chg="modSp">
        <pc:chgData name="LI, Kit-ying Trista" userId="37e067b5-9e92-428c-a064-ed0df3de1e0a" providerId="ADAL" clId="{BD91CDD3-60DA-4650-8AB5-1D86C61D2B33}" dt="2018-07-10T07:46:47.220" v="1994" actId="20577"/>
        <pc:sldMkLst>
          <pc:docMk/>
          <pc:sldMk cId="1682701838" sldId="484"/>
        </pc:sldMkLst>
        <pc:spChg chg="mod">
          <ac:chgData name="LI, Kit-ying Trista" userId="37e067b5-9e92-428c-a064-ed0df3de1e0a" providerId="ADAL" clId="{BD91CDD3-60DA-4650-8AB5-1D86C61D2B33}" dt="2018-07-10T07:46:47.220" v="1994" actId="20577"/>
          <ac:spMkLst>
            <pc:docMk/>
            <pc:sldMk cId="1682701838" sldId="484"/>
            <ac:spMk id="25" creationId="{4AF8262F-3964-4FF5-A426-F1A20428CF28}"/>
          </ac:spMkLst>
        </pc:spChg>
      </pc:sldChg>
      <pc:sldChg chg="modSp">
        <pc:chgData name="LI, Kit-ying Trista" userId="37e067b5-9e92-428c-a064-ed0df3de1e0a" providerId="ADAL" clId="{BD91CDD3-60DA-4650-8AB5-1D86C61D2B33}" dt="2018-07-10T07:47:26.784" v="1996" actId="1076"/>
        <pc:sldMkLst>
          <pc:docMk/>
          <pc:sldMk cId="1191346112" sldId="485"/>
        </pc:sldMkLst>
        <pc:spChg chg="mod">
          <ac:chgData name="LI, Kit-ying Trista" userId="37e067b5-9e92-428c-a064-ed0df3de1e0a" providerId="ADAL" clId="{BD91CDD3-60DA-4650-8AB5-1D86C61D2B33}" dt="2018-07-10T07:47:26.784" v="1996" actId="1076"/>
          <ac:spMkLst>
            <pc:docMk/>
            <pc:sldMk cId="1191346112" sldId="485"/>
            <ac:spMk id="15" creationId="{00000000-0000-0000-0000-000000000000}"/>
          </ac:spMkLst>
        </pc:spChg>
      </pc:sldChg>
      <pc:sldChg chg="modSp">
        <pc:chgData name="LI, Kit-ying Trista" userId="37e067b5-9e92-428c-a064-ed0df3de1e0a" providerId="ADAL" clId="{BD91CDD3-60DA-4650-8AB5-1D86C61D2B33}" dt="2018-07-10T10:18:28.069" v="2475" actId="1076"/>
        <pc:sldMkLst>
          <pc:docMk/>
          <pc:sldMk cId="4193290474" sldId="486"/>
        </pc:sldMkLst>
        <pc:spChg chg="mod">
          <ac:chgData name="LI, Kit-ying Trista" userId="37e067b5-9e92-428c-a064-ed0df3de1e0a" providerId="ADAL" clId="{BD91CDD3-60DA-4650-8AB5-1D86C61D2B33}" dt="2018-07-10T10:18:28.069" v="2475" actId="1076"/>
          <ac:spMkLst>
            <pc:docMk/>
            <pc:sldMk cId="4193290474" sldId="486"/>
            <ac:spMk id="15" creationId="{00000000-0000-0000-0000-000000000000}"/>
          </ac:spMkLst>
        </pc:spChg>
        <pc:grpChg chg="mod">
          <ac:chgData name="LI, Kit-ying Trista" userId="37e067b5-9e92-428c-a064-ed0df3de1e0a" providerId="ADAL" clId="{BD91CDD3-60DA-4650-8AB5-1D86C61D2B33}" dt="2018-07-10T10:18:23.988" v="2474" actId="1076"/>
          <ac:grpSpMkLst>
            <pc:docMk/>
            <pc:sldMk cId="4193290474" sldId="486"/>
            <ac:grpSpMk id="13" creationId="{843EEF95-8864-4061-A490-7C2326F5A8ED}"/>
          </ac:grpSpMkLst>
        </pc:grpChg>
      </pc:sldChg>
      <pc:sldChg chg="modSp">
        <pc:chgData name="LI, Kit-ying Trista" userId="37e067b5-9e92-428c-a064-ed0df3de1e0a" providerId="ADAL" clId="{BD91CDD3-60DA-4650-8AB5-1D86C61D2B33}" dt="2018-07-10T07:48:41.086" v="2003" actId="404"/>
        <pc:sldMkLst>
          <pc:docMk/>
          <pc:sldMk cId="303330294" sldId="488"/>
        </pc:sldMkLst>
        <pc:spChg chg="mod">
          <ac:chgData name="LI, Kit-ying Trista" userId="37e067b5-9e92-428c-a064-ed0df3de1e0a" providerId="ADAL" clId="{BD91CDD3-60DA-4650-8AB5-1D86C61D2B33}" dt="2018-07-10T07:48:41.086" v="2003" actId="404"/>
          <ac:spMkLst>
            <pc:docMk/>
            <pc:sldMk cId="303330294" sldId="488"/>
            <ac:spMk id="3" creationId="{00000000-0000-0000-0000-000000000000}"/>
          </ac:spMkLst>
        </pc:spChg>
        <pc:spChg chg="mod">
          <ac:chgData name="LI, Kit-ying Trista" userId="37e067b5-9e92-428c-a064-ed0df3de1e0a" providerId="ADAL" clId="{BD91CDD3-60DA-4650-8AB5-1D86C61D2B33}" dt="2018-07-10T07:48:37.990" v="2002" actId="1076"/>
          <ac:spMkLst>
            <pc:docMk/>
            <pc:sldMk cId="303330294" sldId="488"/>
            <ac:spMk id="9" creationId="{00000000-0000-0000-0000-000000000000}"/>
          </ac:spMkLst>
        </pc:spChg>
      </pc:sldChg>
      <pc:sldChg chg="modSp del">
        <pc:chgData name="LI, Kit-ying Trista" userId="37e067b5-9e92-428c-a064-ed0df3de1e0a" providerId="ADAL" clId="{BD91CDD3-60DA-4650-8AB5-1D86C61D2B33}" dt="2018-07-10T10:05:08.369" v="2227" actId="2696"/>
        <pc:sldMkLst>
          <pc:docMk/>
          <pc:sldMk cId="781684781" sldId="489"/>
        </pc:sldMkLst>
        <pc:spChg chg="mod">
          <ac:chgData name="LI, Kit-ying Trista" userId="37e067b5-9e92-428c-a064-ed0df3de1e0a" providerId="ADAL" clId="{BD91CDD3-60DA-4650-8AB5-1D86C61D2B33}" dt="2018-07-10T07:49:25.261" v="2006" actId="2696"/>
          <ac:spMkLst>
            <pc:docMk/>
            <pc:sldMk cId="781684781" sldId="489"/>
            <ac:spMk id="2" creationId="{49082ECA-9D7B-45BA-B007-241F3328BDAA}"/>
          </ac:spMkLst>
        </pc:spChg>
      </pc:sldChg>
      <pc:sldChg chg="addSp delSp modSp delAnim">
        <pc:chgData name="LI, Kit-ying Trista" userId="37e067b5-9e92-428c-a064-ed0df3de1e0a" providerId="ADAL" clId="{BD91CDD3-60DA-4650-8AB5-1D86C61D2B33}" dt="2018-07-10T10:18:13.742" v="2473" actId="1076"/>
        <pc:sldMkLst>
          <pc:docMk/>
          <pc:sldMk cId="1765238627" sldId="490"/>
        </pc:sldMkLst>
        <pc:spChg chg="mod ord">
          <ac:chgData name="LI, Kit-ying Trista" userId="37e067b5-9e92-428c-a064-ed0df3de1e0a" providerId="ADAL" clId="{BD91CDD3-60DA-4650-8AB5-1D86C61D2B33}" dt="2018-07-10T10:18:06.120" v="2472" actId="20577"/>
          <ac:spMkLst>
            <pc:docMk/>
            <pc:sldMk cId="1765238627" sldId="490"/>
            <ac:spMk id="2" creationId="{49082ECA-9D7B-45BA-B007-241F3328BDAA}"/>
          </ac:spMkLst>
        </pc:spChg>
        <pc:spChg chg="add mod">
          <ac:chgData name="LI, Kit-ying Trista" userId="37e067b5-9e92-428c-a064-ed0df3de1e0a" providerId="ADAL" clId="{BD91CDD3-60DA-4650-8AB5-1D86C61D2B33}" dt="2018-07-10T10:13:20.318" v="2419" actId="1076"/>
          <ac:spMkLst>
            <pc:docMk/>
            <pc:sldMk cId="1765238627" sldId="490"/>
            <ac:spMk id="4" creationId="{EDEB9627-1541-4C29-BD6D-CC6E8FBABCF1}"/>
          </ac:spMkLst>
        </pc:spChg>
        <pc:spChg chg="mod">
          <ac:chgData name="LI, Kit-ying Trista" userId="37e067b5-9e92-428c-a064-ed0df3de1e0a" providerId="ADAL" clId="{BD91CDD3-60DA-4650-8AB5-1D86C61D2B33}" dt="2018-07-10T10:14:19.821" v="2435" actId="1076"/>
          <ac:spMkLst>
            <pc:docMk/>
            <pc:sldMk cId="1765238627" sldId="490"/>
            <ac:spMk id="14" creationId="{00000000-0000-0000-0000-000000000000}"/>
          </ac:spMkLst>
        </pc:spChg>
        <pc:spChg chg="del mod">
          <ac:chgData name="LI, Kit-ying Trista" userId="37e067b5-9e92-428c-a064-ed0df3de1e0a" providerId="ADAL" clId="{BD91CDD3-60DA-4650-8AB5-1D86C61D2B33}" dt="2018-07-10T10:16:04.684" v="2471" actId="478"/>
          <ac:spMkLst>
            <pc:docMk/>
            <pc:sldMk cId="1765238627" sldId="490"/>
            <ac:spMk id="15" creationId="{EB0B57AE-8D1B-4C25-9375-E7D2C7716BB5}"/>
          </ac:spMkLst>
        </pc:spChg>
        <pc:spChg chg="mod">
          <ac:chgData name="LI, Kit-ying Trista" userId="37e067b5-9e92-428c-a064-ed0df3de1e0a" providerId="ADAL" clId="{BD91CDD3-60DA-4650-8AB5-1D86C61D2B33}" dt="2018-07-10T10:15:58.511" v="2469" actId="1076"/>
          <ac:spMkLst>
            <pc:docMk/>
            <pc:sldMk cId="1765238627" sldId="490"/>
            <ac:spMk id="17" creationId="{81870DA2-32DE-44E9-8F93-3D4D17D927FA}"/>
          </ac:spMkLst>
        </pc:spChg>
        <pc:spChg chg="mod ord">
          <ac:chgData name="LI, Kit-ying Trista" userId="37e067b5-9e92-428c-a064-ed0df3de1e0a" providerId="ADAL" clId="{BD91CDD3-60DA-4650-8AB5-1D86C61D2B33}" dt="2018-07-10T10:12:53.811" v="2416" actId="167"/>
          <ac:spMkLst>
            <pc:docMk/>
            <pc:sldMk cId="1765238627" sldId="490"/>
            <ac:spMk id="19" creationId="{6BA664F0-116B-4557-8E36-84A225217E55}"/>
          </ac:spMkLst>
        </pc:spChg>
        <pc:spChg chg="mod ord">
          <ac:chgData name="LI, Kit-ying Trista" userId="37e067b5-9e92-428c-a064-ed0df3de1e0a" providerId="ADAL" clId="{BD91CDD3-60DA-4650-8AB5-1D86C61D2B33}" dt="2018-07-10T10:18:13.742" v="2473" actId="1076"/>
          <ac:spMkLst>
            <pc:docMk/>
            <pc:sldMk cId="1765238627" sldId="490"/>
            <ac:spMk id="20" creationId="{6B7076DD-27F3-4510-B5F4-727AEDBAA304}"/>
          </ac:spMkLst>
        </pc:spChg>
        <pc:spChg chg="mod">
          <ac:chgData name="LI, Kit-ying Trista" userId="37e067b5-9e92-428c-a064-ed0df3de1e0a" providerId="ADAL" clId="{BD91CDD3-60DA-4650-8AB5-1D86C61D2B33}" dt="2018-07-10T10:16:00.866" v="2470" actId="1076"/>
          <ac:spMkLst>
            <pc:docMk/>
            <pc:sldMk cId="1765238627" sldId="490"/>
            <ac:spMk id="21" creationId="{CABC78EB-F975-43DD-950C-0C341D462CAB}"/>
          </ac:spMkLst>
        </pc:spChg>
        <pc:spChg chg="mod">
          <ac:chgData name="LI, Kit-ying Trista" userId="37e067b5-9e92-428c-a064-ed0df3de1e0a" providerId="ADAL" clId="{BD91CDD3-60DA-4650-8AB5-1D86C61D2B33}" dt="2018-07-10T10:14:08.703" v="2431" actId="14100"/>
          <ac:spMkLst>
            <pc:docMk/>
            <pc:sldMk cId="1765238627" sldId="490"/>
            <ac:spMk id="35" creationId="{F9447662-ED49-461D-B03C-AB987B2F3801}"/>
          </ac:spMkLst>
        </pc:spChg>
        <pc:spChg chg="mod">
          <ac:chgData name="LI, Kit-ying Trista" userId="37e067b5-9e92-428c-a064-ed0df3de1e0a" providerId="ADAL" clId="{BD91CDD3-60DA-4650-8AB5-1D86C61D2B33}" dt="2018-07-10T10:14:13.741" v="2433" actId="14100"/>
          <ac:spMkLst>
            <pc:docMk/>
            <pc:sldMk cId="1765238627" sldId="490"/>
            <ac:spMk id="36" creationId="{F9447662-ED49-461D-B03C-AB987B2F3801}"/>
          </ac:spMkLst>
        </pc:spChg>
        <pc:spChg chg="mod">
          <ac:chgData name="LI, Kit-ying Trista" userId="37e067b5-9e92-428c-a064-ed0df3de1e0a" providerId="ADAL" clId="{BD91CDD3-60DA-4650-8AB5-1D86C61D2B33}" dt="2018-07-10T07:50:12.365" v="2007" actId="1076"/>
          <ac:spMkLst>
            <pc:docMk/>
            <pc:sldMk cId="1765238627" sldId="490"/>
            <ac:spMk id="6146" creationId="{00000000-0000-0000-0000-000000000000}"/>
          </ac:spMkLst>
        </pc:spChg>
        <pc:grpChg chg="add mod">
          <ac:chgData name="LI, Kit-ying Trista" userId="37e067b5-9e92-428c-a064-ed0df3de1e0a" providerId="ADAL" clId="{BD91CDD3-60DA-4650-8AB5-1D86C61D2B33}" dt="2018-07-10T07:50:23.272" v="2010" actId="14100"/>
          <ac:grpSpMkLst>
            <pc:docMk/>
            <pc:sldMk cId="1765238627" sldId="490"/>
            <ac:grpSpMk id="18" creationId="{AB00F610-379C-47E7-A580-9D5C16512F30}"/>
          </ac:grpSpMkLst>
        </pc:grpChg>
        <pc:picChg chg="del">
          <ac:chgData name="LI, Kit-ying Trista" userId="37e067b5-9e92-428c-a064-ed0df3de1e0a" providerId="ADAL" clId="{BD91CDD3-60DA-4650-8AB5-1D86C61D2B33}" dt="2018-07-10T07:50:18.570" v="2008" actId="478"/>
          <ac:picMkLst>
            <pc:docMk/>
            <pc:sldMk cId="1765238627" sldId="490"/>
            <ac:picMk id="6150" creationId="{00000000-0000-0000-0000-000000000000}"/>
          </ac:picMkLst>
        </pc:picChg>
      </pc:sldChg>
      <pc:sldChg chg="addSp delSp modSp">
        <pc:chgData name="LI, Kit-ying Trista" userId="37e067b5-9e92-428c-a064-ed0df3de1e0a" providerId="ADAL" clId="{BD91CDD3-60DA-4650-8AB5-1D86C61D2B33}" dt="2018-07-10T10:00:39.167" v="2220" actId="6549"/>
        <pc:sldMkLst>
          <pc:docMk/>
          <pc:sldMk cId="725734511" sldId="491"/>
        </pc:sldMkLst>
        <pc:spChg chg="mod ord">
          <ac:chgData name="LI, Kit-ying Trista" userId="37e067b5-9e92-428c-a064-ed0df3de1e0a" providerId="ADAL" clId="{BD91CDD3-60DA-4650-8AB5-1D86C61D2B33}" dt="2018-07-10T09:59:57.032" v="2211" actId="20577"/>
          <ac:spMkLst>
            <pc:docMk/>
            <pc:sldMk cId="725734511" sldId="491"/>
            <ac:spMk id="2" creationId="{49082ECA-9D7B-45BA-B007-241F3328BDAA}"/>
          </ac:spMkLst>
        </pc:spChg>
        <pc:spChg chg="add mod">
          <ac:chgData name="LI, Kit-ying Trista" userId="37e067b5-9e92-428c-a064-ed0df3de1e0a" providerId="ADAL" clId="{BD91CDD3-60DA-4650-8AB5-1D86C61D2B33}" dt="2018-07-10T07:55:17.795" v="2107" actId="1076"/>
          <ac:spMkLst>
            <pc:docMk/>
            <pc:sldMk cId="725734511" sldId="491"/>
            <ac:spMk id="4" creationId="{7D137B9F-F64E-4482-99C0-6D5F5F889833}"/>
          </ac:spMkLst>
        </pc:spChg>
        <pc:spChg chg="mod">
          <ac:chgData name="LI, Kit-ying Trista" userId="37e067b5-9e92-428c-a064-ed0df3de1e0a" providerId="ADAL" clId="{BD91CDD3-60DA-4650-8AB5-1D86C61D2B33}" dt="2018-07-10T09:52:16.765" v="2124" actId="1076"/>
          <ac:spMkLst>
            <pc:docMk/>
            <pc:sldMk cId="725734511" sldId="491"/>
            <ac:spMk id="14" creationId="{00000000-0000-0000-0000-000000000000}"/>
          </ac:spMkLst>
        </pc:spChg>
        <pc:spChg chg="mod">
          <ac:chgData name="LI, Kit-ying Trista" userId="37e067b5-9e92-428c-a064-ed0df3de1e0a" providerId="ADAL" clId="{BD91CDD3-60DA-4650-8AB5-1D86C61D2B33}" dt="2018-07-10T07:55:11.758" v="2106" actId="14100"/>
          <ac:spMkLst>
            <pc:docMk/>
            <pc:sldMk cId="725734511" sldId="491"/>
            <ac:spMk id="19" creationId="{6BA664F0-116B-4557-8E36-84A225217E55}"/>
          </ac:spMkLst>
        </pc:spChg>
        <pc:spChg chg="mod">
          <ac:chgData name="LI, Kit-ying Trista" userId="37e067b5-9e92-428c-a064-ed0df3de1e0a" providerId="ADAL" clId="{BD91CDD3-60DA-4650-8AB5-1D86C61D2B33}" dt="2018-07-10T09:59:08.724" v="2201" actId="14100"/>
          <ac:spMkLst>
            <pc:docMk/>
            <pc:sldMk cId="725734511" sldId="491"/>
            <ac:spMk id="20" creationId="{6B7076DD-27F3-4510-B5F4-727AEDBAA304}"/>
          </ac:spMkLst>
        </pc:spChg>
        <pc:spChg chg="mod">
          <ac:chgData name="LI, Kit-ying Trista" userId="37e067b5-9e92-428c-a064-ed0df3de1e0a" providerId="ADAL" clId="{BD91CDD3-60DA-4650-8AB5-1D86C61D2B33}" dt="2018-07-10T10:00:39.167" v="2220" actId="6549"/>
          <ac:spMkLst>
            <pc:docMk/>
            <pc:sldMk cId="725734511" sldId="491"/>
            <ac:spMk id="21" creationId="{CABC78EB-F975-43DD-950C-0C341D462CAB}"/>
          </ac:spMkLst>
        </pc:spChg>
        <pc:spChg chg="mod">
          <ac:chgData name="LI, Kit-ying Trista" userId="37e067b5-9e92-428c-a064-ed0df3de1e0a" providerId="ADAL" clId="{BD91CDD3-60DA-4650-8AB5-1D86C61D2B33}" dt="2018-07-10T09:52:18.996" v="2125" actId="14100"/>
          <ac:spMkLst>
            <pc:docMk/>
            <pc:sldMk cId="725734511" sldId="491"/>
            <ac:spMk id="35" creationId="{F9447662-ED49-461D-B03C-AB987B2F3801}"/>
          </ac:spMkLst>
        </pc:spChg>
        <pc:spChg chg="mod">
          <ac:chgData name="LI, Kit-ying Trista" userId="37e067b5-9e92-428c-a064-ed0df3de1e0a" providerId="ADAL" clId="{BD91CDD3-60DA-4650-8AB5-1D86C61D2B33}" dt="2018-07-10T09:58:19.272" v="2193" actId="14100"/>
          <ac:spMkLst>
            <pc:docMk/>
            <pc:sldMk cId="725734511" sldId="491"/>
            <ac:spMk id="36" creationId="{F9447662-ED49-461D-B03C-AB987B2F3801}"/>
          </ac:spMkLst>
        </pc:spChg>
        <pc:spChg chg="mod">
          <ac:chgData name="LI, Kit-ying Trista" userId="37e067b5-9e92-428c-a064-ed0df3de1e0a" providerId="ADAL" clId="{BD91CDD3-60DA-4650-8AB5-1D86C61D2B33}" dt="2018-07-10T07:50:53.006" v="2011" actId="6549"/>
          <ac:spMkLst>
            <pc:docMk/>
            <pc:sldMk cId="725734511" sldId="491"/>
            <ac:spMk id="6146" creationId="{00000000-0000-0000-0000-000000000000}"/>
          </ac:spMkLst>
        </pc:spChg>
        <pc:grpChg chg="add mod">
          <ac:chgData name="LI, Kit-ying Trista" userId="37e067b5-9e92-428c-a064-ed0df3de1e0a" providerId="ADAL" clId="{BD91CDD3-60DA-4650-8AB5-1D86C61D2B33}" dt="2018-07-10T07:51:05.039" v="2014" actId="1076"/>
          <ac:grpSpMkLst>
            <pc:docMk/>
            <pc:sldMk cId="725734511" sldId="491"/>
            <ac:grpSpMk id="18" creationId="{1E3B4CAD-0C50-4A4A-94B9-E396C7F2D7A5}"/>
          </ac:grpSpMkLst>
        </pc:grpChg>
        <pc:picChg chg="del">
          <ac:chgData name="LI, Kit-ying Trista" userId="37e067b5-9e92-428c-a064-ed0df3de1e0a" providerId="ADAL" clId="{BD91CDD3-60DA-4650-8AB5-1D86C61D2B33}" dt="2018-07-10T07:51:00.991" v="2012" actId="478"/>
          <ac:picMkLst>
            <pc:docMk/>
            <pc:sldMk cId="725734511" sldId="491"/>
            <ac:picMk id="6150" creationId="{00000000-0000-0000-0000-000000000000}"/>
          </ac:picMkLst>
        </pc:picChg>
      </pc:sldChg>
      <pc:sldChg chg="addSp delSp add del modAnim">
        <pc:chgData name="LI, Kit-ying Trista" userId="37e067b5-9e92-428c-a064-ed0df3de1e0a" providerId="ADAL" clId="{BD91CDD3-60DA-4650-8AB5-1D86C61D2B33}" dt="2018-07-10T10:19:23.719" v="2480" actId="2696"/>
        <pc:sldMkLst>
          <pc:docMk/>
          <pc:sldMk cId="117767604" sldId="492"/>
        </pc:sldMkLst>
        <pc:spChg chg="add del">
          <ac:chgData name="LI, Kit-ying Trista" userId="37e067b5-9e92-428c-a064-ed0df3de1e0a" providerId="ADAL" clId="{BD91CDD3-60DA-4650-8AB5-1D86C61D2B33}" dt="2018-07-10T10:19:22.432" v="2479" actId="2696"/>
          <ac:spMkLst>
            <pc:docMk/>
            <pc:sldMk cId="117767604" sldId="492"/>
            <ac:spMk id="6" creationId="{BDA91691-9E9A-4C61-87B7-F9898CE2DA83}"/>
          </ac:spMkLst>
        </pc:spChg>
      </pc:sldChg>
      <pc:sldChg chg="addSp delSp modSp delAnim modAnim">
        <pc:chgData name="LI, Kit-ying Trista" userId="37e067b5-9e92-428c-a064-ed0df3de1e0a" providerId="ADAL" clId="{BD91CDD3-60DA-4650-8AB5-1D86C61D2B33}" dt="2018-07-10T10:19:38.479" v="2488" actId="403"/>
        <pc:sldMkLst>
          <pc:docMk/>
          <pc:sldMk cId="4222259248" sldId="493"/>
        </pc:sldMkLst>
        <pc:spChg chg="add mod">
          <ac:chgData name="LI, Kit-ying Trista" userId="37e067b5-9e92-428c-a064-ed0df3de1e0a" providerId="ADAL" clId="{BD91CDD3-60DA-4650-8AB5-1D86C61D2B33}" dt="2018-07-10T10:19:38.479" v="2488" actId="403"/>
          <ac:spMkLst>
            <pc:docMk/>
            <pc:sldMk cId="4222259248" sldId="493"/>
            <ac:spMk id="10" creationId="{53F0B9FF-3FBC-42C4-A7F4-C598237F4BC8}"/>
          </ac:spMkLst>
        </pc:spChg>
        <pc:spChg chg="mod">
          <ac:chgData name="LI, Kit-ying Trista" userId="37e067b5-9e92-428c-a064-ed0df3de1e0a" providerId="ADAL" clId="{BD91CDD3-60DA-4650-8AB5-1D86C61D2B33}" dt="2018-07-10T10:19:17.460" v="2478" actId="403"/>
          <ac:spMkLst>
            <pc:docMk/>
            <pc:sldMk cId="4222259248" sldId="493"/>
            <ac:spMk id="18" creationId="{00000000-0000-0000-0000-000000000000}"/>
          </ac:spMkLst>
        </pc:spChg>
        <pc:spChg chg="del">
          <ac:chgData name="LI, Kit-ying Trista" userId="37e067b5-9e92-428c-a064-ed0df3de1e0a" providerId="ADAL" clId="{BD91CDD3-60DA-4650-8AB5-1D86C61D2B33}" dt="2018-07-10T10:19:28.929" v="2483" actId="478"/>
          <ac:spMkLst>
            <pc:docMk/>
            <pc:sldMk cId="4222259248" sldId="493"/>
            <ac:spMk id="27" creationId="{D2EF960D-4CBD-44F9-8D42-522D7BF69862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24C3DD-38B3-4D54-8CC0-7F7283AEFD1F}" type="datetimeFigureOut">
              <a:rPr lang="zh-HK" altLang="en-US" smtClean="0">
                <a:latin typeface="Arial" panose="020B0604020202020204" pitchFamily="34" charset="0"/>
              </a:rPr>
              <a:t>27/3/2019</a:t>
            </a:fld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21260A-28B3-4EA9-B6FF-63075A17B1AA}" type="slidenum">
              <a:rPr lang="zh-HK" altLang="en-US" smtClean="0">
                <a:latin typeface="Arial" panose="020B0604020202020204" pitchFamily="34" charset="0"/>
              </a:rPr>
              <a:t>‹#›</a:t>
            </a:fld>
            <a:endParaRPr lang="zh-HK" alt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54020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zh-HK" altLang="en-US" dirty="0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50443" y="2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2F15E611-CB76-4B20-A9CF-32996B5FD18E}" type="datetimeFigureOut">
              <a:rPr lang="zh-HK" altLang="en-US" smtClean="0"/>
              <a:pPr/>
              <a:t>27/3/2019</a:t>
            </a:fld>
            <a:endParaRPr lang="zh-HK" altLang="en-US" dirty="0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HK" altLang="en-US" dirty="0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79768" y="4777960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dirty="0"/>
              <a:t>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  <a:endParaRPr lang="zh-HK" altLang="en-US" dirty="0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zh-HK" altLang="en-US" dirty="0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EC8D846B-B344-4D85-A22B-11BF0CC5AEDF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26651656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977900" y="1323975"/>
            <a:ext cx="4776788" cy="3581400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9F8103-9A5B-454B-AB1C-7C9BE2D029E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9926074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977900" y="1323975"/>
            <a:ext cx="4776788" cy="3581400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9F8103-9A5B-454B-AB1C-7C9BE2D029E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032684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BD05FA-FF81-4DD1-B9E8-15A1FC368858}" type="slidenum">
              <a:rPr kumimoji="0" lang="zh-HK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66</a:t>
            </a:fld>
            <a:endParaRPr kumimoji="0" lang="zh-HK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新細明體" panose="02020500000000000000" pitchFamily="18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1200524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BD05FA-FF81-4DD1-B9E8-15A1FC368858}" type="slidenum">
              <a:rPr kumimoji="0" lang="zh-HK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67</a:t>
            </a:fld>
            <a:endParaRPr kumimoji="0" lang="zh-HK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新細明體" panose="02020500000000000000" pitchFamily="18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6589538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BD05FA-FF81-4DD1-B9E8-15A1FC368858}" type="slidenum">
              <a:rPr kumimoji="0" lang="zh-HK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68</a:t>
            </a:fld>
            <a:endParaRPr kumimoji="0" lang="zh-HK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新細明體" panose="02020500000000000000" pitchFamily="18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6501995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8D846B-B344-4D85-A22B-11BF0CC5AEDF}" type="slidenum">
              <a:rPr lang="zh-HK" altLang="en-US" smtClean="0"/>
              <a:t>76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46592848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8D846B-B344-4D85-A22B-11BF0CC5AEDF}" type="slidenum">
              <a:rPr lang="zh-HK" altLang="en-US" smtClean="0"/>
              <a:pPr/>
              <a:t>78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212533376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8D846B-B344-4D85-A22B-11BF0CC5AEDF}" type="slidenum">
              <a:rPr lang="zh-HK" altLang="en-US" smtClean="0"/>
              <a:t>79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57600919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8D846B-B344-4D85-A22B-11BF0CC5AEDF}" type="slidenum">
              <a:rPr lang="zh-HK" altLang="en-US" smtClean="0"/>
              <a:t>80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361185001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8D846B-B344-4D85-A22B-11BF0CC5AEDF}" type="slidenum">
              <a:rPr lang="zh-HK" altLang="en-US" smtClean="0"/>
              <a:pPr/>
              <a:t>82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44484382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HK" altLang="en-US" dirty="0" smtClean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8D846B-B344-4D85-A22B-11BF0CC5AEDF}" type="slidenum">
              <a:rPr lang="zh-HK" altLang="en-US" smtClean="0"/>
              <a:pPr/>
              <a:t>83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9188112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8D846B-B344-4D85-A22B-11BF0CC5AEDF}" type="slidenum">
              <a:rPr lang="zh-HK" altLang="en-US" smtClean="0"/>
              <a:pPr/>
              <a:t>7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340656538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8D846B-B344-4D85-A22B-11BF0CC5AEDF}" type="slidenum">
              <a:rPr lang="zh-HK" altLang="en-US" smtClean="0"/>
              <a:pPr/>
              <a:t>90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15186925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8D846B-B344-4D85-A22B-11BF0CC5AEDF}" type="slidenum">
              <a:rPr lang="zh-HK" altLang="en-US" smtClean="0"/>
              <a:pPr/>
              <a:t>8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30292059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BD05FA-FF81-4DD1-B9E8-15A1FC368858}" type="slidenum">
              <a:rPr kumimoji="0" lang="zh-HK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zh-HK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新細明體" panose="02020500000000000000" pitchFamily="18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344857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BD05FA-FF81-4DD1-B9E8-15A1FC368858}" type="slidenum">
              <a:rPr kumimoji="0" lang="zh-HK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zh-HK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新細明體" panose="02020500000000000000" pitchFamily="18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489339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BD05FA-FF81-4DD1-B9E8-15A1FC368858}" type="slidenum">
              <a:rPr kumimoji="0" lang="zh-HK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zh-HK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新細明體" panose="02020500000000000000" pitchFamily="18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987015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BD05FA-FF81-4DD1-B9E8-15A1FC368858}" type="slidenum">
              <a:rPr kumimoji="0" lang="zh-HK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zh-HK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新細明體" panose="02020500000000000000" pitchFamily="18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644641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8D846B-B344-4D85-A22B-11BF0CC5AEDF}" type="slidenum">
              <a:rPr lang="zh-HK" altLang="en-US" smtClean="0"/>
              <a:t>31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41487106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8D846B-B344-4D85-A22B-11BF0CC5AEDF}" type="slidenum">
              <a:rPr lang="zh-HK" altLang="en-US" smtClean="0"/>
              <a:t>32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30507643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9.xml"/><Relationship Id="rId2" Type="http://schemas.openxmlformats.org/officeDocument/2006/relationships/slide" Target="../slides/slide7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6.xml"/><Relationship Id="rId2" Type="http://schemas.openxmlformats.org/officeDocument/2006/relationships/slide" Target="../slides/slide50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4"/>
          </p:nvPr>
        </p:nvSpPr>
        <p:spPr>
          <a:xfrm>
            <a:off x="6830996" y="6316098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00924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086701D-139E-4D25-B877-4D4C207AA5AA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10156214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投影片編號版面配置區 4"/>
          <p:cNvSpPr>
            <a:spLocks noGrp="1"/>
          </p:cNvSpPr>
          <p:nvPr>
            <p:ph type="sldNum" sz="quarter" idx="4"/>
          </p:nvPr>
        </p:nvSpPr>
        <p:spPr>
          <a:xfrm>
            <a:off x="6830996" y="6316098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00924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086701D-139E-4D25-B877-4D4C207AA5AA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12899839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投影片編號版面配置區 4"/>
          <p:cNvSpPr>
            <a:spLocks noGrp="1"/>
          </p:cNvSpPr>
          <p:nvPr>
            <p:ph type="sldNum" sz="quarter" idx="4"/>
          </p:nvPr>
        </p:nvSpPr>
        <p:spPr>
          <a:xfrm>
            <a:off x="6830996" y="6316098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00924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086701D-139E-4D25-B877-4D4C207AA5AA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431783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投影片編號版面配置區 4"/>
          <p:cNvSpPr>
            <a:spLocks noGrp="1"/>
          </p:cNvSpPr>
          <p:nvPr>
            <p:ph type="sldNum" sz="quarter" idx="4"/>
          </p:nvPr>
        </p:nvSpPr>
        <p:spPr>
          <a:xfrm>
            <a:off x="6830996" y="6316098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74885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086701D-139E-4D25-B877-4D4C207AA5AA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  <p:sp>
        <p:nvSpPr>
          <p:cNvPr id="5" name="手繪多邊形 4">
            <a:hlinkClick r:id="rId2" action="ppaction://hlinksldjump" tooltip="返回目錄"/>
          </p:cNvPr>
          <p:cNvSpPr/>
          <p:nvPr userDrawn="1"/>
        </p:nvSpPr>
        <p:spPr>
          <a:xfrm>
            <a:off x="8358027" y="6413890"/>
            <a:ext cx="176445" cy="148537"/>
          </a:xfrm>
          <a:custGeom>
            <a:avLst/>
            <a:gdLst>
              <a:gd name="connsiteX0" fmla="*/ 147085 w 294170"/>
              <a:gd name="connsiteY0" fmla="*/ 0 h 247641"/>
              <a:gd name="connsiteX1" fmla="*/ 230401 w 294170"/>
              <a:gd name="connsiteY1" fmla="*/ 69305 h 247641"/>
              <a:gd name="connsiteX2" fmla="*/ 232750 w 294170"/>
              <a:gd name="connsiteY2" fmla="*/ 70278 h 247641"/>
              <a:gd name="connsiteX3" fmla="*/ 233370 w 294170"/>
              <a:gd name="connsiteY3" fmla="*/ 71774 h 247641"/>
              <a:gd name="connsiteX4" fmla="*/ 294170 w 294170"/>
              <a:gd name="connsiteY4" fmla="*/ 122350 h 247641"/>
              <a:gd name="connsiteX5" fmla="*/ 241852 w 294170"/>
              <a:gd name="connsiteY5" fmla="*/ 122350 h 247641"/>
              <a:gd name="connsiteX6" fmla="*/ 241852 w 294170"/>
              <a:gd name="connsiteY6" fmla="*/ 247641 h 247641"/>
              <a:gd name="connsiteX7" fmla="*/ 190254 w 294170"/>
              <a:gd name="connsiteY7" fmla="*/ 247641 h 247641"/>
              <a:gd name="connsiteX8" fmla="*/ 190254 w 294170"/>
              <a:gd name="connsiteY8" fmla="*/ 208135 h 247641"/>
              <a:gd name="connsiteX9" fmla="*/ 147086 w 294170"/>
              <a:gd name="connsiteY9" fmla="*/ 161375 h 247641"/>
              <a:gd name="connsiteX10" fmla="*/ 103918 w 294170"/>
              <a:gd name="connsiteY10" fmla="*/ 208135 h 247641"/>
              <a:gd name="connsiteX11" fmla="*/ 103918 w 294170"/>
              <a:gd name="connsiteY11" fmla="*/ 247641 h 247641"/>
              <a:gd name="connsiteX12" fmla="*/ 52318 w 294170"/>
              <a:gd name="connsiteY12" fmla="*/ 247641 h 247641"/>
              <a:gd name="connsiteX13" fmla="*/ 52318 w 294170"/>
              <a:gd name="connsiteY13" fmla="*/ 122350 h 247641"/>
              <a:gd name="connsiteX14" fmla="*/ 0 w 294170"/>
              <a:gd name="connsiteY14" fmla="*/ 122350 h 247641"/>
              <a:gd name="connsiteX15" fmla="*/ 60801 w 294170"/>
              <a:gd name="connsiteY15" fmla="*/ 71774 h 247641"/>
              <a:gd name="connsiteX16" fmla="*/ 61421 w 294170"/>
              <a:gd name="connsiteY16" fmla="*/ 70278 h 247641"/>
              <a:gd name="connsiteX17" fmla="*/ 63770 w 294170"/>
              <a:gd name="connsiteY17" fmla="*/ 69305 h 2476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4170" h="247641">
                <a:moveTo>
                  <a:pt x="147085" y="0"/>
                </a:moveTo>
                <a:lnTo>
                  <a:pt x="230401" y="69305"/>
                </a:lnTo>
                <a:lnTo>
                  <a:pt x="232750" y="70278"/>
                </a:lnTo>
                <a:lnTo>
                  <a:pt x="233370" y="71774"/>
                </a:lnTo>
                <a:lnTo>
                  <a:pt x="294170" y="122350"/>
                </a:lnTo>
                <a:lnTo>
                  <a:pt x="241852" y="122350"/>
                </a:lnTo>
                <a:lnTo>
                  <a:pt x="241852" y="247641"/>
                </a:lnTo>
                <a:lnTo>
                  <a:pt x="190254" y="247641"/>
                </a:lnTo>
                <a:lnTo>
                  <a:pt x="190254" y="208135"/>
                </a:lnTo>
                <a:cubicBezTo>
                  <a:pt x="190254" y="182313"/>
                  <a:pt x="170928" y="161375"/>
                  <a:pt x="147086" y="161375"/>
                </a:cubicBezTo>
                <a:cubicBezTo>
                  <a:pt x="123243" y="161375"/>
                  <a:pt x="103918" y="182313"/>
                  <a:pt x="103918" y="208135"/>
                </a:cubicBezTo>
                <a:lnTo>
                  <a:pt x="103918" y="247641"/>
                </a:lnTo>
                <a:lnTo>
                  <a:pt x="52318" y="247641"/>
                </a:lnTo>
                <a:lnTo>
                  <a:pt x="52318" y="122350"/>
                </a:lnTo>
                <a:lnTo>
                  <a:pt x="0" y="122350"/>
                </a:lnTo>
                <a:lnTo>
                  <a:pt x="60801" y="71774"/>
                </a:lnTo>
                <a:lnTo>
                  <a:pt x="61421" y="70278"/>
                </a:lnTo>
                <a:lnTo>
                  <a:pt x="63770" y="69305"/>
                </a:lnTo>
                <a:close/>
              </a:path>
            </a:pathLst>
          </a:custGeom>
          <a:solidFill>
            <a:srgbClr val="74885A"/>
          </a:solidFill>
          <a:ln cap="rnd">
            <a:solidFill>
              <a:srgbClr val="74885A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grpSp>
        <p:nvGrpSpPr>
          <p:cNvPr id="17" name="群組 16"/>
          <p:cNvGrpSpPr/>
          <p:nvPr userDrawn="1"/>
        </p:nvGrpSpPr>
        <p:grpSpPr>
          <a:xfrm>
            <a:off x="8004102" y="6422128"/>
            <a:ext cx="207459" cy="148537"/>
            <a:chOff x="8004102" y="6422128"/>
            <a:chExt cx="207459" cy="148537"/>
          </a:xfrm>
        </p:grpSpPr>
        <p:grpSp>
          <p:nvGrpSpPr>
            <p:cNvPr id="16" name="群組 15"/>
            <p:cNvGrpSpPr/>
            <p:nvPr userDrawn="1"/>
          </p:nvGrpSpPr>
          <p:grpSpPr>
            <a:xfrm>
              <a:off x="8029383" y="6443681"/>
              <a:ext cx="146214" cy="109958"/>
              <a:chOff x="8029383" y="6443681"/>
              <a:chExt cx="146214" cy="109958"/>
            </a:xfrm>
          </p:grpSpPr>
          <p:sp>
            <p:nvSpPr>
              <p:cNvPr id="10" name="手繪多邊形 9"/>
              <p:cNvSpPr/>
              <p:nvPr/>
            </p:nvSpPr>
            <p:spPr>
              <a:xfrm rot="5400000">
                <a:off x="8039194" y="6433870"/>
                <a:ext cx="109958" cy="129579"/>
              </a:xfrm>
              <a:custGeom>
                <a:avLst/>
                <a:gdLst>
                  <a:gd name="connsiteX0" fmla="*/ 0 w 109958"/>
                  <a:gd name="connsiteY0" fmla="*/ 61448 h 129579"/>
                  <a:gd name="connsiteX1" fmla="*/ 54979 w 109958"/>
                  <a:gd name="connsiteY1" fmla="*/ 0 h 129579"/>
                  <a:gd name="connsiteX2" fmla="*/ 109958 w 109958"/>
                  <a:gd name="connsiteY2" fmla="*/ 61448 h 129579"/>
                  <a:gd name="connsiteX3" fmla="*/ 0 w 109958"/>
                  <a:gd name="connsiteY3" fmla="*/ 129579 h 129579"/>
                  <a:gd name="connsiteX4" fmla="*/ 54979 w 109958"/>
                  <a:gd name="connsiteY4" fmla="*/ 68131 h 129579"/>
                  <a:gd name="connsiteX5" fmla="*/ 109958 w 109958"/>
                  <a:gd name="connsiteY5" fmla="*/ 129579 h 1295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9958" h="129579">
                    <a:moveTo>
                      <a:pt x="0" y="61448"/>
                    </a:moveTo>
                    <a:lnTo>
                      <a:pt x="54979" y="0"/>
                    </a:lnTo>
                    <a:lnTo>
                      <a:pt x="109958" y="61448"/>
                    </a:lnTo>
                    <a:close/>
                    <a:moveTo>
                      <a:pt x="0" y="129579"/>
                    </a:moveTo>
                    <a:lnTo>
                      <a:pt x="54979" y="68131"/>
                    </a:lnTo>
                    <a:lnTo>
                      <a:pt x="109958" y="129579"/>
                    </a:lnTo>
                    <a:close/>
                  </a:path>
                </a:pathLst>
              </a:custGeom>
              <a:solidFill>
                <a:srgbClr val="9DC3E6"/>
              </a:solidFill>
              <a:ln cap="rnd">
                <a:solidFill>
                  <a:srgbClr val="9DC3E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cxnSp>
            <p:nvCxnSpPr>
              <p:cNvPr id="9" name="直線接點 8"/>
              <p:cNvCxnSpPr/>
              <p:nvPr userDrawn="1"/>
            </p:nvCxnSpPr>
            <p:spPr>
              <a:xfrm>
                <a:off x="8175597" y="6447401"/>
                <a:ext cx="0" cy="106237"/>
              </a:xfrm>
              <a:prstGeom prst="line">
                <a:avLst/>
              </a:prstGeom>
              <a:solidFill>
                <a:srgbClr val="9DC3E6"/>
              </a:solidFill>
              <a:ln w="28575" cap="rnd">
                <a:solidFill>
                  <a:srgbClr val="9DC3E6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15" name="矩形 14">
              <a:hlinkClick r:id="rId3" action="ppaction://hlinksldjump" tooltip="跳至「遞進關係」"/>
            </p:cNvPr>
            <p:cNvSpPr/>
            <p:nvPr userDrawn="1"/>
          </p:nvSpPr>
          <p:spPr>
            <a:xfrm>
              <a:off x="8004102" y="6422128"/>
              <a:ext cx="207459" cy="14853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8330248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投影片編號版面配置區 4"/>
          <p:cNvSpPr>
            <a:spLocks noGrp="1"/>
          </p:cNvSpPr>
          <p:nvPr>
            <p:ph type="sldNum" sz="quarter" idx="4"/>
          </p:nvPr>
        </p:nvSpPr>
        <p:spPr>
          <a:xfrm>
            <a:off x="6830996" y="6316098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66A2D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086701D-139E-4D25-B877-4D4C207AA5AA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  <p:sp>
        <p:nvSpPr>
          <p:cNvPr id="5" name="手繪多邊形 4">
            <a:hlinkClick r:id="rId2" action="ppaction://hlinksldjump" tooltip="返回目錄"/>
          </p:cNvPr>
          <p:cNvSpPr/>
          <p:nvPr userDrawn="1"/>
        </p:nvSpPr>
        <p:spPr>
          <a:xfrm>
            <a:off x="8358027" y="6413890"/>
            <a:ext cx="176445" cy="148537"/>
          </a:xfrm>
          <a:custGeom>
            <a:avLst/>
            <a:gdLst>
              <a:gd name="connsiteX0" fmla="*/ 147085 w 294170"/>
              <a:gd name="connsiteY0" fmla="*/ 0 h 247641"/>
              <a:gd name="connsiteX1" fmla="*/ 230401 w 294170"/>
              <a:gd name="connsiteY1" fmla="*/ 69305 h 247641"/>
              <a:gd name="connsiteX2" fmla="*/ 232750 w 294170"/>
              <a:gd name="connsiteY2" fmla="*/ 70278 h 247641"/>
              <a:gd name="connsiteX3" fmla="*/ 233370 w 294170"/>
              <a:gd name="connsiteY3" fmla="*/ 71774 h 247641"/>
              <a:gd name="connsiteX4" fmla="*/ 294170 w 294170"/>
              <a:gd name="connsiteY4" fmla="*/ 122350 h 247641"/>
              <a:gd name="connsiteX5" fmla="*/ 241852 w 294170"/>
              <a:gd name="connsiteY5" fmla="*/ 122350 h 247641"/>
              <a:gd name="connsiteX6" fmla="*/ 241852 w 294170"/>
              <a:gd name="connsiteY6" fmla="*/ 247641 h 247641"/>
              <a:gd name="connsiteX7" fmla="*/ 190254 w 294170"/>
              <a:gd name="connsiteY7" fmla="*/ 247641 h 247641"/>
              <a:gd name="connsiteX8" fmla="*/ 190254 w 294170"/>
              <a:gd name="connsiteY8" fmla="*/ 208135 h 247641"/>
              <a:gd name="connsiteX9" fmla="*/ 147086 w 294170"/>
              <a:gd name="connsiteY9" fmla="*/ 161375 h 247641"/>
              <a:gd name="connsiteX10" fmla="*/ 103918 w 294170"/>
              <a:gd name="connsiteY10" fmla="*/ 208135 h 247641"/>
              <a:gd name="connsiteX11" fmla="*/ 103918 w 294170"/>
              <a:gd name="connsiteY11" fmla="*/ 247641 h 247641"/>
              <a:gd name="connsiteX12" fmla="*/ 52318 w 294170"/>
              <a:gd name="connsiteY12" fmla="*/ 247641 h 247641"/>
              <a:gd name="connsiteX13" fmla="*/ 52318 w 294170"/>
              <a:gd name="connsiteY13" fmla="*/ 122350 h 247641"/>
              <a:gd name="connsiteX14" fmla="*/ 0 w 294170"/>
              <a:gd name="connsiteY14" fmla="*/ 122350 h 247641"/>
              <a:gd name="connsiteX15" fmla="*/ 60801 w 294170"/>
              <a:gd name="connsiteY15" fmla="*/ 71774 h 247641"/>
              <a:gd name="connsiteX16" fmla="*/ 61421 w 294170"/>
              <a:gd name="connsiteY16" fmla="*/ 70278 h 247641"/>
              <a:gd name="connsiteX17" fmla="*/ 63770 w 294170"/>
              <a:gd name="connsiteY17" fmla="*/ 69305 h 2476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4170" h="247641">
                <a:moveTo>
                  <a:pt x="147085" y="0"/>
                </a:moveTo>
                <a:lnTo>
                  <a:pt x="230401" y="69305"/>
                </a:lnTo>
                <a:lnTo>
                  <a:pt x="232750" y="70278"/>
                </a:lnTo>
                <a:lnTo>
                  <a:pt x="233370" y="71774"/>
                </a:lnTo>
                <a:lnTo>
                  <a:pt x="294170" y="122350"/>
                </a:lnTo>
                <a:lnTo>
                  <a:pt x="241852" y="122350"/>
                </a:lnTo>
                <a:lnTo>
                  <a:pt x="241852" y="247641"/>
                </a:lnTo>
                <a:lnTo>
                  <a:pt x="190254" y="247641"/>
                </a:lnTo>
                <a:lnTo>
                  <a:pt x="190254" y="208135"/>
                </a:lnTo>
                <a:cubicBezTo>
                  <a:pt x="190254" y="182313"/>
                  <a:pt x="170928" y="161375"/>
                  <a:pt x="147086" y="161375"/>
                </a:cubicBezTo>
                <a:cubicBezTo>
                  <a:pt x="123243" y="161375"/>
                  <a:pt x="103918" y="182313"/>
                  <a:pt x="103918" y="208135"/>
                </a:cubicBezTo>
                <a:lnTo>
                  <a:pt x="103918" y="247641"/>
                </a:lnTo>
                <a:lnTo>
                  <a:pt x="52318" y="247641"/>
                </a:lnTo>
                <a:lnTo>
                  <a:pt x="52318" y="122350"/>
                </a:lnTo>
                <a:lnTo>
                  <a:pt x="0" y="122350"/>
                </a:lnTo>
                <a:lnTo>
                  <a:pt x="60801" y="71774"/>
                </a:lnTo>
                <a:lnTo>
                  <a:pt x="61421" y="70278"/>
                </a:lnTo>
                <a:lnTo>
                  <a:pt x="63770" y="69305"/>
                </a:lnTo>
                <a:close/>
              </a:path>
            </a:pathLst>
          </a:custGeom>
          <a:solidFill>
            <a:srgbClr val="66A2D8"/>
          </a:solidFill>
          <a:ln cap="rnd">
            <a:solidFill>
              <a:srgbClr val="66A2D8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grpSp>
        <p:nvGrpSpPr>
          <p:cNvPr id="10" name="群組 9"/>
          <p:cNvGrpSpPr/>
          <p:nvPr userDrawn="1"/>
        </p:nvGrpSpPr>
        <p:grpSpPr>
          <a:xfrm>
            <a:off x="7991745" y="6422128"/>
            <a:ext cx="207459" cy="148537"/>
            <a:chOff x="7991745" y="6422128"/>
            <a:chExt cx="207459" cy="148537"/>
          </a:xfrm>
        </p:grpSpPr>
        <p:grpSp>
          <p:nvGrpSpPr>
            <p:cNvPr id="6" name="群組 5"/>
            <p:cNvGrpSpPr/>
            <p:nvPr userDrawn="1"/>
          </p:nvGrpSpPr>
          <p:grpSpPr>
            <a:xfrm rot="10800000">
              <a:off x="8027107" y="6443681"/>
              <a:ext cx="146214" cy="109958"/>
              <a:chOff x="8029383" y="6443681"/>
              <a:chExt cx="146214" cy="109958"/>
            </a:xfrm>
          </p:grpSpPr>
          <p:sp>
            <p:nvSpPr>
              <p:cNvPr id="7" name="手繪多邊形 6"/>
              <p:cNvSpPr/>
              <p:nvPr/>
            </p:nvSpPr>
            <p:spPr>
              <a:xfrm rot="5400000">
                <a:off x="8039194" y="6433870"/>
                <a:ext cx="109958" cy="129579"/>
              </a:xfrm>
              <a:custGeom>
                <a:avLst/>
                <a:gdLst>
                  <a:gd name="connsiteX0" fmla="*/ 0 w 109958"/>
                  <a:gd name="connsiteY0" fmla="*/ 61448 h 129579"/>
                  <a:gd name="connsiteX1" fmla="*/ 54979 w 109958"/>
                  <a:gd name="connsiteY1" fmla="*/ 0 h 129579"/>
                  <a:gd name="connsiteX2" fmla="*/ 109958 w 109958"/>
                  <a:gd name="connsiteY2" fmla="*/ 61448 h 129579"/>
                  <a:gd name="connsiteX3" fmla="*/ 0 w 109958"/>
                  <a:gd name="connsiteY3" fmla="*/ 129579 h 129579"/>
                  <a:gd name="connsiteX4" fmla="*/ 54979 w 109958"/>
                  <a:gd name="connsiteY4" fmla="*/ 68131 h 129579"/>
                  <a:gd name="connsiteX5" fmla="*/ 109958 w 109958"/>
                  <a:gd name="connsiteY5" fmla="*/ 129579 h 1295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9958" h="129579">
                    <a:moveTo>
                      <a:pt x="0" y="61448"/>
                    </a:moveTo>
                    <a:lnTo>
                      <a:pt x="54979" y="0"/>
                    </a:lnTo>
                    <a:lnTo>
                      <a:pt x="109958" y="61448"/>
                    </a:lnTo>
                    <a:close/>
                    <a:moveTo>
                      <a:pt x="0" y="129579"/>
                    </a:moveTo>
                    <a:lnTo>
                      <a:pt x="54979" y="68131"/>
                    </a:lnTo>
                    <a:lnTo>
                      <a:pt x="109958" y="129579"/>
                    </a:lnTo>
                    <a:close/>
                  </a:path>
                </a:pathLst>
              </a:custGeom>
              <a:solidFill>
                <a:srgbClr val="97C777"/>
              </a:solidFill>
              <a:ln cap="rnd">
                <a:solidFill>
                  <a:srgbClr val="97C777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cxnSp>
            <p:nvCxnSpPr>
              <p:cNvPr id="8" name="直線接點 7"/>
              <p:cNvCxnSpPr/>
              <p:nvPr userDrawn="1"/>
            </p:nvCxnSpPr>
            <p:spPr>
              <a:xfrm>
                <a:off x="8175597" y="6447401"/>
                <a:ext cx="0" cy="106237"/>
              </a:xfrm>
              <a:prstGeom prst="line">
                <a:avLst/>
              </a:prstGeom>
              <a:solidFill>
                <a:srgbClr val="9DC3E6"/>
              </a:solidFill>
              <a:ln w="28575" cap="rnd">
                <a:solidFill>
                  <a:srgbClr val="97C777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9" name="矩形 8">
              <a:hlinkClick r:id="rId3" action="ppaction://hlinksldjump" tooltip="返回「選擇關係」"/>
            </p:cNvPr>
            <p:cNvSpPr/>
            <p:nvPr userDrawn="1"/>
          </p:nvSpPr>
          <p:spPr>
            <a:xfrm>
              <a:off x="7991745" y="6422128"/>
              <a:ext cx="207459" cy="14853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4449822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4"/>
          </p:nvPr>
        </p:nvSpPr>
        <p:spPr>
          <a:xfrm>
            <a:off x="6830996" y="6316098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00924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086701D-139E-4D25-B877-4D4C207AA5AA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34609915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投影片編號版面配置區 4"/>
          <p:cNvSpPr>
            <a:spLocks noGrp="1"/>
          </p:cNvSpPr>
          <p:nvPr>
            <p:ph type="sldNum" sz="quarter" idx="10"/>
          </p:nvPr>
        </p:nvSpPr>
        <p:spPr>
          <a:xfrm>
            <a:off x="6830996" y="6316098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00924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086701D-139E-4D25-B877-4D4C207AA5AA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22020461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投影片編號版面配置區 4"/>
          <p:cNvSpPr>
            <a:spLocks noGrp="1"/>
          </p:cNvSpPr>
          <p:nvPr>
            <p:ph type="sldNum" sz="quarter" idx="4"/>
          </p:nvPr>
        </p:nvSpPr>
        <p:spPr>
          <a:xfrm>
            <a:off x="6830996" y="6316098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00924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086701D-139E-4D25-B877-4D4C207AA5AA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39743937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4"/>
          <p:cNvSpPr>
            <a:spLocks noGrp="1"/>
          </p:cNvSpPr>
          <p:nvPr>
            <p:ph type="sldNum" sz="quarter" idx="4"/>
          </p:nvPr>
        </p:nvSpPr>
        <p:spPr>
          <a:xfrm>
            <a:off x="6830996" y="6316098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74885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086701D-139E-4D25-B877-4D4C207AA5AA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  <p:sp>
        <p:nvSpPr>
          <p:cNvPr id="3" name="手繪多邊形 2">
            <a:hlinkClick r:id="rId2" action="ppaction://hlinksldjump"/>
          </p:cNvPr>
          <p:cNvSpPr/>
          <p:nvPr userDrawn="1"/>
        </p:nvSpPr>
        <p:spPr>
          <a:xfrm>
            <a:off x="8358027" y="6413890"/>
            <a:ext cx="176445" cy="148537"/>
          </a:xfrm>
          <a:custGeom>
            <a:avLst/>
            <a:gdLst>
              <a:gd name="connsiteX0" fmla="*/ 147085 w 294170"/>
              <a:gd name="connsiteY0" fmla="*/ 0 h 247641"/>
              <a:gd name="connsiteX1" fmla="*/ 230401 w 294170"/>
              <a:gd name="connsiteY1" fmla="*/ 69305 h 247641"/>
              <a:gd name="connsiteX2" fmla="*/ 232750 w 294170"/>
              <a:gd name="connsiteY2" fmla="*/ 70278 h 247641"/>
              <a:gd name="connsiteX3" fmla="*/ 233370 w 294170"/>
              <a:gd name="connsiteY3" fmla="*/ 71774 h 247641"/>
              <a:gd name="connsiteX4" fmla="*/ 294170 w 294170"/>
              <a:gd name="connsiteY4" fmla="*/ 122350 h 247641"/>
              <a:gd name="connsiteX5" fmla="*/ 241852 w 294170"/>
              <a:gd name="connsiteY5" fmla="*/ 122350 h 247641"/>
              <a:gd name="connsiteX6" fmla="*/ 241852 w 294170"/>
              <a:gd name="connsiteY6" fmla="*/ 247641 h 247641"/>
              <a:gd name="connsiteX7" fmla="*/ 190254 w 294170"/>
              <a:gd name="connsiteY7" fmla="*/ 247641 h 247641"/>
              <a:gd name="connsiteX8" fmla="*/ 190254 w 294170"/>
              <a:gd name="connsiteY8" fmla="*/ 208135 h 247641"/>
              <a:gd name="connsiteX9" fmla="*/ 147086 w 294170"/>
              <a:gd name="connsiteY9" fmla="*/ 161375 h 247641"/>
              <a:gd name="connsiteX10" fmla="*/ 103918 w 294170"/>
              <a:gd name="connsiteY10" fmla="*/ 208135 h 247641"/>
              <a:gd name="connsiteX11" fmla="*/ 103918 w 294170"/>
              <a:gd name="connsiteY11" fmla="*/ 247641 h 247641"/>
              <a:gd name="connsiteX12" fmla="*/ 52318 w 294170"/>
              <a:gd name="connsiteY12" fmla="*/ 247641 h 247641"/>
              <a:gd name="connsiteX13" fmla="*/ 52318 w 294170"/>
              <a:gd name="connsiteY13" fmla="*/ 122350 h 247641"/>
              <a:gd name="connsiteX14" fmla="*/ 0 w 294170"/>
              <a:gd name="connsiteY14" fmla="*/ 122350 h 247641"/>
              <a:gd name="connsiteX15" fmla="*/ 60801 w 294170"/>
              <a:gd name="connsiteY15" fmla="*/ 71774 h 247641"/>
              <a:gd name="connsiteX16" fmla="*/ 61421 w 294170"/>
              <a:gd name="connsiteY16" fmla="*/ 70278 h 247641"/>
              <a:gd name="connsiteX17" fmla="*/ 63770 w 294170"/>
              <a:gd name="connsiteY17" fmla="*/ 69305 h 2476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4170" h="247641">
                <a:moveTo>
                  <a:pt x="147085" y="0"/>
                </a:moveTo>
                <a:lnTo>
                  <a:pt x="230401" y="69305"/>
                </a:lnTo>
                <a:lnTo>
                  <a:pt x="232750" y="70278"/>
                </a:lnTo>
                <a:lnTo>
                  <a:pt x="233370" y="71774"/>
                </a:lnTo>
                <a:lnTo>
                  <a:pt x="294170" y="122350"/>
                </a:lnTo>
                <a:lnTo>
                  <a:pt x="241852" y="122350"/>
                </a:lnTo>
                <a:lnTo>
                  <a:pt x="241852" y="247641"/>
                </a:lnTo>
                <a:lnTo>
                  <a:pt x="190254" y="247641"/>
                </a:lnTo>
                <a:lnTo>
                  <a:pt x="190254" y="208135"/>
                </a:lnTo>
                <a:cubicBezTo>
                  <a:pt x="190254" y="182313"/>
                  <a:pt x="170928" y="161375"/>
                  <a:pt x="147086" y="161375"/>
                </a:cubicBezTo>
                <a:cubicBezTo>
                  <a:pt x="123243" y="161375"/>
                  <a:pt x="103918" y="182313"/>
                  <a:pt x="103918" y="208135"/>
                </a:cubicBezTo>
                <a:lnTo>
                  <a:pt x="103918" y="247641"/>
                </a:lnTo>
                <a:lnTo>
                  <a:pt x="52318" y="247641"/>
                </a:lnTo>
                <a:lnTo>
                  <a:pt x="52318" y="122350"/>
                </a:lnTo>
                <a:lnTo>
                  <a:pt x="0" y="122350"/>
                </a:lnTo>
                <a:lnTo>
                  <a:pt x="60801" y="71774"/>
                </a:lnTo>
                <a:lnTo>
                  <a:pt x="61421" y="70278"/>
                </a:lnTo>
                <a:lnTo>
                  <a:pt x="63770" y="69305"/>
                </a:lnTo>
                <a:close/>
              </a:path>
            </a:pathLst>
          </a:custGeom>
          <a:solidFill>
            <a:srgbClr val="74885A"/>
          </a:solidFill>
          <a:ln cap="rnd">
            <a:solidFill>
              <a:srgbClr val="74885A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64098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4"/>
          </p:nvPr>
        </p:nvSpPr>
        <p:spPr>
          <a:xfrm>
            <a:off x="6830996" y="6316098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00924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086701D-139E-4D25-B877-4D4C207AA5AA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10212824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4"/>
          </p:nvPr>
        </p:nvSpPr>
        <p:spPr>
          <a:xfrm>
            <a:off x="6830996" y="6316098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00924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086701D-139E-4D25-B877-4D4C207AA5AA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1926055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群組 5"/>
          <p:cNvGrpSpPr/>
          <p:nvPr userDrawn="1"/>
        </p:nvGrpSpPr>
        <p:grpSpPr>
          <a:xfrm>
            <a:off x="-131944" y="-163630"/>
            <a:ext cx="9240982" cy="7134928"/>
            <a:chOff x="-96982" y="-76318"/>
            <a:chExt cx="9240982" cy="7134928"/>
          </a:xfrm>
        </p:grpSpPr>
        <p:grpSp>
          <p:nvGrpSpPr>
            <p:cNvPr id="9" name="群組 8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19" name="群組 18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92" name="弧形 91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3" name="弧形 92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4" name="弧形 93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5" name="弧形 94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6" name="弧形 95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7" name="弧形 96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8" name="弧形 97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9" name="弧形 98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0" name="弧形 99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1" name="弧形 100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" name="弧形 101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3" name="弧形 102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4" name="弧形 103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5" name="弧形 104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6" name="弧形 105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7" name="弧形 106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8" name="弧形 107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20" name="群組 19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75" name="弧形 74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6" name="弧形 75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7" name="弧形 76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8" name="弧形 77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9" name="弧形 78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0" name="弧形 79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1" name="弧形 80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2" name="弧形 81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3" name="弧形 82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4" name="弧形 83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5" name="弧形 84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6" name="弧形 85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7" name="弧形 86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8" name="弧形 87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9" name="弧形 88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0" name="弧形 89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1" name="弧形 90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21" name="群組 20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58" name="弧形 57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9" name="弧形 58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0" name="弧形 59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1" name="弧形 60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2" name="弧形 61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3" name="弧形 62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4" name="弧形 63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5" name="弧形 64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6" name="弧形 65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7" name="弧形 66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8" name="弧形 67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9" name="弧形 68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0" name="弧形 69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1" name="弧形 70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2" name="弧形 71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3" name="弧形 72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4" name="弧形 73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22" name="群組 21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41" name="弧形 40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2" name="弧形 41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3" name="弧形 42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4" name="弧形 43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5" name="弧形 44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" name="弧形 45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" name="弧形 46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8" name="弧形 47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9" name="弧形 48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0" name="弧形 49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1" name="弧形 50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2" name="弧形 51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3" name="弧形 52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4" name="弧形 53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5" name="弧形 54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6" name="弧形 55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7" name="弧形 56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23" name="群組 22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24" name="弧形 23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5" name="弧形 24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6" name="弧形 25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7" name="弧形 26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8" name="弧形 27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9" name="弧形 28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0" name="弧形 29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1" name="弧形 30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2" name="弧形 31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3" name="弧形 32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4" name="弧形 33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5" name="弧形 34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6" name="弧形 35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7" name="弧形 36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8" name="弧形 37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" name="弧形 38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0" name="弧形 39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10" name="弧形 9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rgbClr val="FDF5ED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1" name="弧形 10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rgbClr val="FDF5ED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2" name="弧形 11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rgbClr val="FDF5ED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3" name="弧形 12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rgbClr val="FDF5ED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" name="弧形 13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rgbClr val="FDF5ED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5" name="弧形 14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rgbClr val="FDF5ED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6" name="弧形 15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rgbClr val="FDF5ED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7" name="弧形 16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rgbClr val="FDF5ED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8" name="弧形 17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rgbClr val="FDF5ED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en-US" dirty="0"/>
          </a:p>
        </p:txBody>
      </p:sp>
      <p:pic>
        <p:nvPicPr>
          <p:cNvPr id="4" name="圖片 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917" y="189015"/>
            <a:ext cx="442593" cy="1921785"/>
          </a:xfrm>
          <a:prstGeom prst="rect">
            <a:avLst/>
          </a:prstGeom>
        </p:spPr>
      </p:pic>
      <p:sp>
        <p:nvSpPr>
          <p:cNvPr id="5" name="投影片編號版面配置區 4"/>
          <p:cNvSpPr>
            <a:spLocks noGrp="1"/>
          </p:cNvSpPr>
          <p:nvPr>
            <p:ph type="sldNum" sz="quarter" idx="4"/>
          </p:nvPr>
        </p:nvSpPr>
        <p:spPr>
          <a:xfrm>
            <a:off x="6830996" y="6316098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00924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086701D-139E-4D25-B877-4D4C207AA5AA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  <p:sp>
        <p:nvSpPr>
          <p:cNvPr id="109" name="頁尾版面配置區 4"/>
          <p:cNvSpPr txBox="1">
            <a:spLocks/>
          </p:cNvSpPr>
          <p:nvPr userDrawn="1"/>
        </p:nvSpPr>
        <p:spPr>
          <a:xfrm>
            <a:off x="0" y="630989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©</a:t>
            </a:r>
            <a:r>
              <a:rPr lang="zh-TW" altLang="en-US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教育局言語及聽覺服務組</a:t>
            </a:r>
            <a:endParaRPr lang="en-US" b="1" spc="50" baseline="0" dirty="0">
              <a:solidFill>
                <a:schemeClr val="bg1">
                  <a:lumMod val="6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9351489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13" Type="http://schemas.openxmlformats.org/officeDocument/2006/relationships/slide" Target="slide29.xml"/><Relationship Id="rId3" Type="http://schemas.openxmlformats.org/officeDocument/2006/relationships/image" Target="../media/image6.png"/><Relationship Id="rId7" Type="http://schemas.openxmlformats.org/officeDocument/2006/relationships/slide" Target="slide8.xml"/><Relationship Id="rId12" Type="http://schemas.openxmlformats.org/officeDocument/2006/relationships/slide" Target="slide24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11" Type="http://schemas.openxmlformats.org/officeDocument/2006/relationships/slide" Target="slide22.xml"/><Relationship Id="rId5" Type="http://schemas.openxmlformats.org/officeDocument/2006/relationships/image" Target="../media/image8.png"/><Relationship Id="rId15" Type="http://schemas.openxmlformats.org/officeDocument/2006/relationships/slide" Target="slide48.xml"/><Relationship Id="rId10" Type="http://schemas.openxmlformats.org/officeDocument/2006/relationships/slide" Target="slide18.xml"/><Relationship Id="rId4" Type="http://schemas.openxmlformats.org/officeDocument/2006/relationships/image" Target="../media/image7.png"/><Relationship Id="rId9" Type="http://schemas.openxmlformats.org/officeDocument/2006/relationships/slide" Target="slide14.xml"/><Relationship Id="rId14" Type="http://schemas.openxmlformats.org/officeDocument/2006/relationships/slide" Target="slide3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13" Type="http://schemas.openxmlformats.org/officeDocument/2006/relationships/slide" Target="slide29.xml"/><Relationship Id="rId3" Type="http://schemas.openxmlformats.org/officeDocument/2006/relationships/image" Target="../media/image6.png"/><Relationship Id="rId7" Type="http://schemas.openxmlformats.org/officeDocument/2006/relationships/slide" Target="slide8.xml"/><Relationship Id="rId12" Type="http://schemas.openxmlformats.org/officeDocument/2006/relationships/slide" Target="slide24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11" Type="http://schemas.openxmlformats.org/officeDocument/2006/relationships/slide" Target="slide22.xml"/><Relationship Id="rId5" Type="http://schemas.openxmlformats.org/officeDocument/2006/relationships/image" Target="../media/image8.png"/><Relationship Id="rId15" Type="http://schemas.openxmlformats.org/officeDocument/2006/relationships/slide" Target="slide48.xml"/><Relationship Id="rId10" Type="http://schemas.openxmlformats.org/officeDocument/2006/relationships/slide" Target="slide18.xml"/><Relationship Id="rId4" Type="http://schemas.openxmlformats.org/officeDocument/2006/relationships/image" Target="../media/image7.png"/><Relationship Id="rId9" Type="http://schemas.openxmlformats.org/officeDocument/2006/relationships/slide" Target="slide14.xml"/><Relationship Id="rId14" Type="http://schemas.openxmlformats.org/officeDocument/2006/relationships/slide" Target="slide3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13" Type="http://schemas.openxmlformats.org/officeDocument/2006/relationships/slide" Target="slide29.xml"/><Relationship Id="rId3" Type="http://schemas.openxmlformats.org/officeDocument/2006/relationships/image" Target="../media/image6.png"/><Relationship Id="rId7" Type="http://schemas.openxmlformats.org/officeDocument/2006/relationships/slide" Target="slide8.xml"/><Relationship Id="rId12" Type="http://schemas.openxmlformats.org/officeDocument/2006/relationships/slide" Target="slide24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11" Type="http://schemas.openxmlformats.org/officeDocument/2006/relationships/slide" Target="slide22.xml"/><Relationship Id="rId5" Type="http://schemas.openxmlformats.org/officeDocument/2006/relationships/image" Target="../media/image8.png"/><Relationship Id="rId15" Type="http://schemas.openxmlformats.org/officeDocument/2006/relationships/slide" Target="slide48.xml"/><Relationship Id="rId10" Type="http://schemas.openxmlformats.org/officeDocument/2006/relationships/slide" Target="slide18.xml"/><Relationship Id="rId4" Type="http://schemas.openxmlformats.org/officeDocument/2006/relationships/image" Target="../media/image7.png"/><Relationship Id="rId9" Type="http://schemas.openxmlformats.org/officeDocument/2006/relationships/slide" Target="slide14.xml"/><Relationship Id="rId14" Type="http://schemas.openxmlformats.org/officeDocument/2006/relationships/slide" Target="slide3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13" Type="http://schemas.openxmlformats.org/officeDocument/2006/relationships/slide" Target="slide29.xml"/><Relationship Id="rId3" Type="http://schemas.openxmlformats.org/officeDocument/2006/relationships/image" Target="../media/image6.png"/><Relationship Id="rId7" Type="http://schemas.openxmlformats.org/officeDocument/2006/relationships/slide" Target="slide8.xml"/><Relationship Id="rId12" Type="http://schemas.openxmlformats.org/officeDocument/2006/relationships/slide" Target="slide24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11" Type="http://schemas.openxmlformats.org/officeDocument/2006/relationships/slide" Target="slide22.xml"/><Relationship Id="rId5" Type="http://schemas.openxmlformats.org/officeDocument/2006/relationships/image" Target="../media/image8.png"/><Relationship Id="rId15" Type="http://schemas.openxmlformats.org/officeDocument/2006/relationships/slide" Target="slide48.xml"/><Relationship Id="rId10" Type="http://schemas.openxmlformats.org/officeDocument/2006/relationships/slide" Target="slide18.xml"/><Relationship Id="rId4" Type="http://schemas.openxmlformats.org/officeDocument/2006/relationships/image" Target="../media/image7.png"/><Relationship Id="rId9" Type="http://schemas.openxmlformats.org/officeDocument/2006/relationships/slide" Target="slide14.xml"/><Relationship Id="rId14" Type="http://schemas.openxmlformats.org/officeDocument/2006/relationships/slide" Target="slide3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13" Type="http://schemas.openxmlformats.org/officeDocument/2006/relationships/slide" Target="slide29.xml"/><Relationship Id="rId3" Type="http://schemas.openxmlformats.org/officeDocument/2006/relationships/image" Target="../media/image6.png"/><Relationship Id="rId7" Type="http://schemas.openxmlformats.org/officeDocument/2006/relationships/slide" Target="slide8.xml"/><Relationship Id="rId12" Type="http://schemas.openxmlformats.org/officeDocument/2006/relationships/slide" Target="slide24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11" Type="http://schemas.openxmlformats.org/officeDocument/2006/relationships/slide" Target="slide22.xml"/><Relationship Id="rId5" Type="http://schemas.openxmlformats.org/officeDocument/2006/relationships/image" Target="../media/image8.png"/><Relationship Id="rId15" Type="http://schemas.openxmlformats.org/officeDocument/2006/relationships/slide" Target="slide48.xml"/><Relationship Id="rId10" Type="http://schemas.openxmlformats.org/officeDocument/2006/relationships/slide" Target="slide18.xml"/><Relationship Id="rId4" Type="http://schemas.openxmlformats.org/officeDocument/2006/relationships/image" Target="../media/image7.png"/><Relationship Id="rId9" Type="http://schemas.openxmlformats.org/officeDocument/2006/relationships/slide" Target="slide14.xml"/><Relationship Id="rId14" Type="http://schemas.openxmlformats.org/officeDocument/2006/relationships/slide" Target="slide3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13" Type="http://schemas.openxmlformats.org/officeDocument/2006/relationships/slide" Target="slide29.xml"/><Relationship Id="rId3" Type="http://schemas.openxmlformats.org/officeDocument/2006/relationships/image" Target="../media/image6.png"/><Relationship Id="rId7" Type="http://schemas.openxmlformats.org/officeDocument/2006/relationships/slide" Target="slide8.xml"/><Relationship Id="rId12" Type="http://schemas.openxmlformats.org/officeDocument/2006/relationships/slide" Target="slide24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11" Type="http://schemas.openxmlformats.org/officeDocument/2006/relationships/slide" Target="slide22.xml"/><Relationship Id="rId5" Type="http://schemas.openxmlformats.org/officeDocument/2006/relationships/image" Target="../media/image8.png"/><Relationship Id="rId15" Type="http://schemas.openxmlformats.org/officeDocument/2006/relationships/slide" Target="slide48.xml"/><Relationship Id="rId10" Type="http://schemas.openxmlformats.org/officeDocument/2006/relationships/slide" Target="slide18.xml"/><Relationship Id="rId4" Type="http://schemas.openxmlformats.org/officeDocument/2006/relationships/image" Target="../media/image7.png"/><Relationship Id="rId9" Type="http://schemas.openxmlformats.org/officeDocument/2006/relationships/slide" Target="slide14.xml"/><Relationship Id="rId14" Type="http://schemas.openxmlformats.org/officeDocument/2006/relationships/slide" Target="slide3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3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13" Type="http://schemas.openxmlformats.org/officeDocument/2006/relationships/slide" Target="slide29.xml"/><Relationship Id="rId3" Type="http://schemas.openxmlformats.org/officeDocument/2006/relationships/image" Target="../media/image6.png"/><Relationship Id="rId7" Type="http://schemas.openxmlformats.org/officeDocument/2006/relationships/slide" Target="slide8.xml"/><Relationship Id="rId12" Type="http://schemas.openxmlformats.org/officeDocument/2006/relationships/slide" Target="slide24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11" Type="http://schemas.openxmlformats.org/officeDocument/2006/relationships/slide" Target="slide22.xml"/><Relationship Id="rId5" Type="http://schemas.openxmlformats.org/officeDocument/2006/relationships/image" Target="../media/image8.png"/><Relationship Id="rId15" Type="http://schemas.openxmlformats.org/officeDocument/2006/relationships/slide" Target="slide48.xml"/><Relationship Id="rId10" Type="http://schemas.openxmlformats.org/officeDocument/2006/relationships/slide" Target="slide18.xml"/><Relationship Id="rId4" Type="http://schemas.openxmlformats.org/officeDocument/2006/relationships/image" Target="../media/image7.png"/><Relationship Id="rId9" Type="http://schemas.openxmlformats.org/officeDocument/2006/relationships/slide" Target="slide14.xml"/><Relationship Id="rId14" Type="http://schemas.openxmlformats.org/officeDocument/2006/relationships/slide" Target="slide3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13" Type="http://schemas.openxmlformats.org/officeDocument/2006/relationships/slide" Target="slide29.xml"/><Relationship Id="rId3" Type="http://schemas.openxmlformats.org/officeDocument/2006/relationships/image" Target="../media/image6.png"/><Relationship Id="rId7" Type="http://schemas.openxmlformats.org/officeDocument/2006/relationships/slide" Target="slide8.xml"/><Relationship Id="rId12" Type="http://schemas.openxmlformats.org/officeDocument/2006/relationships/slide" Target="slide24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11" Type="http://schemas.openxmlformats.org/officeDocument/2006/relationships/slide" Target="slide22.xml"/><Relationship Id="rId5" Type="http://schemas.openxmlformats.org/officeDocument/2006/relationships/image" Target="../media/image8.png"/><Relationship Id="rId15" Type="http://schemas.openxmlformats.org/officeDocument/2006/relationships/slide" Target="slide48.xml"/><Relationship Id="rId10" Type="http://schemas.openxmlformats.org/officeDocument/2006/relationships/slide" Target="slide18.xml"/><Relationship Id="rId4" Type="http://schemas.openxmlformats.org/officeDocument/2006/relationships/image" Target="../media/image7.png"/><Relationship Id="rId9" Type="http://schemas.openxmlformats.org/officeDocument/2006/relationships/slide" Target="slide14.xml"/><Relationship Id="rId14" Type="http://schemas.openxmlformats.org/officeDocument/2006/relationships/slide" Target="slide35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slide" Target="slide56.xml"/><Relationship Id="rId13" Type="http://schemas.openxmlformats.org/officeDocument/2006/relationships/slide" Target="slide70.xml"/><Relationship Id="rId3" Type="http://schemas.openxmlformats.org/officeDocument/2006/relationships/image" Target="../media/image6.png"/><Relationship Id="rId7" Type="http://schemas.openxmlformats.org/officeDocument/2006/relationships/slide" Target="slide51.xml"/><Relationship Id="rId12" Type="http://schemas.openxmlformats.org/officeDocument/2006/relationships/slide" Target="slide66.xml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11" Type="http://schemas.openxmlformats.org/officeDocument/2006/relationships/slide" Target="slide64.xml"/><Relationship Id="rId5" Type="http://schemas.openxmlformats.org/officeDocument/2006/relationships/image" Target="../media/image8.png"/><Relationship Id="rId15" Type="http://schemas.openxmlformats.org/officeDocument/2006/relationships/slide" Target="slide89.xml"/><Relationship Id="rId10" Type="http://schemas.openxmlformats.org/officeDocument/2006/relationships/slide" Target="slide61.xml"/><Relationship Id="rId4" Type="http://schemas.openxmlformats.org/officeDocument/2006/relationships/image" Target="../media/image7.png"/><Relationship Id="rId9" Type="http://schemas.openxmlformats.org/officeDocument/2006/relationships/slide" Target="slide58.xml"/><Relationship Id="rId14" Type="http://schemas.openxmlformats.org/officeDocument/2006/relationships/slide" Target="slide76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slide" Target="slide56.xml"/><Relationship Id="rId13" Type="http://schemas.openxmlformats.org/officeDocument/2006/relationships/slide" Target="slide70.xml"/><Relationship Id="rId3" Type="http://schemas.openxmlformats.org/officeDocument/2006/relationships/image" Target="../media/image6.png"/><Relationship Id="rId7" Type="http://schemas.openxmlformats.org/officeDocument/2006/relationships/slide" Target="slide51.xml"/><Relationship Id="rId12" Type="http://schemas.openxmlformats.org/officeDocument/2006/relationships/slide" Target="slide66.xml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11" Type="http://schemas.openxmlformats.org/officeDocument/2006/relationships/slide" Target="slide64.xml"/><Relationship Id="rId5" Type="http://schemas.openxmlformats.org/officeDocument/2006/relationships/image" Target="../media/image8.png"/><Relationship Id="rId15" Type="http://schemas.openxmlformats.org/officeDocument/2006/relationships/slide" Target="slide89.xml"/><Relationship Id="rId10" Type="http://schemas.openxmlformats.org/officeDocument/2006/relationships/slide" Target="slide61.xml"/><Relationship Id="rId4" Type="http://schemas.openxmlformats.org/officeDocument/2006/relationships/image" Target="../media/image7.png"/><Relationship Id="rId9" Type="http://schemas.openxmlformats.org/officeDocument/2006/relationships/slide" Target="slide58.xml"/><Relationship Id="rId14" Type="http://schemas.openxmlformats.org/officeDocument/2006/relationships/slide" Target="slide76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3.xml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slide" Target="slide56.xml"/><Relationship Id="rId13" Type="http://schemas.openxmlformats.org/officeDocument/2006/relationships/slide" Target="slide70.xml"/><Relationship Id="rId3" Type="http://schemas.openxmlformats.org/officeDocument/2006/relationships/image" Target="../media/image6.png"/><Relationship Id="rId7" Type="http://schemas.openxmlformats.org/officeDocument/2006/relationships/slide" Target="slide51.xml"/><Relationship Id="rId12" Type="http://schemas.openxmlformats.org/officeDocument/2006/relationships/slide" Target="slide66.xml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11" Type="http://schemas.openxmlformats.org/officeDocument/2006/relationships/slide" Target="slide64.xml"/><Relationship Id="rId5" Type="http://schemas.openxmlformats.org/officeDocument/2006/relationships/image" Target="../media/image8.png"/><Relationship Id="rId15" Type="http://schemas.openxmlformats.org/officeDocument/2006/relationships/slide" Target="slide89.xml"/><Relationship Id="rId10" Type="http://schemas.openxmlformats.org/officeDocument/2006/relationships/slide" Target="slide61.xml"/><Relationship Id="rId4" Type="http://schemas.openxmlformats.org/officeDocument/2006/relationships/image" Target="../media/image7.png"/><Relationship Id="rId9" Type="http://schemas.openxmlformats.org/officeDocument/2006/relationships/slide" Target="slide58.xml"/><Relationship Id="rId14" Type="http://schemas.openxmlformats.org/officeDocument/2006/relationships/slide" Target="slide76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3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slide" Target="slide56.xml"/><Relationship Id="rId13" Type="http://schemas.openxmlformats.org/officeDocument/2006/relationships/slide" Target="slide70.xml"/><Relationship Id="rId3" Type="http://schemas.openxmlformats.org/officeDocument/2006/relationships/image" Target="../media/image6.png"/><Relationship Id="rId7" Type="http://schemas.openxmlformats.org/officeDocument/2006/relationships/slide" Target="slide51.xml"/><Relationship Id="rId12" Type="http://schemas.openxmlformats.org/officeDocument/2006/relationships/slide" Target="slide66.xml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11" Type="http://schemas.openxmlformats.org/officeDocument/2006/relationships/slide" Target="slide64.xml"/><Relationship Id="rId5" Type="http://schemas.openxmlformats.org/officeDocument/2006/relationships/image" Target="../media/image8.png"/><Relationship Id="rId15" Type="http://schemas.openxmlformats.org/officeDocument/2006/relationships/slide" Target="slide89.xml"/><Relationship Id="rId10" Type="http://schemas.openxmlformats.org/officeDocument/2006/relationships/slide" Target="slide61.xml"/><Relationship Id="rId4" Type="http://schemas.openxmlformats.org/officeDocument/2006/relationships/image" Target="../media/image7.png"/><Relationship Id="rId9" Type="http://schemas.openxmlformats.org/officeDocument/2006/relationships/slide" Target="slide58.xml"/><Relationship Id="rId14" Type="http://schemas.openxmlformats.org/officeDocument/2006/relationships/slide" Target="slide76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slide" Target="slide56.xml"/><Relationship Id="rId13" Type="http://schemas.openxmlformats.org/officeDocument/2006/relationships/slide" Target="slide70.xml"/><Relationship Id="rId3" Type="http://schemas.openxmlformats.org/officeDocument/2006/relationships/image" Target="../media/image6.png"/><Relationship Id="rId7" Type="http://schemas.openxmlformats.org/officeDocument/2006/relationships/slide" Target="slide51.xml"/><Relationship Id="rId12" Type="http://schemas.openxmlformats.org/officeDocument/2006/relationships/slide" Target="slide66.xml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11" Type="http://schemas.openxmlformats.org/officeDocument/2006/relationships/slide" Target="slide64.xml"/><Relationship Id="rId5" Type="http://schemas.openxmlformats.org/officeDocument/2006/relationships/image" Target="../media/image8.png"/><Relationship Id="rId15" Type="http://schemas.openxmlformats.org/officeDocument/2006/relationships/slide" Target="slide89.xml"/><Relationship Id="rId10" Type="http://schemas.openxmlformats.org/officeDocument/2006/relationships/slide" Target="slide61.xml"/><Relationship Id="rId4" Type="http://schemas.openxmlformats.org/officeDocument/2006/relationships/image" Target="../media/image7.png"/><Relationship Id="rId9" Type="http://schemas.openxmlformats.org/officeDocument/2006/relationships/slide" Target="slide58.xml"/><Relationship Id="rId14" Type="http://schemas.openxmlformats.org/officeDocument/2006/relationships/slide" Target="slide76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8.png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slide" Target="slide56.xml"/><Relationship Id="rId13" Type="http://schemas.openxmlformats.org/officeDocument/2006/relationships/slide" Target="slide70.xml"/><Relationship Id="rId3" Type="http://schemas.openxmlformats.org/officeDocument/2006/relationships/image" Target="../media/image6.png"/><Relationship Id="rId7" Type="http://schemas.openxmlformats.org/officeDocument/2006/relationships/slide" Target="slide51.xml"/><Relationship Id="rId12" Type="http://schemas.openxmlformats.org/officeDocument/2006/relationships/slide" Target="slide66.xml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11" Type="http://schemas.openxmlformats.org/officeDocument/2006/relationships/slide" Target="slide64.xml"/><Relationship Id="rId5" Type="http://schemas.openxmlformats.org/officeDocument/2006/relationships/image" Target="../media/image8.png"/><Relationship Id="rId15" Type="http://schemas.openxmlformats.org/officeDocument/2006/relationships/slide" Target="slide89.xml"/><Relationship Id="rId10" Type="http://schemas.openxmlformats.org/officeDocument/2006/relationships/slide" Target="slide61.xml"/><Relationship Id="rId4" Type="http://schemas.openxmlformats.org/officeDocument/2006/relationships/image" Target="../media/image7.png"/><Relationship Id="rId9" Type="http://schemas.openxmlformats.org/officeDocument/2006/relationships/slide" Target="slide58.xml"/><Relationship Id="rId14" Type="http://schemas.openxmlformats.org/officeDocument/2006/relationships/slide" Target="slide76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69.xml.rels><?xml version="1.0" encoding="UTF-8" standalone="yes"?>
<Relationships xmlns="http://schemas.openxmlformats.org/package/2006/relationships"><Relationship Id="rId8" Type="http://schemas.openxmlformats.org/officeDocument/2006/relationships/slide" Target="slide56.xml"/><Relationship Id="rId13" Type="http://schemas.openxmlformats.org/officeDocument/2006/relationships/slide" Target="slide70.xml"/><Relationship Id="rId3" Type="http://schemas.openxmlformats.org/officeDocument/2006/relationships/image" Target="../media/image6.png"/><Relationship Id="rId7" Type="http://schemas.openxmlformats.org/officeDocument/2006/relationships/slide" Target="slide51.xml"/><Relationship Id="rId12" Type="http://schemas.openxmlformats.org/officeDocument/2006/relationships/slide" Target="slide66.xml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11" Type="http://schemas.openxmlformats.org/officeDocument/2006/relationships/slide" Target="slide64.xml"/><Relationship Id="rId5" Type="http://schemas.openxmlformats.org/officeDocument/2006/relationships/image" Target="../media/image8.png"/><Relationship Id="rId15" Type="http://schemas.openxmlformats.org/officeDocument/2006/relationships/slide" Target="slide89.xml"/><Relationship Id="rId10" Type="http://schemas.openxmlformats.org/officeDocument/2006/relationships/slide" Target="slide61.xml"/><Relationship Id="rId4" Type="http://schemas.openxmlformats.org/officeDocument/2006/relationships/image" Target="../media/image7.png"/><Relationship Id="rId9" Type="http://schemas.openxmlformats.org/officeDocument/2006/relationships/slide" Target="slide58.xml"/><Relationship Id="rId14" Type="http://schemas.openxmlformats.org/officeDocument/2006/relationships/slide" Target="slide7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slide" Target="slide24.xml"/><Relationship Id="rId3" Type="http://schemas.openxmlformats.org/officeDocument/2006/relationships/image" Target="../media/image5.png"/><Relationship Id="rId7" Type="http://schemas.openxmlformats.org/officeDocument/2006/relationships/image" Target="../media/image1.png"/><Relationship Id="rId12" Type="http://schemas.openxmlformats.org/officeDocument/2006/relationships/slide" Target="slide22.xml"/><Relationship Id="rId2" Type="http://schemas.openxmlformats.org/officeDocument/2006/relationships/notesSlide" Target="../notesSlides/notesSlide2.xml"/><Relationship Id="rId16" Type="http://schemas.openxmlformats.org/officeDocument/2006/relationships/slide" Target="slide4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slide" Target="slide18.xml"/><Relationship Id="rId5" Type="http://schemas.openxmlformats.org/officeDocument/2006/relationships/image" Target="../media/image7.png"/><Relationship Id="rId15" Type="http://schemas.openxmlformats.org/officeDocument/2006/relationships/slide" Target="slide35.xml"/><Relationship Id="rId10" Type="http://schemas.openxmlformats.org/officeDocument/2006/relationships/slide" Target="slide14.xml"/><Relationship Id="rId4" Type="http://schemas.openxmlformats.org/officeDocument/2006/relationships/image" Target="../media/image6.png"/><Relationship Id="rId9" Type="http://schemas.openxmlformats.org/officeDocument/2006/relationships/slide" Target="slide12.xml"/><Relationship Id="rId14" Type="http://schemas.openxmlformats.org/officeDocument/2006/relationships/slide" Target="slide29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3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53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9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56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9.png"/></Relationships>
</file>

<file path=ppt/slides/_rels/slide75.xml.rels><?xml version="1.0" encoding="UTF-8" standalone="yes"?>
<Relationships xmlns="http://schemas.openxmlformats.org/package/2006/relationships"><Relationship Id="rId8" Type="http://schemas.openxmlformats.org/officeDocument/2006/relationships/slide" Target="slide56.xml"/><Relationship Id="rId13" Type="http://schemas.openxmlformats.org/officeDocument/2006/relationships/slide" Target="slide70.xml"/><Relationship Id="rId3" Type="http://schemas.openxmlformats.org/officeDocument/2006/relationships/image" Target="../media/image6.png"/><Relationship Id="rId7" Type="http://schemas.openxmlformats.org/officeDocument/2006/relationships/slide" Target="slide51.xml"/><Relationship Id="rId12" Type="http://schemas.openxmlformats.org/officeDocument/2006/relationships/slide" Target="slide66.xml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11" Type="http://schemas.openxmlformats.org/officeDocument/2006/relationships/slide" Target="slide64.xml"/><Relationship Id="rId5" Type="http://schemas.openxmlformats.org/officeDocument/2006/relationships/image" Target="../media/image8.png"/><Relationship Id="rId15" Type="http://schemas.openxmlformats.org/officeDocument/2006/relationships/slide" Target="slide89.xml"/><Relationship Id="rId10" Type="http://schemas.openxmlformats.org/officeDocument/2006/relationships/slide" Target="slide61.xml"/><Relationship Id="rId4" Type="http://schemas.openxmlformats.org/officeDocument/2006/relationships/image" Target="../media/image7.png"/><Relationship Id="rId9" Type="http://schemas.openxmlformats.org/officeDocument/2006/relationships/slide" Target="slide58.xml"/><Relationship Id="rId14" Type="http://schemas.openxmlformats.org/officeDocument/2006/relationships/slide" Target="slide76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8.png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3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3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3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3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3.xml"/></Relationships>
</file>

<file path=ppt/slides/_rels/slide88.xml.rels><?xml version="1.0" encoding="UTF-8" standalone="yes"?>
<Relationships xmlns="http://schemas.openxmlformats.org/package/2006/relationships"><Relationship Id="rId8" Type="http://schemas.openxmlformats.org/officeDocument/2006/relationships/slide" Target="slide56.xml"/><Relationship Id="rId13" Type="http://schemas.openxmlformats.org/officeDocument/2006/relationships/slide" Target="slide70.xml"/><Relationship Id="rId3" Type="http://schemas.openxmlformats.org/officeDocument/2006/relationships/image" Target="../media/image6.png"/><Relationship Id="rId7" Type="http://schemas.openxmlformats.org/officeDocument/2006/relationships/slide" Target="slide51.xml"/><Relationship Id="rId12" Type="http://schemas.openxmlformats.org/officeDocument/2006/relationships/slide" Target="slide66.xml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11" Type="http://schemas.openxmlformats.org/officeDocument/2006/relationships/slide" Target="slide64.xml"/><Relationship Id="rId5" Type="http://schemas.openxmlformats.org/officeDocument/2006/relationships/image" Target="../media/image8.png"/><Relationship Id="rId15" Type="http://schemas.openxmlformats.org/officeDocument/2006/relationships/slide" Target="slide89.xml"/><Relationship Id="rId10" Type="http://schemas.openxmlformats.org/officeDocument/2006/relationships/slide" Target="slide61.xml"/><Relationship Id="rId4" Type="http://schemas.openxmlformats.org/officeDocument/2006/relationships/image" Target="../media/image7.png"/><Relationship Id="rId9" Type="http://schemas.openxmlformats.org/officeDocument/2006/relationships/slide" Target="slide58.xml"/><Relationship Id="rId14" Type="http://schemas.openxmlformats.org/officeDocument/2006/relationships/slide" Target="slide76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9574" y="3538808"/>
            <a:ext cx="967825" cy="97489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49104" y="2338479"/>
            <a:ext cx="121058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lnSpc>
                <a:spcPct val="90000"/>
              </a:lnSpc>
              <a:spcBef>
                <a:spcPct val="0"/>
              </a:spcBef>
            </a:pPr>
            <a:r>
              <a:rPr lang="zh-TW" altLang="en-US" sz="4000" b="1" dirty="0" smtClean="0">
                <a:solidFill>
                  <a:srgbClr val="6FAC46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Meiryo" panose="020B0604030504040204" pitchFamily="34" charset="-128"/>
              </a:rPr>
              <a:t>陳</a:t>
            </a:r>
            <a:r>
              <a:rPr lang="zh-TW" altLang="en-US" sz="4000" b="1" dirty="0">
                <a:solidFill>
                  <a:srgbClr val="6FAC46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Meiryo" panose="020B0604030504040204" pitchFamily="34" charset="-128"/>
              </a:rPr>
              <a:t>述</a:t>
            </a:r>
            <a:endParaRPr lang="en-US" altLang="zh-HK" sz="4000" b="1" dirty="0" smtClean="0">
              <a:solidFill>
                <a:srgbClr val="6FAC46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Meiryo" panose="020B0604030504040204" pitchFamily="34" charset="-128"/>
            </a:endParaRPr>
          </a:p>
          <a:p>
            <a:pPr defTabSz="914400">
              <a:lnSpc>
                <a:spcPct val="90000"/>
              </a:lnSpc>
              <a:spcBef>
                <a:spcPct val="0"/>
              </a:spcBef>
            </a:pPr>
            <a:r>
              <a:rPr lang="zh-TW" altLang="en-US" sz="4000" b="1" dirty="0" smtClean="0">
                <a:solidFill>
                  <a:srgbClr val="6FAC46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Meiryo" panose="020B0604030504040204" pitchFamily="34" charset="-128"/>
              </a:rPr>
              <a:t>事</a:t>
            </a:r>
            <a:r>
              <a:rPr lang="zh-TW" altLang="en-US" sz="4000" b="1" dirty="0">
                <a:solidFill>
                  <a:srgbClr val="6FAC46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Meiryo" panose="020B0604030504040204" pitchFamily="34" charset="-128"/>
              </a:rPr>
              <a:t>情</a:t>
            </a:r>
            <a:endParaRPr lang="zh-HK" altLang="en-US" sz="4000" b="1" dirty="0">
              <a:solidFill>
                <a:srgbClr val="6FAC46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27117" y="0"/>
            <a:ext cx="78827" cy="3763637"/>
          </a:xfrm>
          <a:prstGeom prst="rect">
            <a:avLst/>
          </a:prstGeom>
          <a:gradFill>
            <a:gsLst>
              <a:gs pos="23000">
                <a:schemeClr val="accent1">
                  <a:lumMod val="60000"/>
                  <a:lumOff val="40000"/>
                </a:schemeClr>
              </a:gs>
              <a:gs pos="100000">
                <a:srgbClr val="6FAC46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595273" y="3094363"/>
            <a:ext cx="78827" cy="3763637"/>
          </a:xfrm>
          <a:prstGeom prst="rect">
            <a:avLst/>
          </a:prstGeom>
          <a:gradFill>
            <a:gsLst>
              <a:gs pos="23000">
                <a:schemeClr val="accent1">
                  <a:lumMod val="60000"/>
                  <a:lumOff val="40000"/>
                </a:schemeClr>
              </a:gs>
              <a:gs pos="100000">
                <a:srgbClr val="6FAC46"/>
              </a:gs>
            </a:gsLst>
            <a:lin ang="144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9726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內容版面配置區 2">
            <a:extLst>
              <a:ext uri="{FF2B5EF4-FFF2-40B4-BE49-F238E27FC236}">
                <a16:creationId xmlns:a16="http://schemas.microsoft.com/office/drawing/2014/main" id="{DE70F0D0-20F0-4E69-ACB4-E2C429F82407}"/>
              </a:ext>
            </a:extLst>
          </p:cNvPr>
          <p:cNvSpPr txBox="1">
            <a:spLocks/>
          </p:cNvSpPr>
          <p:nvPr/>
        </p:nvSpPr>
        <p:spPr>
          <a:xfrm>
            <a:off x="1154069" y="4505000"/>
            <a:ext cx="2782449" cy="5951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HK" altLang="en-US" sz="1800" spc="60" dirty="0" smtClean="0">
                <a:solidFill>
                  <a:srgbClr val="009242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表達</a:t>
            </a:r>
            <a:r>
              <a:rPr lang="zh-HK" altLang="en-US" sz="1800" u="sng" spc="60" dirty="0" smtClean="0">
                <a:solidFill>
                  <a:srgbClr val="009242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已</a:t>
            </a:r>
            <a:r>
              <a:rPr lang="zh-TW" altLang="en-US" sz="1800" u="sng" spc="60" dirty="0">
                <a:solidFill>
                  <a:srgbClr val="009242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決定</a:t>
            </a:r>
            <a:r>
              <a:rPr lang="zh-HK" altLang="en-US" sz="1800" spc="60" dirty="0">
                <a:solidFill>
                  <a:srgbClr val="009242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的</a:t>
            </a:r>
            <a:r>
              <a:rPr lang="zh-HK" altLang="en-US" sz="1800" spc="60" dirty="0" smtClean="0">
                <a:solidFill>
                  <a:srgbClr val="009242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選擇</a:t>
            </a:r>
            <a:endParaRPr lang="en-US" altLang="zh-HK" sz="1800" spc="60" dirty="0">
              <a:solidFill>
                <a:srgbClr val="00924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12" name="群組 11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6" name="圓角化單一角落矩形 15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6FAC46"/>
                </a:gs>
                <a:gs pos="22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57A777"/>
                  </a:solidFill>
                  <a:latin typeface="Arial" panose="020B0604020202020204" pitchFamily="34" charset="0"/>
                  <a:ea typeface="微軟正黑體"/>
                </a:rPr>
                <a:t>介紹</a:t>
              </a:r>
            </a:p>
          </p:txBody>
        </p:sp>
        <p:sp>
          <p:nvSpPr>
            <p:cNvPr id="20" name="矩形 19"/>
            <p:cNvSpPr/>
            <p:nvPr/>
          </p:nvSpPr>
          <p:spPr>
            <a:xfrm>
              <a:off x="80003" y="1008321"/>
              <a:ext cx="480131" cy="1509795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59AF64"/>
                  </a:solidFill>
                  <a:latin typeface="Arial" panose="020B0604020202020204" pitchFamily="34" charset="0"/>
                  <a:ea typeface="微軟正黑體"/>
                </a:rPr>
                <a:t>功</a:t>
              </a:r>
              <a:r>
                <a:rPr lang="zh-HK" altLang="en-US" sz="1600" b="1" spc="300" dirty="0">
                  <a:solidFill>
                    <a:srgbClr val="59AF64"/>
                  </a:solidFill>
                  <a:latin typeface="Arial" panose="020B0604020202020204" pitchFamily="34" charset="0"/>
                  <a:ea typeface="微軟正黑體"/>
                </a:rPr>
                <a:t>用</a:t>
              </a:r>
              <a:r>
                <a:rPr lang="zh-TW" altLang="en-US" sz="1600" b="1" spc="300" dirty="0">
                  <a:solidFill>
                    <a:srgbClr val="59AF64"/>
                  </a:solidFill>
                  <a:latin typeface="Arial" panose="020B0604020202020204" pitchFamily="34" charset="0"/>
                  <a:ea typeface="微軟正黑體"/>
                </a:rPr>
                <a:t>和</a:t>
              </a:r>
              <a:r>
                <a:rPr lang="zh-HK" altLang="en-US" sz="1600" b="1" spc="300" dirty="0">
                  <a:solidFill>
                    <a:srgbClr val="59AF64"/>
                  </a:solidFill>
                  <a:latin typeface="Arial" panose="020B0604020202020204" pitchFamily="34" charset="0"/>
                  <a:ea typeface="微軟正黑體"/>
                </a:rPr>
                <a:t>特徵</a:t>
              </a:r>
              <a:endParaRPr lang="en-US" altLang="zh-HK" sz="1600" b="1" spc="300" dirty="0">
                <a:solidFill>
                  <a:srgbClr val="59AF64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25" name="直線接點 24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6FAC4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內容版面配置區 7">
            <a:extLst>
              <a:ext uri="{FF2B5EF4-FFF2-40B4-BE49-F238E27FC236}">
                <a16:creationId xmlns:a16="http://schemas.microsoft.com/office/drawing/2014/main" id="{058961B2-968C-474D-A24D-3B0EB97A1488}"/>
              </a:ext>
            </a:extLst>
          </p:cNvPr>
          <p:cNvSpPr txBox="1">
            <a:spLocks/>
          </p:cNvSpPr>
          <p:nvPr/>
        </p:nvSpPr>
        <p:spPr>
          <a:xfrm>
            <a:off x="1154069" y="1227126"/>
            <a:ext cx="3316171" cy="3371449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70000"/>
              </a:lnSpc>
            </a:pPr>
            <a:r>
              <a:rPr lang="zh-TW" altLang="zh-HK" sz="2600" spc="60" dirty="0" smtClean="0">
                <a:solidFill>
                  <a:schemeClr val="accent5">
                    <a:lumMod val="50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由兩個或以上</a:t>
            </a:r>
            <a:r>
              <a:rPr lang="zh-TW" altLang="en-US" sz="2600" spc="60" dirty="0" smtClean="0">
                <a:solidFill>
                  <a:schemeClr val="accent5">
                    <a:lumMod val="50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的</a:t>
            </a:r>
            <a:r>
              <a:rPr lang="zh-TW" altLang="zh-HK" sz="2600" spc="60" dirty="0" smtClean="0">
                <a:solidFill>
                  <a:schemeClr val="accent5">
                    <a:lumMod val="50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分句組成</a:t>
            </a:r>
            <a:r>
              <a:rPr lang="zh-TW" altLang="zh-HK" sz="2600" spc="60" dirty="0" smtClean="0">
                <a:solidFill>
                  <a:schemeClr val="accent5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zh-HK" sz="2600" spc="60" dirty="0" smtClean="0">
                <a:solidFill>
                  <a:schemeClr val="accent5">
                    <a:lumMod val="50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分別說出幾種情況以供選擇</a:t>
            </a:r>
            <a:r>
              <a:rPr lang="zh-TW" altLang="zh-HK" sz="2600" spc="60" dirty="0" smtClean="0">
                <a:solidFill>
                  <a:schemeClr val="accent5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TW" sz="2600" spc="60" dirty="0" smtClean="0">
              <a:solidFill>
                <a:schemeClr val="accent5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endParaRPr lang="en-US" altLang="zh-TW" sz="2600" spc="60" dirty="0" smtClean="0">
              <a:solidFill>
                <a:schemeClr val="accent5">
                  <a:lumMod val="50000"/>
                </a:schemeClr>
              </a:solidFill>
              <a:latin typeface="SimHei" panose="02010609060101010101" pitchFamily="49" charset="-122"/>
              <a:ea typeface="SimHei" panose="02010609060101010101" pitchFamily="49" charset="-122"/>
            </a:endParaRPr>
          </a:p>
          <a:p>
            <a:pPr>
              <a:lnSpc>
                <a:spcPct val="170000"/>
              </a:lnSpc>
            </a:pPr>
            <a:r>
              <a:rPr lang="zh-TW" altLang="en-US" sz="2600" spc="60" dirty="0" smtClean="0">
                <a:solidFill>
                  <a:schemeClr val="accent5">
                    <a:lumMod val="50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這個選擇可以是一件事情或一種動作</a:t>
            </a:r>
            <a:r>
              <a:rPr lang="zh-TW" altLang="en-US" sz="2600" spc="60" dirty="0">
                <a:solidFill>
                  <a:schemeClr val="accent5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TW" altLang="en-US" sz="2600" spc="60" dirty="0" smtClean="0">
                <a:solidFill>
                  <a:schemeClr val="accent5">
                    <a:lumMod val="50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性質狀態或某個數量</a:t>
            </a:r>
            <a:r>
              <a:rPr lang="zh-HK" altLang="en-US" sz="2600" spc="60" dirty="0" smtClean="0">
                <a:solidFill>
                  <a:schemeClr val="accent5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TW" sz="2600" spc="60" dirty="0" smtClean="0">
              <a:solidFill>
                <a:schemeClr val="accent5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zh-HK" altLang="en-US" dirty="0">
              <a:latin typeface="Arial" panose="020B0604020202020204" pitchFamily="34" charset="0"/>
            </a:endParaRPr>
          </a:p>
        </p:txBody>
      </p:sp>
      <p:cxnSp>
        <p:nvCxnSpPr>
          <p:cNvPr id="28" name="直線接點 27"/>
          <p:cNvCxnSpPr/>
          <p:nvPr/>
        </p:nvCxnSpPr>
        <p:spPr>
          <a:xfrm>
            <a:off x="4740838" y="1008322"/>
            <a:ext cx="0" cy="4603865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橢圓形圖說文字 19">
            <a:extLst>
              <a:ext uri="{FF2B5EF4-FFF2-40B4-BE49-F238E27FC236}">
                <a16:creationId xmlns:a16="http://schemas.microsoft.com/office/drawing/2014/main" id="{C8930DAC-47CA-4C06-A4F0-C9E5FA0DFA5B}"/>
              </a:ext>
            </a:extLst>
          </p:cNvPr>
          <p:cNvSpPr/>
          <p:nvPr/>
        </p:nvSpPr>
        <p:spPr bwMode="auto">
          <a:xfrm>
            <a:off x="5064175" y="1342217"/>
            <a:ext cx="3102029" cy="1536395"/>
          </a:xfrm>
          <a:custGeom>
            <a:avLst/>
            <a:gdLst>
              <a:gd name="connsiteX0" fmla="*/ 490159 w 3180784"/>
              <a:gd name="connsiteY0" fmla="*/ 1605210 h 1418494"/>
              <a:gd name="connsiteX1" fmla="*/ 574363 w 3180784"/>
              <a:gd name="connsiteY1" fmla="*/ 1254890 h 1418494"/>
              <a:gd name="connsiteX2" fmla="*/ 1119899 w 3180784"/>
              <a:gd name="connsiteY2" fmla="*/ 31746 h 1418494"/>
              <a:gd name="connsiteX3" fmla="*/ 2309888 w 3180784"/>
              <a:gd name="connsiteY3" fmla="*/ 76730 h 1418494"/>
              <a:gd name="connsiteX4" fmla="*/ 2293473 w 3180784"/>
              <a:gd name="connsiteY4" fmla="*/ 1345424 h 1418494"/>
              <a:gd name="connsiteX5" fmla="*/ 1106689 w 3180784"/>
              <a:gd name="connsiteY5" fmla="*/ 1384895 h 1418494"/>
              <a:gd name="connsiteX6" fmla="*/ 490159 w 3180784"/>
              <a:gd name="connsiteY6" fmla="*/ 1605210 h 1418494"/>
              <a:gd name="connsiteX0" fmla="*/ 490815 w 3181440"/>
              <a:gd name="connsiteY0" fmla="*/ 1605211 h 1605211"/>
              <a:gd name="connsiteX1" fmla="*/ 575019 w 3181440"/>
              <a:gd name="connsiteY1" fmla="*/ 1254891 h 1605211"/>
              <a:gd name="connsiteX2" fmla="*/ 1120555 w 3181440"/>
              <a:gd name="connsiteY2" fmla="*/ 31747 h 1605211"/>
              <a:gd name="connsiteX3" fmla="*/ 2310544 w 3181440"/>
              <a:gd name="connsiteY3" fmla="*/ 76731 h 1605211"/>
              <a:gd name="connsiteX4" fmla="*/ 2294129 w 3181440"/>
              <a:gd name="connsiteY4" fmla="*/ 1345425 h 1605211"/>
              <a:gd name="connsiteX5" fmla="*/ 759002 w 3181440"/>
              <a:gd name="connsiteY5" fmla="*/ 1355868 h 1605211"/>
              <a:gd name="connsiteX6" fmla="*/ 490815 w 3181440"/>
              <a:gd name="connsiteY6" fmla="*/ 1605211 h 1605211"/>
              <a:gd name="connsiteX0" fmla="*/ 490815 w 3181440"/>
              <a:gd name="connsiteY0" fmla="*/ 1605211 h 1605211"/>
              <a:gd name="connsiteX1" fmla="*/ 575019 w 3181440"/>
              <a:gd name="connsiteY1" fmla="*/ 1254891 h 1605211"/>
              <a:gd name="connsiteX2" fmla="*/ 1120555 w 3181440"/>
              <a:gd name="connsiteY2" fmla="*/ 31747 h 1605211"/>
              <a:gd name="connsiteX3" fmla="*/ 2310544 w 3181440"/>
              <a:gd name="connsiteY3" fmla="*/ 76731 h 1605211"/>
              <a:gd name="connsiteX4" fmla="*/ 2294129 w 3181440"/>
              <a:gd name="connsiteY4" fmla="*/ 1345425 h 1605211"/>
              <a:gd name="connsiteX5" fmla="*/ 1475180 w 3181440"/>
              <a:gd name="connsiteY5" fmla="*/ 1399410 h 1605211"/>
              <a:gd name="connsiteX6" fmla="*/ 490815 w 3181440"/>
              <a:gd name="connsiteY6" fmla="*/ 1605211 h 1605211"/>
              <a:gd name="connsiteX0" fmla="*/ 1193731 w 3181440"/>
              <a:gd name="connsiteY0" fmla="*/ 1822926 h 1822926"/>
              <a:gd name="connsiteX1" fmla="*/ 575019 w 3181440"/>
              <a:gd name="connsiteY1" fmla="*/ 1254891 h 1822926"/>
              <a:gd name="connsiteX2" fmla="*/ 1120555 w 3181440"/>
              <a:gd name="connsiteY2" fmla="*/ 31747 h 1822926"/>
              <a:gd name="connsiteX3" fmla="*/ 2310544 w 3181440"/>
              <a:gd name="connsiteY3" fmla="*/ 76731 h 1822926"/>
              <a:gd name="connsiteX4" fmla="*/ 2294129 w 3181440"/>
              <a:gd name="connsiteY4" fmla="*/ 1345425 h 1822926"/>
              <a:gd name="connsiteX5" fmla="*/ 1475180 w 3181440"/>
              <a:gd name="connsiteY5" fmla="*/ 1399410 h 1822926"/>
              <a:gd name="connsiteX6" fmla="*/ 1193731 w 3181440"/>
              <a:gd name="connsiteY6" fmla="*/ 1822926 h 1822926"/>
              <a:gd name="connsiteX0" fmla="*/ 694806 w 2682515"/>
              <a:gd name="connsiteY0" fmla="*/ 1893040 h 1893040"/>
              <a:gd name="connsiteX1" fmla="*/ 434184 w 2682515"/>
              <a:gd name="connsiteY1" fmla="*/ 1426605 h 1893040"/>
              <a:gd name="connsiteX2" fmla="*/ 621630 w 2682515"/>
              <a:gd name="connsiteY2" fmla="*/ 101861 h 1893040"/>
              <a:gd name="connsiteX3" fmla="*/ 1811619 w 2682515"/>
              <a:gd name="connsiteY3" fmla="*/ 146845 h 1893040"/>
              <a:gd name="connsiteX4" fmla="*/ 1795204 w 2682515"/>
              <a:gd name="connsiteY4" fmla="*/ 1415539 h 1893040"/>
              <a:gd name="connsiteX5" fmla="*/ 976255 w 2682515"/>
              <a:gd name="connsiteY5" fmla="*/ 1469524 h 1893040"/>
              <a:gd name="connsiteX6" fmla="*/ 694806 w 2682515"/>
              <a:gd name="connsiteY6" fmla="*/ 1893040 h 1893040"/>
              <a:gd name="connsiteX0" fmla="*/ 1172240 w 3159949"/>
              <a:gd name="connsiteY0" fmla="*/ 1893040 h 1893040"/>
              <a:gd name="connsiteX1" fmla="*/ 911618 w 3159949"/>
              <a:gd name="connsiteY1" fmla="*/ 1426605 h 1893040"/>
              <a:gd name="connsiteX2" fmla="*/ 1099064 w 3159949"/>
              <a:gd name="connsiteY2" fmla="*/ 101861 h 1893040"/>
              <a:gd name="connsiteX3" fmla="*/ 2289053 w 3159949"/>
              <a:gd name="connsiteY3" fmla="*/ 146845 h 1893040"/>
              <a:gd name="connsiteX4" fmla="*/ 2272638 w 3159949"/>
              <a:gd name="connsiteY4" fmla="*/ 1415539 h 1893040"/>
              <a:gd name="connsiteX5" fmla="*/ 1453689 w 3159949"/>
              <a:gd name="connsiteY5" fmla="*/ 1469524 h 1893040"/>
              <a:gd name="connsiteX6" fmla="*/ 1172240 w 3159949"/>
              <a:gd name="connsiteY6" fmla="*/ 1893040 h 1893040"/>
              <a:gd name="connsiteX0" fmla="*/ 1261754 w 2949481"/>
              <a:gd name="connsiteY0" fmla="*/ 1906288 h 1906288"/>
              <a:gd name="connsiteX1" fmla="*/ 1001132 w 2949481"/>
              <a:gd name="connsiteY1" fmla="*/ 1439853 h 1906288"/>
              <a:gd name="connsiteX2" fmla="*/ 870276 w 2949481"/>
              <a:gd name="connsiteY2" fmla="*/ 158652 h 1906288"/>
              <a:gd name="connsiteX3" fmla="*/ 2378567 w 2949481"/>
              <a:gd name="connsiteY3" fmla="*/ 160093 h 1906288"/>
              <a:gd name="connsiteX4" fmla="*/ 2362152 w 2949481"/>
              <a:gd name="connsiteY4" fmla="*/ 1428787 h 1906288"/>
              <a:gd name="connsiteX5" fmla="*/ 1543203 w 2949481"/>
              <a:gd name="connsiteY5" fmla="*/ 1482772 h 1906288"/>
              <a:gd name="connsiteX6" fmla="*/ 1261754 w 2949481"/>
              <a:gd name="connsiteY6" fmla="*/ 1906288 h 1906288"/>
              <a:gd name="connsiteX0" fmla="*/ 1283061 w 2970788"/>
              <a:gd name="connsiteY0" fmla="*/ 1853833 h 1853833"/>
              <a:gd name="connsiteX1" fmla="*/ 1022439 w 2970788"/>
              <a:gd name="connsiteY1" fmla="*/ 1387398 h 1853833"/>
              <a:gd name="connsiteX2" fmla="*/ 891583 w 2970788"/>
              <a:gd name="connsiteY2" fmla="*/ 106197 h 1853833"/>
              <a:gd name="connsiteX3" fmla="*/ 2399874 w 2970788"/>
              <a:gd name="connsiteY3" fmla="*/ 107638 h 1853833"/>
              <a:gd name="connsiteX4" fmla="*/ 2383459 w 2970788"/>
              <a:gd name="connsiteY4" fmla="*/ 1376332 h 1853833"/>
              <a:gd name="connsiteX5" fmla="*/ 1564510 w 2970788"/>
              <a:gd name="connsiteY5" fmla="*/ 1430317 h 1853833"/>
              <a:gd name="connsiteX6" fmla="*/ 1283061 w 2970788"/>
              <a:gd name="connsiteY6" fmla="*/ 1853833 h 1853833"/>
              <a:gd name="connsiteX0" fmla="*/ 1283061 w 2991271"/>
              <a:gd name="connsiteY0" fmla="*/ 1781463 h 1781463"/>
              <a:gd name="connsiteX1" fmla="*/ 1022439 w 2991271"/>
              <a:gd name="connsiteY1" fmla="*/ 1315028 h 1781463"/>
              <a:gd name="connsiteX2" fmla="*/ 891583 w 2991271"/>
              <a:gd name="connsiteY2" fmla="*/ 33827 h 1781463"/>
              <a:gd name="connsiteX3" fmla="*/ 2399874 w 2991271"/>
              <a:gd name="connsiteY3" fmla="*/ 35268 h 1781463"/>
              <a:gd name="connsiteX4" fmla="*/ 2383459 w 2991271"/>
              <a:gd name="connsiteY4" fmla="*/ 1303962 h 1781463"/>
              <a:gd name="connsiteX5" fmla="*/ 1564510 w 2991271"/>
              <a:gd name="connsiteY5" fmla="*/ 1357947 h 1781463"/>
              <a:gd name="connsiteX6" fmla="*/ 1283061 w 2991271"/>
              <a:gd name="connsiteY6" fmla="*/ 1781463 h 1781463"/>
              <a:gd name="connsiteX0" fmla="*/ 1269186 w 3039729"/>
              <a:gd name="connsiteY0" fmla="*/ 1836069 h 1836069"/>
              <a:gd name="connsiteX1" fmla="*/ 1008564 w 3039729"/>
              <a:gd name="connsiteY1" fmla="*/ 1369634 h 1836069"/>
              <a:gd name="connsiteX2" fmla="*/ 877708 w 3039729"/>
              <a:gd name="connsiteY2" fmla="*/ 88433 h 1836069"/>
              <a:gd name="connsiteX3" fmla="*/ 2558412 w 3039729"/>
              <a:gd name="connsiteY3" fmla="*/ 133417 h 1836069"/>
              <a:gd name="connsiteX4" fmla="*/ 2369584 w 3039729"/>
              <a:gd name="connsiteY4" fmla="*/ 1358568 h 1836069"/>
              <a:gd name="connsiteX5" fmla="*/ 1550635 w 3039729"/>
              <a:gd name="connsiteY5" fmla="*/ 1412553 h 1836069"/>
              <a:gd name="connsiteX6" fmla="*/ 1269186 w 3039729"/>
              <a:gd name="connsiteY6" fmla="*/ 1836069 h 1836069"/>
              <a:gd name="connsiteX0" fmla="*/ 1269186 w 3065271"/>
              <a:gd name="connsiteY0" fmla="*/ 1855636 h 1855636"/>
              <a:gd name="connsiteX1" fmla="*/ 1008564 w 3065271"/>
              <a:gd name="connsiteY1" fmla="*/ 1389201 h 1855636"/>
              <a:gd name="connsiteX2" fmla="*/ 877708 w 3065271"/>
              <a:gd name="connsiteY2" fmla="*/ 108000 h 1855636"/>
              <a:gd name="connsiteX3" fmla="*/ 2558412 w 3065271"/>
              <a:gd name="connsiteY3" fmla="*/ 152984 h 1855636"/>
              <a:gd name="connsiteX4" fmla="*/ 2369584 w 3065271"/>
              <a:gd name="connsiteY4" fmla="*/ 1378135 h 1855636"/>
              <a:gd name="connsiteX5" fmla="*/ 1550635 w 3065271"/>
              <a:gd name="connsiteY5" fmla="*/ 1432120 h 1855636"/>
              <a:gd name="connsiteX6" fmla="*/ 1269186 w 3065271"/>
              <a:gd name="connsiteY6" fmla="*/ 1855636 h 1855636"/>
              <a:gd name="connsiteX0" fmla="*/ 1286597 w 3082682"/>
              <a:gd name="connsiteY0" fmla="*/ 1805505 h 1805505"/>
              <a:gd name="connsiteX1" fmla="*/ 1025975 w 3082682"/>
              <a:gd name="connsiteY1" fmla="*/ 1339070 h 1805505"/>
              <a:gd name="connsiteX2" fmla="*/ 895119 w 3082682"/>
              <a:gd name="connsiteY2" fmla="*/ 57869 h 1805505"/>
              <a:gd name="connsiteX3" fmla="*/ 2575823 w 3082682"/>
              <a:gd name="connsiteY3" fmla="*/ 102853 h 1805505"/>
              <a:gd name="connsiteX4" fmla="*/ 2386995 w 3082682"/>
              <a:gd name="connsiteY4" fmla="*/ 1328004 h 1805505"/>
              <a:gd name="connsiteX5" fmla="*/ 1568046 w 3082682"/>
              <a:gd name="connsiteY5" fmla="*/ 1381989 h 1805505"/>
              <a:gd name="connsiteX6" fmla="*/ 1286597 w 3082682"/>
              <a:gd name="connsiteY6" fmla="*/ 1805505 h 1805505"/>
              <a:gd name="connsiteX0" fmla="*/ 1286597 w 3262366"/>
              <a:gd name="connsiteY0" fmla="*/ 1832902 h 1832902"/>
              <a:gd name="connsiteX1" fmla="*/ 1025975 w 3262366"/>
              <a:gd name="connsiteY1" fmla="*/ 1366467 h 1832902"/>
              <a:gd name="connsiteX2" fmla="*/ 895119 w 3262366"/>
              <a:gd name="connsiteY2" fmla="*/ 85266 h 1832902"/>
              <a:gd name="connsiteX3" fmla="*/ 2575823 w 3262366"/>
              <a:gd name="connsiteY3" fmla="*/ 130250 h 1832902"/>
              <a:gd name="connsiteX4" fmla="*/ 2705297 w 3262366"/>
              <a:gd name="connsiteY4" fmla="*/ 1268315 h 1832902"/>
              <a:gd name="connsiteX5" fmla="*/ 1568046 w 3262366"/>
              <a:gd name="connsiteY5" fmla="*/ 1409386 h 1832902"/>
              <a:gd name="connsiteX6" fmla="*/ 1286597 w 3262366"/>
              <a:gd name="connsiteY6" fmla="*/ 1832902 h 1832902"/>
              <a:gd name="connsiteX0" fmla="*/ 1286597 w 3150676"/>
              <a:gd name="connsiteY0" fmla="*/ 1832902 h 1832902"/>
              <a:gd name="connsiteX1" fmla="*/ 1025975 w 3150676"/>
              <a:gd name="connsiteY1" fmla="*/ 1366467 h 1832902"/>
              <a:gd name="connsiteX2" fmla="*/ 895119 w 3150676"/>
              <a:gd name="connsiteY2" fmla="*/ 85266 h 1832902"/>
              <a:gd name="connsiteX3" fmla="*/ 2575823 w 3150676"/>
              <a:gd name="connsiteY3" fmla="*/ 130250 h 1832902"/>
              <a:gd name="connsiteX4" fmla="*/ 2705297 w 3150676"/>
              <a:gd name="connsiteY4" fmla="*/ 1268315 h 1832902"/>
              <a:gd name="connsiteX5" fmla="*/ 1568046 w 3150676"/>
              <a:gd name="connsiteY5" fmla="*/ 1409386 h 1832902"/>
              <a:gd name="connsiteX6" fmla="*/ 1286597 w 3150676"/>
              <a:gd name="connsiteY6" fmla="*/ 1832902 h 1832902"/>
              <a:gd name="connsiteX0" fmla="*/ 1286597 w 3206737"/>
              <a:gd name="connsiteY0" fmla="*/ 1797810 h 1797810"/>
              <a:gd name="connsiteX1" fmla="*/ 1025975 w 3206737"/>
              <a:gd name="connsiteY1" fmla="*/ 1331375 h 1797810"/>
              <a:gd name="connsiteX2" fmla="*/ 895119 w 3206737"/>
              <a:gd name="connsiteY2" fmla="*/ 50174 h 1797810"/>
              <a:gd name="connsiteX3" fmla="*/ 2575823 w 3206737"/>
              <a:gd name="connsiteY3" fmla="*/ 95158 h 1797810"/>
              <a:gd name="connsiteX4" fmla="*/ 2705297 w 3206737"/>
              <a:gd name="connsiteY4" fmla="*/ 1233223 h 1797810"/>
              <a:gd name="connsiteX5" fmla="*/ 1568046 w 3206737"/>
              <a:gd name="connsiteY5" fmla="*/ 1374294 h 1797810"/>
              <a:gd name="connsiteX6" fmla="*/ 1286597 w 3206737"/>
              <a:gd name="connsiteY6" fmla="*/ 1797810 h 1797810"/>
              <a:gd name="connsiteX0" fmla="*/ 1286597 w 3206737"/>
              <a:gd name="connsiteY0" fmla="*/ 1797810 h 1797810"/>
              <a:gd name="connsiteX1" fmla="*/ 1025975 w 3206737"/>
              <a:gd name="connsiteY1" fmla="*/ 1331375 h 1797810"/>
              <a:gd name="connsiteX2" fmla="*/ 895119 w 3206737"/>
              <a:gd name="connsiteY2" fmla="*/ 50174 h 1797810"/>
              <a:gd name="connsiteX3" fmla="*/ 2575823 w 3206737"/>
              <a:gd name="connsiteY3" fmla="*/ 95158 h 1797810"/>
              <a:gd name="connsiteX4" fmla="*/ 2705297 w 3206737"/>
              <a:gd name="connsiteY4" fmla="*/ 1233223 h 1797810"/>
              <a:gd name="connsiteX5" fmla="*/ 1766984 w 3206737"/>
              <a:gd name="connsiteY5" fmla="*/ 1403323 h 1797810"/>
              <a:gd name="connsiteX6" fmla="*/ 1286597 w 3206737"/>
              <a:gd name="connsiteY6" fmla="*/ 1797810 h 1797810"/>
              <a:gd name="connsiteX0" fmla="*/ 1286597 w 3206737"/>
              <a:gd name="connsiteY0" fmla="*/ 1797810 h 1797810"/>
              <a:gd name="connsiteX1" fmla="*/ 1025975 w 3206737"/>
              <a:gd name="connsiteY1" fmla="*/ 1331375 h 1797810"/>
              <a:gd name="connsiteX2" fmla="*/ 895119 w 3206737"/>
              <a:gd name="connsiteY2" fmla="*/ 50174 h 1797810"/>
              <a:gd name="connsiteX3" fmla="*/ 2575823 w 3206737"/>
              <a:gd name="connsiteY3" fmla="*/ 95158 h 1797810"/>
              <a:gd name="connsiteX4" fmla="*/ 2705297 w 3206737"/>
              <a:gd name="connsiteY4" fmla="*/ 1233223 h 1797810"/>
              <a:gd name="connsiteX5" fmla="*/ 1766984 w 3206737"/>
              <a:gd name="connsiteY5" fmla="*/ 1403323 h 1797810"/>
              <a:gd name="connsiteX6" fmla="*/ 1286597 w 3206737"/>
              <a:gd name="connsiteY6" fmla="*/ 1797810 h 1797810"/>
              <a:gd name="connsiteX0" fmla="*/ 1016918 w 2937058"/>
              <a:gd name="connsiteY0" fmla="*/ 1853203 h 1853203"/>
              <a:gd name="connsiteX1" fmla="*/ 1114385 w 2937058"/>
              <a:gd name="connsiteY1" fmla="*/ 1444825 h 1853203"/>
              <a:gd name="connsiteX2" fmla="*/ 625440 w 2937058"/>
              <a:gd name="connsiteY2" fmla="*/ 105567 h 1853203"/>
              <a:gd name="connsiteX3" fmla="*/ 2306144 w 2937058"/>
              <a:gd name="connsiteY3" fmla="*/ 150551 h 1853203"/>
              <a:gd name="connsiteX4" fmla="*/ 2435618 w 2937058"/>
              <a:gd name="connsiteY4" fmla="*/ 1288616 h 1853203"/>
              <a:gd name="connsiteX5" fmla="*/ 1497305 w 2937058"/>
              <a:gd name="connsiteY5" fmla="*/ 1458716 h 1853203"/>
              <a:gd name="connsiteX6" fmla="*/ 1016918 w 2937058"/>
              <a:gd name="connsiteY6" fmla="*/ 1853203 h 1853203"/>
              <a:gd name="connsiteX0" fmla="*/ 1050813 w 2970953"/>
              <a:gd name="connsiteY0" fmla="*/ 1853203 h 1853203"/>
              <a:gd name="connsiteX1" fmla="*/ 1148280 w 2970953"/>
              <a:gd name="connsiteY1" fmla="*/ 1444825 h 1853203"/>
              <a:gd name="connsiteX2" fmla="*/ 659335 w 2970953"/>
              <a:gd name="connsiteY2" fmla="*/ 105567 h 1853203"/>
              <a:gd name="connsiteX3" fmla="*/ 2340039 w 2970953"/>
              <a:gd name="connsiteY3" fmla="*/ 150551 h 1853203"/>
              <a:gd name="connsiteX4" fmla="*/ 2469513 w 2970953"/>
              <a:gd name="connsiteY4" fmla="*/ 1288616 h 1853203"/>
              <a:gd name="connsiteX5" fmla="*/ 1531200 w 2970953"/>
              <a:gd name="connsiteY5" fmla="*/ 1458716 h 1853203"/>
              <a:gd name="connsiteX6" fmla="*/ 1050813 w 2970953"/>
              <a:gd name="connsiteY6" fmla="*/ 1853203 h 1853203"/>
              <a:gd name="connsiteX0" fmla="*/ 1246157 w 3166297"/>
              <a:gd name="connsiteY0" fmla="*/ 1800211 h 1800211"/>
              <a:gd name="connsiteX1" fmla="*/ 1343624 w 3166297"/>
              <a:gd name="connsiteY1" fmla="*/ 1391833 h 1800211"/>
              <a:gd name="connsiteX2" fmla="*/ 854679 w 3166297"/>
              <a:gd name="connsiteY2" fmla="*/ 52575 h 1800211"/>
              <a:gd name="connsiteX3" fmla="*/ 2535383 w 3166297"/>
              <a:gd name="connsiteY3" fmla="*/ 97559 h 1800211"/>
              <a:gd name="connsiteX4" fmla="*/ 2664857 w 3166297"/>
              <a:gd name="connsiteY4" fmla="*/ 1235624 h 1800211"/>
              <a:gd name="connsiteX5" fmla="*/ 1726544 w 3166297"/>
              <a:gd name="connsiteY5" fmla="*/ 1405724 h 1800211"/>
              <a:gd name="connsiteX6" fmla="*/ 1246157 w 3166297"/>
              <a:gd name="connsiteY6" fmla="*/ 1800211 h 1800211"/>
              <a:gd name="connsiteX0" fmla="*/ 1257057 w 3177197"/>
              <a:gd name="connsiteY0" fmla="*/ 1819311 h 1819311"/>
              <a:gd name="connsiteX1" fmla="*/ 1354524 w 3177197"/>
              <a:gd name="connsiteY1" fmla="*/ 1410933 h 1819311"/>
              <a:gd name="connsiteX2" fmla="*/ 865579 w 3177197"/>
              <a:gd name="connsiteY2" fmla="*/ 71675 h 1819311"/>
              <a:gd name="connsiteX3" fmla="*/ 2546283 w 3177197"/>
              <a:gd name="connsiteY3" fmla="*/ 116659 h 1819311"/>
              <a:gd name="connsiteX4" fmla="*/ 2675757 w 3177197"/>
              <a:gd name="connsiteY4" fmla="*/ 1254724 h 1819311"/>
              <a:gd name="connsiteX5" fmla="*/ 1737444 w 3177197"/>
              <a:gd name="connsiteY5" fmla="*/ 1424824 h 1819311"/>
              <a:gd name="connsiteX6" fmla="*/ 1257057 w 3177197"/>
              <a:gd name="connsiteY6" fmla="*/ 1819311 h 1819311"/>
              <a:gd name="connsiteX0" fmla="*/ 1257057 w 3125602"/>
              <a:gd name="connsiteY0" fmla="*/ 1819311 h 1819311"/>
              <a:gd name="connsiteX1" fmla="*/ 1354524 w 3125602"/>
              <a:gd name="connsiteY1" fmla="*/ 1410933 h 1819311"/>
              <a:gd name="connsiteX2" fmla="*/ 865579 w 3125602"/>
              <a:gd name="connsiteY2" fmla="*/ 71675 h 1819311"/>
              <a:gd name="connsiteX3" fmla="*/ 2546283 w 3125602"/>
              <a:gd name="connsiteY3" fmla="*/ 116659 h 1819311"/>
              <a:gd name="connsiteX4" fmla="*/ 2675757 w 3125602"/>
              <a:gd name="connsiteY4" fmla="*/ 1254724 h 1819311"/>
              <a:gd name="connsiteX5" fmla="*/ 1737444 w 3125602"/>
              <a:gd name="connsiteY5" fmla="*/ 1424824 h 1819311"/>
              <a:gd name="connsiteX6" fmla="*/ 1257057 w 3125602"/>
              <a:gd name="connsiteY6" fmla="*/ 1819311 h 1819311"/>
              <a:gd name="connsiteX0" fmla="*/ 1257057 w 3125602"/>
              <a:gd name="connsiteY0" fmla="*/ 1819311 h 1819311"/>
              <a:gd name="connsiteX1" fmla="*/ 1354524 w 3125602"/>
              <a:gd name="connsiteY1" fmla="*/ 1410933 h 1819311"/>
              <a:gd name="connsiteX2" fmla="*/ 865579 w 3125602"/>
              <a:gd name="connsiteY2" fmla="*/ 71675 h 1819311"/>
              <a:gd name="connsiteX3" fmla="*/ 2546283 w 3125602"/>
              <a:gd name="connsiteY3" fmla="*/ 116659 h 1819311"/>
              <a:gd name="connsiteX4" fmla="*/ 2675757 w 3125602"/>
              <a:gd name="connsiteY4" fmla="*/ 1254724 h 1819311"/>
              <a:gd name="connsiteX5" fmla="*/ 1737444 w 3125602"/>
              <a:gd name="connsiteY5" fmla="*/ 1424824 h 1819311"/>
              <a:gd name="connsiteX6" fmla="*/ 1257057 w 3125602"/>
              <a:gd name="connsiteY6" fmla="*/ 1819311 h 1819311"/>
              <a:gd name="connsiteX0" fmla="*/ 1257057 w 3149150"/>
              <a:gd name="connsiteY0" fmla="*/ 1848064 h 1848064"/>
              <a:gd name="connsiteX1" fmla="*/ 1354524 w 3149150"/>
              <a:gd name="connsiteY1" fmla="*/ 1439686 h 1848064"/>
              <a:gd name="connsiteX2" fmla="*/ 865579 w 3149150"/>
              <a:gd name="connsiteY2" fmla="*/ 100428 h 1848064"/>
              <a:gd name="connsiteX3" fmla="*/ 2546283 w 3149150"/>
              <a:gd name="connsiteY3" fmla="*/ 145412 h 1848064"/>
              <a:gd name="connsiteX4" fmla="*/ 2781857 w 3149150"/>
              <a:gd name="connsiteY4" fmla="*/ 1225419 h 1848064"/>
              <a:gd name="connsiteX5" fmla="*/ 1737444 w 3149150"/>
              <a:gd name="connsiteY5" fmla="*/ 1453577 h 1848064"/>
              <a:gd name="connsiteX6" fmla="*/ 1257057 w 3149150"/>
              <a:gd name="connsiteY6" fmla="*/ 1848064 h 1848064"/>
              <a:gd name="connsiteX0" fmla="*/ 1257057 w 3157792"/>
              <a:gd name="connsiteY0" fmla="*/ 1833604 h 1833604"/>
              <a:gd name="connsiteX1" fmla="*/ 1354524 w 3157792"/>
              <a:gd name="connsiteY1" fmla="*/ 1425226 h 1833604"/>
              <a:gd name="connsiteX2" fmla="*/ 865579 w 3157792"/>
              <a:gd name="connsiteY2" fmla="*/ 85968 h 1833604"/>
              <a:gd name="connsiteX3" fmla="*/ 2546283 w 3157792"/>
              <a:gd name="connsiteY3" fmla="*/ 130952 h 1833604"/>
              <a:gd name="connsiteX4" fmla="*/ 2781857 w 3157792"/>
              <a:gd name="connsiteY4" fmla="*/ 1210959 h 1833604"/>
              <a:gd name="connsiteX5" fmla="*/ 1737444 w 3157792"/>
              <a:gd name="connsiteY5" fmla="*/ 1439117 h 1833604"/>
              <a:gd name="connsiteX6" fmla="*/ 1257057 w 3157792"/>
              <a:gd name="connsiteY6" fmla="*/ 1833604 h 1833604"/>
              <a:gd name="connsiteX0" fmla="*/ 1041829 w 2942564"/>
              <a:gd name="connsiteY0" fmla="*/ 1864360 h 1864360"/>
              <a:gd name="connsiteX1" fmla="*/ 1152558 w 2942564"/>
              <a:gd name="connsiteY1" fmla="*/ 1426953 h 1864360"/>
              <a:gd name="connsiteX2" fmla="*/ 650351 w 2942564"/>
              <a:gd name="connsiteY2" fmla="*/ 116724 h 1864360"/>
              <a:gd name="connsiteX3" fmla="*/ 2331055 w 2942564"/>
              <a:gd name="connsiteY3" fmla="*/ 161708 h 1864360"/>
              <a:gd name="connsiteX4" fmla="*/ 2566629 w 2942564"/>
              <a:gd name="connsiteY4" fmla="*/ 1241715 h 1864360"/>
              <a:gd name="connsiteX5" fmla="*/ 1522216 w 2942564"/>
              <a:gd name="connsiteY5" fmla="*/ 1469873 h 1864360"/>
              <a:gd name="connsiteX6" fmla="*/ 1041829 w 2942564"/>
              <a:gd name="connsiteY6" fmla="*/ 1864360 h 1864360"/>
              <a:gd name="connsiteX0" fmla="*/ 1233503 w 3134238"/>
              <a:gd name="connsiteY0" fmla="*/ 1807527 h 1807527"/>
              <a:gd name="connsiteX1" fmla="*/ 1344232 w 3134238"/>
              <a:gd name="connsiteY1" fmla="*/ 1370120 h 1807527"/>
              <a:gd name="connsiteX2" fmla="*/ 842025 w 3134238"/>
              <a:gd name="connsiteY2" fmla="*/ 59891 h 1807527"/>
              <a:gd name="connsiteX3" fmla="*/ 2522729 w 3134238"/>
              <a:gd name="connsiteY3" fmla="*/ 104875 h 1807527"/>
              <a:gd name="connsiteX4" fmla="*/ 2758303 w 3134238"/>
              <a:gd name="connsiteY4" fmla="*/ 1184882 h 1807527"/>
              <a:gd name="connsiteX5" fmla="*/ 1713890 w 3134238"/>
              <a:gd name="connsiteY5" fmla="*/ 1413040 h 1807527"/>
              <a:gd name="connsiteX6" fmla="*/ 1233503 w 3134238"/>
              <a:gd name="connsiteY6" fmla="*/ 1807527 h 1807527"/>
              <a:gd name="connsiteX0" fmla="*/ 1237286 w 3138021"/>
              <a:gd name="connsiteY0" fmla="*/ 1807527 h 1807527"/>
              <a:gd name="connsiteX1" fmla="*/ 1348015 w 3138021"/>
              <a:gd name="connsiteY1" fmla="*/ 1370120 h 1807527"/>
              <a:gd name="connsiteX2" fmla="*/ 845808 w 3138021"/>
              <a:gd name="connsiteY2" fmla="*/ 59891 h 1807527"/>
              <a:gd name="connsiteX3" fmla="*/ 2526512 w 3138021"/>
              <a:gd name="connsiteY3" fmla="*/ 104875 h 1807527"/>
              <a:gd name="connsiteX4" fmla="*/ 2762086 w 3138021"/>
              <a:gd name="connsiteY4" fmla="*/ 1184882 h 1807527"/>
              <a:gd name="connsiteX5" fmla="*/ 1717673 w 3138021"/>
              <a:gd name="connsiteY5" fmla="*/ 1413040 h 1807527"/>
              <a:gd name="connsiteX6" fmla="*/ 1237286 w 3138021"/>
              <a:gd name="connsiteY6" fmla="*/ 1807527 h 1807527"/>
              <a:gd name="connsiteX0" fmla="*/ 1240186 w 3140921"/>
              <a:gd name="connsiteY0" fmla="*/ 1819174 h 1819174"/>
              <a:gd name="connsiteX1" fmla="*/ 1350915 w 3140921"/>
              <a:gd name="connsiteY1" fmla="*/ 1381767 h 1819174"/>
              <a:gd name="connsiteX2" fmla="*/ 848708 w 3140921"/>
              <a:gd name="connsiteY2" fmla="*/ 71538 h 1819174"/>
              <a:gd name="connsiteX3" fmla="*/ 2529412 w 3140921"/>
              <a:gd name="connsiteY3" fmla="*/ 116522 h 1819174"/>
              <a:gd name="connsiteX4" fmla="*/ 2764986 w 3140921"/>
              <a:gd name="connsiteY4" fmla="*/ 1196529 h 1819174"/>
              <a:gd name="connsiteX5" fmla="*/ 1720573 w 3140921"/>
              <a:gd name="connsiteY5" fmla="*/ 1424687 h 1819174"/>
              <a:gd name="connsiteX6" fmla="*/ 1240186 w 3140921"/>
              <a:gd name="connsiteY6" fmla="*/ 1819174 h 1819174"/>
              <a:gd name="connsiteX0" fmla="*/ 1316498 w 3214579"/>
              <a:gd name="connsiteY0" fmla="*/ 1852025 h 1852025"/>
              <a:gd name="connsiteX1" fmla="*/ 1427227 w 3214579"/>
              <a:gd name="connsiteY1" fmla="*/ 1414618 h 1852025"/>
              <a:gd name="connsiteX2" fmla="*/ 765870 w 3214579"/>
              <a:gd name="connsiteY2" fmla="*/ 75360 h 1852025"/>
              <a:gd name="connsiteX3" fmla="*/ 2605724 w 3214579"/>
              <a:gd name="connsiteY3" fmla="*/ 149373 h 1852025"/>
              <a:gd name="connsiteX4" fmla="*/ 2841298 w 3214579"/>
              <a:gd name="connsiteY4" fmla="*/ 1229380 h 1852025"/>
              <a:gd name="connsiteX5" fmla="*/ 1796885 w 3214579"/>
              <a:gd name="connsiteY5" fmla="*/ 1457538 h 1852025"/>
              <a:gd name="connsiteX6" fmla="*/ 1316498 w 3214579"/>
              <a:gd name="connsiteY6" fmla="*/ 1852025 h 1852025"/>
              <a:gd name="connsiteX0" fmla="*/ 1118145 w 3096250"/>
              <a:gd name="connsiteY0" fmla="*/ 1865078 h 1865078"/>
              <a:gd name="connsiteX1" fmla="*/ 1228874 w 3096250"/>
              <a:gd name="connsiteY1" fmla="*/ 1427671 h 1865078"/>
              <a:gd name="connsiteX2" fmla="*/ 567517 w 3096250"/>
              <a:gd name="connsiteY2" fmla="*/ 88413 h 1865078"/>
              <a:gd name="connsiteX3" fmla="*/ 2659360 w 3096250"/>
              <a:gd name="connsiteY3" fmla="*/ 249512 h 1865078"/>
              <a:gd name="connsiteX4" fmla="*/ 2642945 w 3096250"/>
              <a:gd name="connsiteY4" fmla="*/ 1242433 h 1865078"/>
              <a:gd name="connsiteX5" fmla="*/ 1598532 w 3096250"/>
              <a:gd name="connsiteY5" fmla="*/ 1470591 h 1865078"/>
              <a:gd name="connsiteX6" fmla="*/ 1118145 w 3096250"/>
              <a:gd name="connsiteY6" fmla="*/ 1865078 h 1865078"/>
              <a:gd name="connsiteX0" fmla="*/ 1238990 w 3230696"/>
              <a:gd name="connsiteY0" fmla="*/ 1789525 h 1789525"/>
              <a:gd name="connsiteX1" fmla="*/ 1349719 w 3230696"/>
              <a:gd name="connsiteY1" fmla="*/ 1352118 h 1789525"/>
              <a:gd name="connsiteX2" fmla="*/ 423110 w 3230696"/>
              <a:gd name="connsiteY2" fmla="*/ 114460 h 1789525"/>
              <a:gd name="connsiteX3" fmla="*/ 2780205 w 3230696"/>
              <a:gd name="connsiteY3" fmla="*/ 173959 h 1789525"/>
              <a:gd name="connsiteX4" fmla="*/ 2763790 w 3230696"/>
              <a:gd name="connsiteY4" fmla="*/ 1166880 h 1789525"/>
              <a:gd name="connsiteX5" fmla="*/ 1719377 w 3230696"/>
              <a:gd name="connsiteY5" fmla="*/ 1395038 h 1789525"/>
              <a:gd name="connsiteX6" fmla="*/ 1238990 w 3230696"/>
              <a:gd name="connsiteY6" fmla="*/ 1789525 h 1789525"/>
              <a:gd name="connsiteX0" fmla="*/ 1238990 w 3303234"/>
              <a:gd name="connsiteY0" fmla="*/ 1789525 h 1789525"/>
              <a:gd name="connsiteX1" fmla="*/ 1349719 w 3303234"/>
              <a:gd name="connsiteY1" fmla="*/ 1352118 h 1789525"/>
              <a:gd name="connsiteX2" fmla="*/ 423110 w 3303234"/>
              <a:gd name="connsiteY2" fmla="*/ 114460 h 1789525"/>
              <a:gd name="connsiteX3" fmla="*/ 2780205 w 3303234"/>
              <a:gd name="connsiteY3" fmla="*/ 173959 h 1789525"/>
              <a:gd name="connsiteX4" fmla="*/ 2869891 w 3303234"/>
              <a:gd name="connsiteY4" fmla="*/ 1166880 h 1789525"/>
              <a:gd name="connsiteX5" fmla="*/ 1719377 w 3303234"/>
              <a:gd name="connsiteY5" fmla="*/ 1395038 h 1789525"/>
              <a:gd name="connsiteX6" fmla="*/ 1238990 w 3303234"/>
              <a:gd name="connsiteY6" fmla="*/ 1789525 h 178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03234" h="1789525">
                <a:moveTo>
                  <a:pt x="1238990" y="1789525"/>
                </a:moveTo>
                <a:lnTo>
                  <a:pt x="1349719" y="1352118"/>
                </a:lnTo>
                <a:cubicBezTo>
                  <a:pt x="-775520" y="818213"/>
                  <a:pt x="184696" y="310820"/>
                  <a:pt x="423110" y="114460"/>
                </a:cubicBezTo>
                <a:cubicBezTo>
                  <a:pt x="661524" y="-81900"/>
                  <a:pt x="2372408" y="-1444"/>
                  <a:pt x="2780205" y="173959"/>
                </a:cubicBezTo>
                <a:cubicBezTo>
                  <a:pt x="3188002" y="349362"/>
                  <a:pt x="3674024" y="647259"/>
                  <a:pt x="2869891" y="1166880"/>
                </a:cubicBezTo>
                <a:cubicBezTo>
                  <a:pt x="2288456" y="1364149"/>
                  <a:pt x="2230882" y="1334757"/>
                  <a:pt x="1719377" y="1395038"/>
                </a:cubicBezTo>
                <a:lnTo>
                  <a:pt x="1238990" y="1789525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5">
              <a:hueOff val="53681"/>
              <a:satOff val="5143"/>
              <a:lumOff val="1260"/>
              <a:alphaOff val="0"/>
            </a:schemeClr>
          </a:fillRef>
          <a:effectRef idx="2">
            <a:schemeClr val="accent5">
              <a:hueOff val="53681"/>
              <a:satOff val="5143"/>
              <a:lumOff val="1260"/>
              <a:alphaOff val="0"/>
            </a:schemeClr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HK" altLang="en-US" sz="16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3" name="橢圓 22"/>
          <p:cNvSpPr/>
          <p:nvPr/>
        </p:nvSpPr>
        <p:spPr>
          <a:xfrm>
            <a:off x="4906912" y="1241534"/>
            <a:ext cx="503093" cy="503093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例</a:t>
            </a:r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240981" y="1474475"/>
            <a:ext cx="2843762" cy="783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HK" altLang="en-US" sz="1600" b="1" spc="60" dirty="0">
                <a:latin typeface="FangSong" panose="02010609060101010101" pitchFamily="49" charset="-122"/>
                <a:ea typeface="FangSong" panose="02010609060101010101" pitchFamily="49" charset="-122"/>
              </a:rPr>
              <a:t>每逢假日</a:t>
            </a:r>
            <a:r>
              <a:rPr lang="zh-TW" altLang="en-US" sz="1600" b="1" spc="6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en-US" sz="1600" b="1" spc="60" dirty="0">
                <a:latin typeface="FangSong" panose="02010609060101010101" pitchFamily="49" charset="-122"/>
                <a:ea typeface="FangSong" panose="02010609060101010101" pitchFamily="49" charset="-122"/>
              </a:rPr>
              <a:t>嘉嘉</a:t>
            </a:r>
            <a:r>
              <a:rPr lang="zh-HK" altLang="en-US" sz="1600" b="1" u="sng" spc="60" dirty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寧願</a:t>
            </a:r>
            <a:r>
              <a:rPr lang="zh-TW" altLang="en-US" sz="1600" b="1" spc="60" dirty="0">
                <a:solidFill>
                  <a:srgbClr val="57A777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喺屋企上網</a:t>
            </a:r>
            <a:r>
              <a:rPr lang="zh-TW" altLang="en-US" sz="1600" b="1" spc="6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HK" altLang="en-US" sz="1600" b="1" u="sng" spc="60" dirty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都</a:t>
            </a:r>
            <a:r>
              <a:rPr lang="zh-TW" altLang="en-US" sz="1600" b="1" u="sng" spc="60" dirty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唔</a:t>
            </a:r>
            <a:r>
              <a:rPr lang="zh-TW" altLang="en-US" sz="1600" b="1" spc="60" dirty="0">
                <a:solidFill>
                  <a:srgbClr val="57A777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去行街</a:t>
            </a:r>
            <a:r>
              <a:rPr lang="zh-TW" altLang="en-US" sz="1600" b="1" spc="6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zh-HK" altLang="en-US" sz="1600" b="1" spc="6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8" name="矩形: 剪去單一角落 2">
            <a:extLst>
              <a:ext uri="{FF2B5EF4-FFF2-40B4-BE49-F238E27FC236}">
                <a16:creationId xmlns:a16="http://schemas.microsoft.com/office/drawing/2014/main" id="{4F72D8B3-EC79-4482-89EE-6EBEA0551F6A}"/>
              </a:ext>
            </a:extLst>
          </p:cNvPr>
          <p:cNvSpPr/>
          <p:nvPr/>
        </p:nvSpPr>
        <p:spPr>
          <a:xfrm>
            <a:off x="6658383" y="2463113"/>
            <a:ext cx="2105922" cy="830997"/>
          </a:xfrm>
          <a:prstGeom prst="snip1Rect">
            <a:avLst/>
          </a:prstGeom>
          <a:solidFill>
            <a:schemeClr val="bg1"/>
          </a:solidFill>
          <a:ln w="12700">
            <a:solidFill>
              <a:srgbClr val="8A9F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A668BF27-3A69-458F-84CE-BDE212187104}"/>
              </a:ext>
            </a:extLst>
          </p:cNvPr>
          <p:cNvSpPr/>
          <p:nvPr/>
        </p:nvSpPr>
        <p:spPr>
          <a:xfrm>
            <a:off x="6658383" y="2463113"/>
            <a:ext cx="210592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HK" altLang="en-US" sz="1600" b="1" spc="6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嘉嘉</a:t>
            </a:r>
            <a:r>
              <a:rPr lang="zh-TW" altLang="en-US" sz="1600" b="1" spc="6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的假日活動</a:t>
            </a:r>
            <a:r>
              <a:rPr lang="zh-TW" altLang="en-US" sz="1600" b="1" u="sng" spc="60" dirty="0" smtClean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只是</a:t>
            </a:r>
            <a:r>
              <a:rPr lang="zh-TW" altLang="en-US" sz="1600" b="1" spc="60" dirty="0" smtClean="0">
                <a:solidFill>
                  <a:srgbClr val="57A77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在家</a:t>
            </a:r>
            <a:r>
              <a:rPr lang="zh-TW" altLang="en-US" sz="1600" b="1" spc="60" dirty="0">
                <a:solidFill>
                  <a:srgbClr val="57A77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裏瀏覽互聯網</a:t>
            </a:r>
            <a:r>
              <a:rPr lang="zh-TW" altLang="en-US" sz="1600" b="1" spc="60" dirty="0" smtClean="0">
                <a:solidFill>
                  <a:srgbClr val="57A77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zh-HK" altLang="en-US" sz="1600" b="1" spc="60" dirty="0">
              <a:solidFill>
                <a:srgbClr val="57A777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9" name="圖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0005" y="2878611"/>
            <a:ext cx="2197778" cy="2739260"/>
          </a:xfrm>
          <a:prstGeom prst="rect">
            <a:avLst/>
          </a:prstGeom>
        </p:spPr>
      </p:pic>
      <p:sp>
        <p:nvSpPr>
          <p:cNvPr id="27" name="投影片編號版面配置區 3"/>
          <p:cNvSpPr txBox="1">
            <a:spLocks/>
          </p:cNvSpPr>
          <p:nvPr/>
        </p:nvSpPr>
        <p:spPr>
          <a:xfrm>
            <a:off x="6830996" y="6316098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rgbClr val="00924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dirty="0" smtClean="0">
                <a:solidFill>
                  <a:srgbClr val="74885A"/>
                </a:solidFill>
              </a:rPr>
              <a:t>10</a:t>
            </a:r>
            <a:endParaRPr lang="zh-HK" altLang="en-US" dirty="0">
              <a:solidFill>
                <a:srgbClr val="74885A"/>
              </a:solidFill>
            </a:endParaRPr>
          </a:p>
        </p:txBody>
      </p:sp>
      <p:sp>
        <p:nvSpPr>
          <p:cNvPr id="29" name="手繪多邊形 28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7488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選擇關係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37388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2" grpId="0" animBg="1"/>
      <p:bldP spid="23" grpId="0" animBg="1"/>
      <p:bldP spid="24" grpId="0"/>
      <p:bldP spid="18" grpId="0" animBg="1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grpSp>
        <p:nvGrpSpPr>
          <p:cNvPr id="5" name="群組 4"/>
          <p:cNvGrpSpPr/>
          <p:nvPr/>
        </p:nvGrpSpPr>
        <p:grpSpPr>
          <a:xfrm>
            <a:off x="-96982" y="-76318"/>
            <a:ext cx="9240982" cy="7134928"/>
            <a:chOff x="-96982" y="-76318"/>
            <a:chExt cx="9240982" cy="7134928"/>
          </a:xfrm>
        </p:grpSpPr>
        <p:grpSp>
          <p:nvGrpSpPr>
            <p:cNvPr id="6" name="群組 5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16" name="群組 15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9" name="弧形 88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0" name="弧形 89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1" name="弧形 90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2" name="弧形 91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3" name="弧形 92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4" name="弧形 93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5" name="弧形 94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6" name="弧形 95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7" name="弧形 96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8" name="弧形 97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9" name="弧形 98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0" name="弧形 99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1" name="弧形 100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" name="弧形 101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3" name="弧形 102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4" name="弧形 103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5" name="弧形 104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7" name="群組 16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72" name="弧形 71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3" name="弧形 72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4" name="弧形 73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5" name="弧形 74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6" name="弧形 75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7" name="弧形 76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8" name="弧形 77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9" name="弧形 78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0" name="弧形 79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1" name="弧形 80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2" name="弧形 81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3" name="弧形 82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4" name="弧形 83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5" name="弧形 84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6" name="弧形 85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7" name="弧形 86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8" name="弧形 87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8" name="群組 17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55" name="弧形 54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6" name="弧形 55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7" name="弧形 56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8" name="弧形 57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9" name="弧形 58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0" name="弧形 59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1" name="弧形 60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2" name="弧形 61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3" name="弧形 62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4" name="弧形 63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5" name="弧形 64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6" name="弧形 65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7" name="弧形 66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8" name="弧形 67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9" name="弧形 68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0" name="弧形 69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1" name="弧形 70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9" name="群組 18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38" name="弧形 37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" name="弧形 38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0" name="弧形 39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" name="弧形 40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2" name="弧形 41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3" name="弧形 42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4" name="弧形 43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5" name="弧形 44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" name="弧形 45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" name="弧形 46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8" name="弧形 47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9" name="弧形 48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0" name="弧形 49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1" name="弧形 50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2" name="弧形 51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3" name="弧形 52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4" name="弧形 53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20" name="群組 19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21" name="弧形 20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2" name="弧形 21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3" name="弧形 22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4" name="弧形 23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5" name="弧形 24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6" name="弧形 25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7" name="弧形 26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8" name="弧形 27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9" name="弧形 28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0" name="弧形 29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1" name="弧形 30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2" name="弧形 31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3" name="弧形 32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4" name="弧形 33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5" name="弧形 34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6" name="弧形 35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7" name="弧形 36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7" name="弧形 6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8" name="弧形 7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9" name="弧形 8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0" name="弧形 9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1" name="弧形 10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2" name="弧形 11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3" name="弧形 12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" name="弧形 13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5" name="弧形 14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06" name="圓角化單一角落矩形 105"/>
          <p:cNvSpPr/>
          <p:nvPr/>
        </p:nvSpPr>
        <p:spPr>
          <a:xfrm>
            <a:off x="0" y="713136"/>
            <a:ext cx="8003752" cy="5376439"/>
          </a:xfrm>
          <a:prstGeom prst="round1Rect">
            <a:avLst/>
          </a:prstGeom>
          <a:solidFill>
            <a:srgbClr val="FDF5ED"/>
          </a:solidFill>
          <a:ln>
            <a:noFill/>
          </a:ln>
          <a:effectLst>
            <a:outerShdw blurRad="444500" dir="12900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07" name="矩形 106"/>
          <p:cNvSpPr/>
          <p:nvPr/>
        </p:nvSpPr>
        <p:spPr>
          <a:xfrm>
            <a:off x="0" y="713137"/>
            <a:ext cx="347472" cy="5376439"/>
          </a:xfrm>
          <a:prstGeom prst="rect">
            <a:avLst/>
          </a:prstGeom>
          <a:gradFill>
            <a:gsLst>
              <a:gs pos="23000">
                <a:schemeClr val="accent1">
                  <a:lumMod val="60000"/>
                  <a:lumOff val="40000"/>
                </a:schemeClr>
              </a:gs>
              <a:gs pos="100000">
                <a:srgbClr val="6FAC46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  <p:sp>
        <p:nvSpPr>
          <p:cNvPr id="108" name="文字方塊 107"/>
          <p:cNvSpPr txBox="1"/>
          <p:nvPr/>
        </p:nvSpPr>
        <p:spPr>
          <a:xfrm>
            <a:off x="5925458" y="2540874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應用</a:t>
            </a:r>
          </a:p>
        </p:txBody>
      </p:sp>
      <p:sp>
        <p:nvSpPr>
          <p:cNvPr id="109" name="文字方塊 108"/>
          <p:cNvSpPr txBox="1"/>
          <p:nvPr/>
        </p:nvSpPr>
        <p:spPr>
          <a:xfrm>
            <a:off x="1594567" y="2275071"/>
            <a:ext cx="473905" cy="954107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sz="2800" b="1" dirty="0" smtClean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介紹</a:t>
            </a:r>
            <a:endParaRPr kumimoji="1" lang="zh-TW" altLang="en-US" sz="2800" b="1" dirty="0">
              <a:solidFill>
                <a:srgbClr val="57A777"/>
              </a:solidFill>
              <a:latin typeface="Arial" panose="020B0604020202020204" pitchFamily="34" charset="0"/>
              <a:ea typeface="微軟正黑體"/>
            </a:endParaRPr>
          </a:p>
        </p:txBody>
      </p:sp>
      <p:cxnSp>
        <p:nvCxnSpPr>
          <p:cNvPr id="110" name="直線接點 109"/>
          <p:cNvCxnSpPr/>
          <p:nvPr/>
        </p:nvCxnSpPr>
        <p:spPr>
          <a:xfrm>
            <a:off x="1566913" y="3343264"/>
            <a:ext cx="1767088" cy="0"/>
          </a:xfrm>
          <a:prstGeom prst="line">
            <a:avLst/>
          </a:prstGeom>
          <a:ln w="9525">
            <a:solidFill>
              <a:srgbClr val="57A7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矩形 110"/>
          <p:cNvSpPr/>
          <p:nvPr/>
        </p:nvSpPr>
        <p:spPr>
          <a:xfrm>
            <a:off x="1466972" y="3491146"/>
            <a:ext cx="2065052" cy="2812325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 smtClean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功</a:t>
            </a:r>
            <a:r>
              <a:rPr lang="zh-HK" altLang="en-US" b="1" spc="-500" dirty="0" smtClean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用</a:t>
            </a:r>
            <a:r>
              <a:rPr lang="zh-TW" altLang="en-US" b="1" spc="-500" dirty="0" smtClean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和</a:t>
            </a:r>
            <a:r>
              <a:rPr lang="zh-HK" altLang="en-US" b="1" spc="-500" dirty="0" smtClean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特徵</a:t>
            </a:r>
            <a:endParaRPr lang="en-US" altLang="zh-HK" b="1" spc="-500" dirty="0">
              <a:solidFill>
                <a:srgbClr val="57A777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關聯詞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 smtClean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生活</a:t>
            </a:r>
            <a:r>
              <a:rPr lang="zh-TW" altLang="en-US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例子</a:t>
            </a:r>
            <a:endParaRPr lang="en-US" altLang="zh-TW" b="1" spc="-500" dirty="0">
              <a:solidFill>
                <a:srgbClr val="57A777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HK" altLang="en-US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學科</a:t>
            </a:r>
            <a:r>
              <a:rPr lang="zh-TW" altLang="en-US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例子</a:t>
            </a:r>
          </a:p>
        </p:txBody>
      </p:sp>
      <p:sp>
        <p:nvSpPr>
          <p:cNvPr id="112" name="矩形 111"/>
          <p:cNvSpPr/>
          <p:nvPr/>
        </p:nvSpPr>
        <p:spPr>
          <a:xfrm>
            <a:off x="4057948" y="3497478"/>
            <a:ext cx="1271054" cy="2930939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複句結構</a:t>
            </a:r>
            <a:endParaRPr lang="en-US" altLang="zh-HK" sz="1400" b="1" spc="-500" dirty="0">
              <a:solidFill>
                <a:srgbClr val="57A777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理解複句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構思及</a:t>
            </a:r>
            <a:r>
              <a:rPr lang="zh-HK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組</a:t>
            </a:r>
            <a:r>
              <a:rPr lang="zh-TW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織複句</a:t>
            </a:r>
            <a:endParaRPr lang="en-US" altLang="zh-HK" sz="1400" b="1" spc="-500" dirty="0">
              <a:solidFill>
                <a:srgbClr val="57A777"/>
              </a:solidFill>
              <a:latin typeface="Arial" panose="020B0604020202020204" pitchFamily="34" charset="0"/>
              <a:ea typeface="微軟正黑體"/>
            </a:endParaRPr>
          </a:p>
        </p:txBody>
      </p:sp>
      <p:cxnSp>
        <p:nvCxnSpPr>
          <p:cNvPr id="113" name="直線接點 112"/>
          <p:cNvCxnSpPr/>
          <p:nvPr/>
        </p:nvCxnSpPr>
        <p:spPr>
          <a:xfrm>
            <a:off x="4109750" y="3343408"/>
            <a:ext cx="1107288" cy="0"/>
          </a:xfrm>
          <a:prstGeom prst="line">
            <a:avLst/>
          </a:prstGeom>
          <a:ln w="9525">
            <a:solidFill>
              <a:srgbClr val="57A7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矩形 113"/>
          <p:cNvSpPr/>
          <p:nvPr/>
        </p:nvSpPr>
        <p:spPr>
          <a:xfrm>
            <a:off x="6021530" y="3497479"/>
            <a:ext cx="894989" cy="2263934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練習</a:t>
            </a:r>
            <a:endParaRPr lang="en-US" altLang="zh-TW" sz="1400" b="1" spc="-500" dirty="0">
              <a:solidFill>
                <a:srgbClr val="57A777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工作紙及句子框架</a:t>
            </a:r>
          </a:p>
        </p:txBody>
      </p:sp>
      <p:cxnSp>
        <p:nvCxnSpPr>
          <p:cNvPr id="115" name="直線接點 114"/>
          <p:cNvCxnSpPr/>
          <p:nvPr/>
        </p:nvCxnSpPr>
        <p:spPr>
          <a:xfrm>
            <a:off x="5983880" y="3338042"/>
            <a:ext cx="901485" cy="0"/>
          </a:xfrm>
          <a:prstGeom prst="line">
            <a:avLst/>
          </a:prstGeom>
          <a:ln w="9525">
            <a:solidFill>
              <a:srgbClr val="57A7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文字方塊 115"/>
          <p:cNvSpPr txBox="1"/>
          <p:nvPr/>
        </p:nvSpPr>
        <p:spPr>
          <a:xfrm>
            <a:off x="4070520" y="2528377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結構</a:t>
            </a:r>
          </a:p>
        </p:txBody>
      </p:sp>
      <p:cxnSp>
        <p:nvCxnSpPr>
          <p:cNvPr id="117" name="直線接點 116"/>
          <p:cNvCxnSpPr/>
          <p:nvPr/>
        </p:nvCxnSpPr>
        <p:spPr>
          <a:xfrm>
            <a:off x="234080" y="1712839"/>
            <a:ext cx="1767088" cy="0"/>
          </a:xfrm>
          <a:prstGeom prst="line">
            <a:avLst/>
          </a:prstGeom>
          <a:ln w="19050">
            <a:solidFill>
              <a:srgbClr val="57A777"/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0" name="群組 119"/>
          <p:cNvGrpSpPr/>
          <p:nvPr/>
        </p:nvGrpSpPr>
        <p:grpSpPr>
          <a:xfrm>
            <a:off x="2532584" y="4869326"/>
            <a:ext cx="1451003" cy="1603503"/>
            <a:chOff x="6601429" y="2042950"/>
            <a:chExt cx="1451003" cy="1603503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grpSp>
          <p:nvGrpSpPr>
            <p:cNvPr id="121" name="群組 120"/>
            <p:cNvGrpSpPr/>
            <p:nvPr/>
          </p:nvGrpSpPr>
          <p:grpSpPr>
            <a:xfrm>
              <a:off x="6601429" y="2666164"/>
              <a:ext cx="1155994" cy="980289"/>
              <a:chOff x="3692541" y="5649906"/>
              <a:chExt cx="1155994" cy="980289"/>
            </a:xfrm>
          </p:grpSpPr>
          <p:grpSp>
            <p:nvGrpSpPr>
              <p:cNvPr id="123" name="群組 122"/>
              <p:cNvGrpSpPr/>
              <p:nvPr/>
            </p:nvGrpSpPr>
            <p:grpSpPr>
              <a:xfrm>
                <a:off x="3692541" y="6027239"/>
                <a:ext cx="1140327" cy="602956"/>
                <a:chOff x="3702350" y="6095654"/>
                <a:chExt cx="1140327" cy="602956"/>
              </a:xfrm>
            </p:grpSpPr>
            <p:grpSp>
              <p:nvGrpSpPr>
                <p:cNvPr id="125" name="群組 124"/>
                <p:cNvGrpSpPr/>
                <p:nvPr/>
              </p:nvGrpSpPr>
              <p:grpSpPr>
                <a:xfrm>
                  <a:off x="3702350" y="6095654"/>
                  <a:ext cx="1140327" cy="548809"/>
                  <a:chOff x="4722741" y="5850498"/>
                  <a:chExt cx="1140327" cy="548809"/>
                </a:xfrm>
                <a:gradFill flip="none" rotWithShape="1">
                  <a:gsLst>
                    <a:gs pos="98000">
                      <a:schemeClr val="accent2">
                        <a:lumMod val="77000"/>
                        <a:lumOff val="23000"/>
                      </a:schemeClr>
                    </a:gs>
                    <a:gs pos="22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</p:grpSpPr>
              <p:sp>
                <p:nvSpPr>
                  <p:cNvPr id="127" name="圓角化同側角落矩形 126"/>
                  <p:cNvSpPr/>
                  <p:nvPr/>
                </p:nvSpPr>
                <p:spPr>
                  <a:xfrm>
                    <a:off x="5599592" y="5850498"/>
                    <a:ext cx="263476" cy="525519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128" name="圓角化同側角落矩形 127"/>
                  <p:cNvSpPr/>
                  <p:nvPr/>
                </p:nvSpPr>
                <p:spPr>
                  <a:xfrm rot="16200000">
                    <a:off x="5366754" y="5902992"/>
                    <a:ext cx="263476" cy="729153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 dirty="0">
                      <a:latin typeface="Arial" panose="020B0604020202020204" pitchFamily="34" charset="0"/>
                    </a:endParaRPr>
                  </a:p>
                </p:txBody>
              </p:sp>
              <p:grpSp>
                <p:nvGrpSpPr>
                  <p:cNvPr id="129" name="群組 128"/>
                  <p:cNvGrpSpPr/>
                  <p:nvPr/>
                </p:nvGrpSpPr>
                <p:grpSpPr>
                  <a:xfrm>
                    <a:off x="4722741" y="6135826"/>
                    <a:ext cx="453551" cy="263481"/>
                    <a:chOff x="4722741" y="6135826"/>
                    <a:chExt cx="453551" cy="263481"/>
                  </a:xfrm>
                  <a:grpFill/>
                </p:grpSpPr>
                <p:sp>
                  <p:nvSpPr>
                    <p:cNvPr id="130" name="圓角化同側角落矩形 129"/>
                    <p:cNvSpPr/>
                    <p:nvPr/>
                  </p:nvSpPr>
                  <p:spPr>
                    <a:xfrm rot="16200000">
                      <a:off x="4847237" y="6011330"/>
                      <a:ext cx="74473" cy="323465"/>
                    </a:xfrm>
                    <a:prstGeom prst="round2Same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 dirty="0">
                        <a:latin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31" name="圓角化同側角落矩形 130"/>
                    <p:cNvSpPr/>
                    <p:nvPr/>
                  </p:nvSpPr>
                  <p:spPr>
                    <a:xfrm rot="5400000">
                      <a:off x="4899728" y="6122743"/>
                      <a:ext cx="263479" cy="289649"/>
                    </a:xfrm>
                    <a:prstGeom prst="round2SameRect">
                      <a:avLst>
                        <a:gd name="adj1" fmla="val 15060"/>
                        <a:gd name="adj2" fmla="val 50000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 dirty="0">
                        <a:latin typeface="Arial" panose="020B0604020202020204" pitchFamily="34" charset="0"/>
                      </a:endParaRPr>
                    </a:p>
                  </p:txBody>
                </p:sp>
              </p:grpSp>
            </p:grpSp>
            <p:sp>
              <p:nvSpPr>
                <p:cNvPr id="126" name="弧形 125"/>
                <p:cNvSpPr/>
                <p:nvPr/>
              </p:nvSpPr>
              <p:spPr>
                <a:xfrm rot="1228920">
                  <a:off x="3799777" y="6326836"/>
                  <a:ext cx="367657" cy="371774"/>
                </a:xfrm>
                <a:prstGeom prst="arc">
                  <a:avLst>
                    <a:gd name="adj1" fmla="val 19175391"/>
                    <a:gd name="adj2" fmla="val 0"/>
                  </a:avLst>
                </a:prstGeom>
                <a:ln w="25400" cap="rnd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124" name="圓角化同側角落矩形 123"/>
              <p:cNvSpPr/>
              <p:nvPr/>
            </p:nvSpPr>
            <p:spPr>
              <a:xfrm>
                <a:off x="4490467" y="5649906"/>
                <a:ext cx="358068" cy="53062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adFill>
                <a:gsLst>
                  <a:gs pos="100000">
                    <a:schemeClr val="bg1">
                      <a:lumMod val="75000"/>
                    </a:schemeClr>
                  </a:gs>
                  <a:gs pos="0">
                    <a:schemeClr val="bg1">
                      <a:lumMod val="95000"/>
                    </a:schemeClr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dirty="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22" name="圓角矩形 121"/>
            <p:cNvSpPr/>
            <p:nvPr/>
          </p:nvSpPr>
          <p:spPr>
            <a:xfrm>
              <a:off x="7743421" y="2042950"/>
              <a:ext cx="309011" cy="29575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32" name="圓角化同側角落矩形 131"/>
          <p:cNvSpPr/>
          <p:nvPr/>
        </p:nvSpPr>
        <p:spPr>
          <a:xfrm>
            <a:off x="3098392" y="5368837"/>
            <a:ext cx="1078323" cy="1489098"/>
          </a:xfrm>
          <a:prstGeom prst="round2SameRect">
            <a:avLst>
              <a:gd name="adj1" fmla="val 46596"/>
              <a:gd name="adj2" fmla="val 0"/>
            </a:avLst>
          </a:prstGeom>
          <a:gradFill flip="none" rotWithShape="1">
            <a:gsLst>
              <a:gs pos="98000">
                <a:schemeClr val="bg1">
                  <a:lumMod val="85000"/>
                </a:schemeClr>
              </a:gs>
              <a:gs pos="22000">
                <a:schemeClr val="bg1">
                  <a:lumMod val="95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3" name="圓角矩形 132"/>
          <p:cNvSpPr/>
          <p:nvPr/>
        </p:nvSpPr>
        <p:spPr>
          <a:xfrm>
            <a:off x="3356910" y="5017104"/>
            <a:ext cx="308921" cy="537616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4" name="圓角矩形 133"/>
          <p:cNvSpPr/>
          <p:nvPr/>
        </p:nvSpPr>
        <p:spPr>
          <a:xfrm>
            <a:off x="3195396" y="4596842"/>
            <a:ext cx="493891" cy="72500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5" name="手繪多邊形 134"/>
          <p:cNvSpPr/>
          <p:nvPr/>
        </p:nvSpPr>
        <p:spPr>
          <a:xfrm>
            <a:off x="3162331" y="4407795"/>
            <a:ext cx="770573" cy="493847"/>
          </a:xfrm>
          <a:custGeom>
            <a:avLst/>
            <a:gdLst>
              <a:gd name="connsiteX0" fmla="*/ 362608 w 1302285"/>
              <a:gd name="connsiteY0" fmla="*/ 0 h 819733"/>
              <a:gd name="connsiteX1" fmla="*/ 1302285 w 1302285"/>
              <a:gd name="connsiteY1" fmla="*/ 0 h 819733"/>
              <a:gd name="connsiteX2" fmla="*/ 1302285 w 1302285"/>
              <a:gd name="connsiteY2" fmla="*/ 362607 h 819733"/>
              <a:gd name="connsiteX3" fmla="*/ 939678 w 1302285"/>
              <a:gd name="connsiteY3" fmla="*/ 725214 h 819733"/>
              <a:gd name="connsiteX4" fmla="*/ 869749 w 1302285"/>
              <a:gd name="connsiteY4" fmla="*/ 725214 h 819733"/>
              <a:gd name="connsiteX5" fmla="*/ 870074 w 1302285"/>
              <a:gd name="connsiteY5" fmla="*/ 726827 h 819733"/>
              <a:gd name="connsiteX6" fmla="*/ 781765 w 1302285"/>
              <a:gd name="connsiteY6" fmla="*/ 815136 h 819733"/>
              <a:gd name="connsiteX7" fmla="*/ 693456 w 1302285"/>
              <a:gd name="connsiteY7" fmla="*/ 726827 h 819733"/>
              <a:gd name="connsiteX8" fmla="*/ 693782 w 1302285"/>
              <a:gd name="connsiteY8" fmla="*/ 725214 h 819733"/>
              <a:gd name="connsiteX9" fmla="*/ 693130 w 1302285"/>
              <a:gd name="connsiteY9" fmla="*/ 725214 h 819733"/>
              <a:gd name="connsiteX10" fmla="*/ 693456 w 1302285"/>
              <a:gd name="connsiteY10" fmla="*/ 726827 h 819733"/>
              <a:gd name="connsiteX11" fmla="*/ 605147 w 1302285"/>
              <a:gd name="connsiteY11" fmla="*/ 815136 h 819733"/>
              <a:gd name="connsiteX12" fmla="*/ 542703 w 1302285"/>
              <a:gd name="connsiteY12" fmla="*/ 789271 h 819733"/>
              <a:gd name="connsiteX13" fmla="*/ 523827 w 1302285"/>
              <a:gd name="connsiteY13" fmla="*/ 761275 h 819733"/>
              <a:gd name="connsiteX14" fmla="*/ 522914 w 1302285"/>
              <a:gd name="connsiteY14" fmla="*/ 765798 h 819733"/>
              <a:gd name="connsiteX15" fmla="*/ 441545 w 1302285"/>
              <a:gd name="connsiteY15" fmla="*/ 819733 h 819733"/>
              <a:gd name="connsiteX16" fmla="*/ 353236 w 1302285"/>
              <a:gd name="connsiteY16" fmla="*/ 731424 h 819733"/>
              <a:gd name="connsiteX17" fmla="*/ 354489 w 1302285"/>
              <a:gd name="connsiteY17" fmla="*/ 725214 h 819733"/>
              <a:gd name="connsiteX18" fmla="*/ 352910 w 1302285"/>
              <a:gd name="connsiteY18" fmla="*/ 725214 h 819733"/>
              <a:gd name="connsiteX19" fmla="*/ 353236 w 1302285"/>
              <a:gd name="connsiteY19" fmla="*/ 726827 h 819733"/>
              <a:gd name="connsiteX20" fmla="*/ 264927 w 1302285"/>
              <a:gd name="connsiteY20" fmla="*/ 815136 h 819733"/>
              <a:gd name="connsiteX21" fmla="*/ 176618 w 1302285"/>
              <a:gd name="connsiteY21" fmla="*/ 726827 h 819733"/>
              <a:gd name="connsiteX22" fmla="*/ 176943 w 1302285"/>
              <a:gd name="connsiteY22" fmla="*/ 725214 h 819733"/>
              <a:gd name="connsiteX23" fmla="*/ 175364 w 1302285"/>
              <a:gd name="connsiteY23" fmla="*/ 725214 h 819733"/>
              <a:gd name="connsiteX24" fmla="*/ 176618 w 1302285"/>
              <a:gd name="connsiteY24" fmla="*/ 731424 h 819733"/>
              <a:gd name="connsiteX25" fmla="*/ 88309 w 1302285"/>
              <a:gd name="connsiteY25" fmla="*/ 819733 h 819733"/>
              <a:gd name="connsiteX26" fmla="*/ 0 w 1302285"/>
              <a:gd name="connsiteY26" fmla="*/ 731424 h 819733"/>
              <a:gd name="connsiteX27" fmla="*/ 1253 w 1302285"/>
              <a:gd name="connsiteY27" fmla="*/ 725214 h 819733"/>
              <a:gd name="connsiteX28" fmla="*/ 1 w 1302285"/>
              <a:gd name="connsiteY28" fmla="*/ 725214 h 819733"/>
              <a:gd name="connsiteX29" fmla="*/ 1 w 1302285"/>
              <a:gd name="connsiteY29" fmla="*/ 362607 h 819733"/>
              <a:gd name="connsiteX30" fmla="*/ 362608 w 1302285"/>
              <a:gd name="connsiteY30" fmla="*/ 0 h 819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302285" h="819733">
                <a:moveTo>
                  <a:pt x="362608" y="0"/>
                </a:moveTo>
                <a:lnTo>
                  <a:pt x="1302285" y="0"/>
                </a:lnTo>
                <a:lnTo>
                  <a:pt x="1302285" y="362607"/>
                </a:lnTo>
                <a:cubicBezTo>
                  <a:pt x="1302285" y="562869"/>
                  <a:pt x="1139940" y="725214"/>
                  <a:pt x="939678" y="725214"/>
                </a:cubicBezTo>
                <a:lnTo>
                  <a:pt x="869749" y="725214"/>
                </a:lnTo>
                <a:lnTo>
                  <a:pt x="870074" y="726827"/>
                </a:lnTo>
                <a:cubicBezTo>
                  <a:pt x="870074" y="775599"/>
                  <a:pt x="830537" y="815136"/>
                  <a:pt x="781765" y="815136"/>
                </a:cubicBezTo>
                <a:cubicBezTo>
                  <a:pt x="732993" y="815136"/>
                  <a:pt x="693456" y="775599"/>
                  <a:pt x="693456" y="726827"/>
                </a:cubicBezTo>
                <a:lnTo>
                  <a:pt x="693782" y="725214"/>
                </a:lnTo>
                <a:lnTo>
                  <a:pt x="693130" y="725214"/>
                </a:lnTo>
                <a:lnTo>
                  <a:pt x="693456" y="726827"/>
                </a:lnTo>
                <a:cubicBezTo>
                  <a:pt x="693456" y="775599"/>
                  <a:pt x="653919" y="815136"/>
                  <a:pt x="605147" y="815136"/>
                </a:cubicBezTo>
                <a:cubicBezTo>
                  <a:pt x="580761" y="815136"/>
                  <a:pt x="558684" y="805252"/>
                  <a:pt x="542703" y="789271"/>
                </a:cubicBezTo>
                <a:lnTo>
                  <a:pt x="523827" y="761275"/>
                </a:lnTo>
                <a:lnTo>
                  <a:pt x="522914" y="765798"/>
                </a:lnTo>
                <a:cubicBezTo>
                  <a:pt x="509508" y="797494"/>
                  <a:pt x="478124" y="819733"/>
                  <a:pt x="441545" y="819733"/>
                </a:cubicBezTo>
                <a:cubicBezTo>
                  <a:pt x="392773" y="819733"/>
                  <a:pt x="353236" y="780196"/>
                  <a:pt x="353236" y="731424"/>
                </a:cubicBezTo>
                <a:lnTo>
                  <a:pt x="354489" y="725214"/>
                </a:lnTo>
                <a:lnTo>
                  <a:pt x="352910" y="725214"/>
                </a:lnTo>
                <a:lnTo>
                  <a:pt x="353236" y="726827"/>
                </a:lnTo>
                <a:cubicBezTo>
                  <a:pt x="353236" y="775599"/>
                  <a:pt x="313699" y="815136"/>
                  <a:pt x="264927" y="815136"/>
                </a:cubicBezTo>
                <a:cubicBezTo>
                  <a:pt x="216155" y="815136"/>
                  <a:pt x="176618" y="775599"/>
                  <a:pt x="176618" y="726827"/>
                </a:cubicBezTo>
                <a:lnTo>
                  <a:pt x="176943" y="725214"/>
                </a:lnTo>
                <a:lnTo>
                  <a:pt x="175364" y="725214"/>
                </a:lnTo>
                <a:lnTo>
                  <a:pt x="176618" y="731424"/>
                </a:lnTo>
                <a:cubicBezTo>
                  <a:pt x="176618" y="780196"/>
                  <a:pt x="137081" y="819733"/>
                  <a:pt x="88309" y="819733"/>
                </a:cubicBezTo>
                <a:cubicBezTo>
                  <a:pt x="39537" y="819733"/>
                  <a:pt x="0" y="780196"/>
                  <a:pt x="0" y="731424"/>
                </a:cubicBezTo>
                <a:lnTo>
                  <a:pt x="1253" y="725214"/>
                </a:lnTo>
                <a:lnTo>
                  <a:pt x="1" y="725214"/>
                </a:lnTo>
                <a:lnTo>
                  <a:pt x="1" y="362607"/>
                </a:lnTo>
                <a:cubicBezTo>
                  <a:pt x="1" y="162345"/>
                  <a:pt x="162346" y="0"/>
                  <a:pt x="362608" y="0"/>
                </a:cubicBez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6" name="弧形 135"/>
          <p:cNvSpPr/>
          <p:nvPr/>
        </p:nvSpPr>
        <p:spPr>
          <a:xfrm rot="13638684">
            <a:off x="3328961" y="5018902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7" name="橢圓 136"/>
          <p:cNvSpPr/>
          <p:nvPr/>
        </p:nvSpPr>
        <p:spPr>
          <a:xfrm>
            <a:off x="3227927" y="4976144"/>
            <a:ext cx="72064" cy="7206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8" name="橢圓 137"/>
          <p:cNvSpPr/>
          <p:nvPr/>
        </p:nvSpPr>
        <p:spPr>
          <a:xfrm>
            <a:off x="3466387" y="4981508"/>
            <a:ext cx="72064" cy="7206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9" name="弧形 138"/>
          <p:cNvSpPr/>
          <p:nvPr/>
        </p:nvSpPr>
        <p:spPr>
          <a:xfrm rot="11272823">
            <a:off x="3385081" y="5077189"/>
            <a:ext cx="154322" cy="143576"/>
          </a:xfrm>
          <a:prstGeom prst="arc">
            <a:avLst>
              <a:gd name="adj1" fmla="val 11019272"/>
              <a:gd name="adj2" fmla="val 17573026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0" name="弧形 139"/>
          <p:cNvSpPr/>
          <p:nvPr/>
        </p:nvSpPr>
        <p:spPr>
          <a:xfrm rot="18133355">
            <a:off x="3196847" y="4942606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1" name="弧形 140"/>
          <p:cNvSpPr/>
          <p:nvPr/>
        </p:nvSpPr>
        <p:spPr>
          <a:xfrm rot="18731171">
            <a:off x="3437462" y="4943320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2" name="手繪多邊形 141"/>
          <p:cNvSpPr/>
          <p:nvPr/>
        </p:nvSpPr>
        <p:spPr>
          <a:xfrm>
            <a:off x="3677289" y="4908354"/>
            <a:ext cx="70529" cy="125358"/>
          </a:xfrm>
          <a:custGeom>
            <a:avLst/>
            <a:gdLst>
              <a:gd name="connsiteX0" fmla="*/ 11838 w 106362"/>
              <a:gd name="connsiteY0" fmla="*/ 0 h 189048"/>
              <a:gd name="connsiteX1" fmla="*/ 106362 w 106362"/>
              <a:gd name="connsiteY1" fmla="*/ 94524 h 189048"/>
              <a:gd name="connsiteX2" fmla="*/ 11838 w 106362"/>
              <a:gd name="connsiteY2" fmla="*/ 189048 h 189048"/>
              <a:gd name="connsiteX3" fmla="*/ 0 w 106362"/>
              <a:gd name="connsiteY3" fmla="*/ 186658 h 189048"/>
              <a:gd name="connsiteX4" fmla="*/ 0 w 106362"/>
              <a:gd name="connsiteY4" fmla="*/ 2390 h 189048"/>
              <a:gd name="connsiteX5" fmla="*/ 11838 w 106362"/>
              <a:gd name="connsiteY5" fmla="*/ 0 h 189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6362" h="189048">
                <a:moveTo>
                  <a:pt x="11838" y="0"/>
                </a:moveTo>
                <a:cubicBezTo>
                  <a:pt x="64042" y="0"/>
                  <a:pt x="106362" y="42320"/>
                  <a:pt x="106362" y="94524"/>
                </a:cubicBezTo>
                <a:cubicBezTo>
                  <a:pt x="106362" y="146728"/>
                  <a:pt x="64042" y="189048"/>
                  <a:pt x="11838" y="189048"/>
                </a:cubicBezTo>
                <a:lnTo>
                  <a:pt x="0" y="186658"/>
                </a:lnTo>
                <a:lnTo>
                  <a:pt x="0" y="2390"/>
                </a:lnTo>
                <a:lnTo>
                  <a:pt x="11838" y="0"/>
                </a:lnTo>
                <a:close/>
              </a:path>
            </a:pathLst>
          </a:custGeom>
          <a:gradFill flip="none" rotWithShape="1"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3" name="弧形 142"/>
          <p:cNvSpPr/>
          <p:nvPr/>
        </p:nvSpPr>
        <p:spPr>
          <a:xfrm rot="1461097">
            <a:off x="3604122" y="4918504"/>
            <a:ext cx="102330" cy="95204"/>
          </a:xfrm>
          <a:prstGeom prst="arc">
            <a:avLst>
              <a:gd name="adj1" fmla="val 18650545"/>
              <a:gd name="adj2" fmla="val 0"/>
            </a:avLst>
          </a:prstGeom>
          <a:ln w="9525" cap="rnd"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4" name="弧形 143"/>
          <p:cNvSpPr/>
          <p:nvPr/>
        </p:nvSpPr>
        <p:spPr>
          <a:xfrm rot="5704529">
            <a:off x="3303378" y="5179009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grpSp>
        <p:nvGrpSpPr>
          <p:cNvPr id="145" name="群組 144"/>
          <p:cNvGrpSpPr/>
          <p:nvPr/>
        </p:nvGrpSpPr>
        <p:grpSpPr>
          <a:xfrm>
            <a:off x="3833631" y="5630227"/>
            <a:ext cx="367657" cy="1227708"/>
            <a:chOff x="5759353" y="4686728"/>
            <a:chExt cx="367657" cy="122770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46" name="圓角化同側角落矩形 145"/>
            <p:cNvSpPr/>
            <p:nvPr/>
          </p:nvSpPr>
          <p:spPr>
            <a:xfrm rot="10800000">
              <a:off x="5843650" y="5146992"/>
              <a:ext cx="263476" cy="767444"/>
            </a:xfrm>
            <a:prstGeom prst="round2SameRect">
              <a:avLst>
                <a:gd name="adj1" fmla="val 0"/>
                <a:gd name="adj2" fmla="val 50000"/>
              </a:avLst>
            </a:pr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7" name="圓角化同側角落矩形 146"/>
            <p:cNvSpPr/>
            <p:nvPr/>
          </p:nvSpPr>
          <p:spPr>
            <a:xfrm>
              <a:off x="5764147" y="4689579"/>
              <a:ext cx="358068" cy="608883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8" name="弧形 147"/>
            <p:cNvSpPr/>
            <p:nvPr/>
          </p:nvSpPr>
          <p:spPr>
            <a:xfrm rot="20811286">
              <a:off x="5759353" y="4686728"/>
              <a:ext cx="367657" cy="371774"/>
            </a:xfrm>
            <a:prstGeom prst="arc">
              <a:avLst>
                <a:gd name="adj1" fmla="val 16730560"/>
                <a:gd name="adj2" fmla="val 0"/>
              </a:avLst>
            </a:prstGeom>
            <a:ln w="25400" cap="rnd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49" name="弧形 148"/>
          <p:cNvSpPr/>
          <p:nvPr/>
        </p:nvSpPr>
        <p:spPr>
          <a:xfrm rot="15944160">
            <a:off x="3212794" y="4447671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50" name="圓角矩形 149"/>
          <p:cNvSpPr/>
          <p:nvPr/>
        </p:nvSpPr>
        <p:spPr>
          <a:xfrm>
            <a:off x="5402261" y="877660"/>
            <a:ext cx="1150127" cy="266286"/>
          </a:xfrm>
          <a:prstGeom prst="roundRect">
            <a:avLst>
              <a:gd name="adj" fmla="val 50000"/>
            </a:avLst>
          </a:prstGeom>
          <a:solidFill>
            <a:srgbClr val="75AF5D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51" name="手繪多邊形 150"/>
          <p:cNvSpPr/>
          <p:nvPr/>
        </p:nvSpPr>
        <p:spPr>
          <a:xfrm>
            <a:off x="5839153" y="438611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23000">
                <a:schemeClr val="accent1">
                  <a:lumMod val="60000"/>
                  <a:lumOff val="40000"/>
                </a:schemeClr>
              </a:gs>
              <a:gs pos="100000">
                <a:srgbClr val="6FAC46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  <p:sp>
        <p:nvSpPr>
          <p:cNvPr id="152" name="手繪多邊形 151"/>
          <p:cNvSpPr/>
          <p:nvPr/>
        </p:nvSpPr>
        <p:spPr>
          <a:xfrm>
            <a:off x="7709689" y="3609158"/>
            <a:ext cx="1017831" cy="583705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23000">
                <a:schemeClr val="accent1">
                  <a:lumMod val="60000"/>
                  <a:lumOff val="40000"/>
                </a:schemeClr>
              </a:gs>
              <a:gs pos="100000">
                <a:srgbClr val="6FAC46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  <p:sp>
        <p:nvSpPr>
          <p:cNvPr id="153" name="圓角矩形 152"/>
          <p:cNvSpPr/>
          <p:nvPr/>
        </p:nvSpPr>
        <p:spPr>
          <a:xfrm>
            <a:off x="7409201" y="4083201"/>
            <a:ext cx="773508" cy="179088"/>
          </a:xfrm>
          <a:prstGeom prst="roundRect">
            <a:avLst>
              <a:gd name="adj" fmla="val 50000"/>
            </a:avLst>
          </a:prstGeom>
          <a:solidFill>
            <a:srgbClr val="75AF5D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54" name="手繪多邊形 153"/>
          <p:cNvSpPr/>
          <p:nvPr/>
        </p:nvSpPr>
        <p:spPr>
          <a:xfrm>
            <a:off x="5746213" y="5813561"/>
            <a:ext cx="660225" cy="353192"/>
          </a:xfrm>
          <a:custGeom>
            <a:avLst/>
            <a:gdLst>
              <a:gd name="connsiteX0" fmla="*/ 760518 w 1324898"/>
              <a:gd name="connsiteY0" fmla="*/ 0 h 708764"/>
              <a:gd name="connsiteX1" fmla="*/ 1038139 w 1324898"/>
              <a:gd name="connsiteY1" fmla="*/ 184019 h 708764"/>
              <a:gd name="connsiteX2" fmla="*/ 1040450 w 1324898"/>
              <a:gd name="connsiteY2" fmla="*/ 195468 h 708764"/>
              <a:gd name="connsiteX3" fmla="*/ 1079761 w 1324898"/>
              <a:gd name="connsiteY3" fmla="*/ 201411 h 708764"/>
              <a:gd name="connsiteX4" fmla="*/ 1229599 w 1324898"/>
              <a:gd name="connsiteY4" fmla="*/ 337264 h 708764"/>
              <a:gd name="connsiteX5" fmla="*/ 1247292 w 1324898"/>
              <a:gd name="connsiteY5" fmla="*/ 424901 h 708764"/>
              <a:gd name="connsiteX6" fmla="*/ 1279976 w 1324898"/>
              <a:gd name="connsiteY6" fmla="*/ 446936 h 708764"/>
              <a:gd name="connsiteX7" fmla="*/ 1324898 w 1324898"/>
              <a:gd name="connsiteY7" fmla="*/ 555389 h 708764"/>
              <a:gd name="connsiteX8" fmla="*/ 1171523 w 1324898"/>
              <a:gd name="connsiteY8" fmla="*/ 708764 h 708764"/>
              <a:gd name="connsiteX9" fmla="*/ 153375 w 1324898"/>
              <a:gd name="connsiteY9" fmla="*/ 708764 h 708764"/>
              <a:gd name="connsiteX10" fmla="*/ 0 w 1324898"/>
              <a:gd name="connsiteY10" fmla="*/ 555389 h 708764"/>
              <a:gd name="connsiteX11" fmla="*/ 93674 w 1324898"/>
              <a:gd name="connsiteY11" fmla="*/ 414067 h 708764"/>
              <a:gd name="connsiteX12" fmla="*/ 149135 w 1324898"/>
              <a:gd name="connsiteY12" fmla="*/ 402870 h 708764"/>
              <a:gd name="connsiteX13" fmla="*/ 162498 w 1324898"/>
              <a:gd name="connsiteY13" fmla="*/ 336680 h 708764"/>
              <a:gd name="connsiteX14" fmla="*/ 384125 w 1324898"/>
              <a:gd name="connsiteY14" fmla="*/ 189776 h 708764"/>
              <a:gd name="connsiteX15" fmla="*/ 455651 w 1324898"/>
              <a:gd name="connsiteY15" fmla="*/ 200590 h 708764"/>
              <a:gd name="connsiteX16" fmla="*/ 477438 w 1324898"/>
              <a:gd name="connsiteY16" fmla="*/ 211063 h 708764"/>
              <a:gd name="connsiteX17" fmla="*/ 482898 w 1324898"/>
              <a:gd name="connsiteY17" fmla="*/ 184019 h 708764"/>
              <a:gd name="connsiteX18" fmla="*/ 760518 w 1324898"/>
              <a:gd name="connsiteY18" fmla="*/ 0 h 708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24898" h="708764">
                <a:moveTo>
                  <a:pt x="760518" y="0"/>
                </a:moveTo>
                <a:cubicBezTo>
                  <a:pt x="885320" y="0"/>
                  <a:pt x="992399" y="75879"/>
                  <a:pt x="1038139" y="184019"/>
                </a:cubicBezTo>
                <a:lnTo>
                  <a:pt x="1040450" y="195468"/>
                </a:lnTo>
                <a:lnTo>
                  <a:pt x="1079761" y="201411"/>
                </a:lnTo>
                <a:cubicBezTo>
                  <a:pt x="1147427" y="222457"/>
                  <a:pt x="1202261" y="272629"/>
                  <a:pt x="1229599" y="337264"/>
                </a:cubicBezTo>
                <a:lnTo>
                  <a:pt x="1247292" y="424901"/>
                </a:lnTo>
                <a:lnTo>
                  <a:pt x="1279976" y="446936"/>
                </a:lnTo>
                <a:cubicBezTo>
                  <a:pt x="1307731" y="474692"/>
                  <a:pt x="1324898" y="513036"/>
                  <a:pt x="1324898" y="555389"/>
                </a:cubicBezTo>
                <a:cubicBezTo>
                  <a:pt x="1324898" y="640096"/>
                  <a:pt x="1256230" y="708764"/>
                  <a:pt x="1171523" y="708764"/>
                </a:cubicBezTo>
                <a:lnTo>
                  <a:pt x="153375" y="708764"/>
                </a:lnTo>
                <a:cubicBezTo>
                  <a:pt x="68668" y="708764"/>
                  <a:pt x="0" y="640096"/>
                  <a:pt x="0" y="555389"/>
                </a:cubicBezTo>
                <a:cubicBezTo>
                  <a:pt x="0" y="491859"/>
                  <a:pt x="38626" y="437350"/>
                  <a:pt x="93674" y="414067"/>
                </a:cubicBezTo>
                <a:lnTo>
                  <a:pt x="149135" y="402870"/>
                </a:lnTo>
                <a:lnTo>
                  <a:pt x="162498" y="336680"/>
                </a:lnTo>
                <a:cubicBezTo>
                  <a:pt x="199013" y="250351"/>
                  <a:pt x="284495" y="189776"/>
                  <a:pt x="384125" y="189776"/>
                </a:cubicBezTo>
                <a:cubicBezTo>
                  <a:pt x="409033" y="189776"/>
                  <a:pt x="433056" y="193562"/>
                  <a:pt x="455651" y="200590"/>
                </a:cubicBezTo>
                <a:lnTo>
                  <a:pt x="477438" y="211063"/>
                </a:lnTo>
                <a:lnTo>
                  <a:pt x="482898" y="184019"/>
                </a:lnTo>
                <a:cubicBezTo>
                  <a:pt x="528637" y="75879"/>
                  <a:pt x="635717" y="0"/>
                  <a:pt x="760518" y="0"/>
                </a:cubicBezTo>
                <a:close/>
              </a:path>
            </a:pathLst>
          </a:custGeom>
          <a:gradFill>
            <a:gsLst>
              <a:gs pos="23000">
                <a:schemeClr val="accent1">
                  <a:lumMod val="60000"/>
                  <a:lumOff val="40000"/>
                </a:schemeClr>
              </a:gs>
              <a:gs pos="100000">
                <a:srgbClr val="6FAC46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  <p:sp>
        <p:nvSpPr>
          <p:cNvPr id="155" name="圓角矩形 154"/>
          <p:cNvSpPr/>
          <p:nvPr/>
        </p:nvSpPr>
        <p:spPr>
          <a:xfrm>
            <a:off x="2035198" y="3465746"/>
            <a:ext cx="429267" cy="1503095"/>
          </a:xfrm>
          <a:prstGeom prst="roundRect">
            <a:avLst/>
          </a:prstGeom>
          <a:noFill/>
          <a:ln>
            <a:solidFill>
              <a:srgbClr val="57A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69" name="標題 1"/>
          <p:cNvSpPr txBox="1">
            <a:spLocks/>
          </p:cNvSpPr>
          <p:nvPr/>
        </p:nvSpPr>
        <p:spPr>
          <a:xfrm>
            <a:off x="408733" y="848172"/>
            <a:ext cx="1164616" cy="1143000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r>
              <a:rPr lang="zh-TW" altLang="en-US" sz="2300" b="1" spc="300" dirty="0">
                <a:solidFill>
                  <a:srgbClr val="57A777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選擇關係</a:t>
            </a:r>
            <a:endParaRPr lang="zh-HK" altLang="en-US" sz="2300" b="1" spc="300" dirty="0">
              <a:solidFill>
                <a:srgbClr val="57A777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pic>
        <p:nvPicPr>
          <p:cNvPr id="170" name="圖片 16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5291" y="1016356"/>
            <a:ext cx="651591" cy="409871"/>
          </a:xfrm>
          <a:prstGeom prst="rect">
            <a:avLst/>
          </a:prstGeom>
        </p:spPr>
      </p:pic>
      <p:pic>
        <p:nvPicPr>
          <p:cNvPr id="172" name="圖片 17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5991" y="1925760"/>
            <a:ext cx="930268" cy="1256018"/>
          </a:xfrm>
          <a:prstGeom prst="rect">
            <a:avLst/>
          </a:prstGeom>
        </p:spPr>
      </p:pic>
      <p:pic>
        <p:nvPicPr>
          <p:cNvPr id="173" name="圖片 17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1967" y="1600873"/>
            <a:ext cx="768490" cy="1641914"/>
          </a:xfrm>
          <a:prstGeom prst="rect">
            <a:avLst/>
          </a:prstGeom>
        </p:spPr>
      </p:pic>
      <p:pic>
        <p:nvPicPr>
          <p:cNvPr id="174" name="圖片 17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9892" y="1609351"/>
            <a:ext cx="1425001" cy="1559960"/>
          </a:xfrm>
          <a:prstGeom prst="rect">
            <a:avLst/>
          </a:prstGeom>
        </p:spPr>
      </p:pic>
      <p:pic>
        <p:nvPicPr>
          <p:cNvPr id="159" name="圖片 15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917" y="189015"/>
            <a:ext cx="442593" cy="1921785"/>
          </a:xfrm>
          <a:prstGeom prst="rect">
            <a:avLst/>
          </a:prstGeom>
        </p:spPr>
      </p:pic>
      <p:sp>
        <p:nvSpPr>
          <p:cNvPr id="160" name="流程圖: 程序 159">
            <a:hlinkClick r:id="rId7" action="ppaction://hlinksldjump"/>
          </p:cNvPr>
          <p:cNvSpPr/>
          <p:nvPr/>
        </p:nvSpPr>
        <p:spPr>
          <a:xfrm>
            <a:off x="1672859" y="3900744"/>
            <a:ext cx="250009" cy="1481757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1" name="流程圖: 程序 160">
            <a:hlinkClick r:id="rId8" action="ppaction://hlinksldjump"/>
          </p:cNvPr>
          <p:cNvSpPr/>
          <p:nvPr/>
        </p:nvSpPr>
        <p:spPr>
          <a:xfrm>
            <a:off x="2155163" y="3914802"/>
            <a:ext cx="250009" cy="85745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2" name="流程圖: 程序 161">
            <a:hlinkClick r:id="rId9" action="ppaction://hlinksldjump"/>
          </p:cNvPr>
          <p:cNvSpPr/>
          <p:nvPr/>
        </p:nvSpPr>
        <p:spPr>
          <a:xfrm>
            <a:off x="2629022" y="3922114"/>
            <a:ext cx="250009" cy="1140491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3" name="流程圖: 程序 162">
            <a:hlinkClick r:id="rId10" action="ppaction://hlinksldjump"/>
          </p:cNvPr>
          <p:cNvSpPr/>
          <p:nvPr/>
        </p:nvSpPr>
        <p:spPr>
          <a:xfrm>
            <a:off x="3054014" y="3925271"/>
            <a:ext cx="250009" cy="1140491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4" name="流程圖: 程序 163">
            <a:hlinkClick r:id="rId11" action="ppaction://hlinksldjump"/>
          </p:cNvPr>
          <p:cNvSpPr/>
          <p:nvPr/>
        </p:nvSpPr>
        <p:spPr>
          <a:xfrm>
            <a:off x="4217574" y="3825200"/>
            <a:ext cx="189796" cy="84767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5" name="流程圖: 程序 164">
            <a:hlinkClick r:id="rId12" action="ppaction://hlinksldjump"/>
          </p:cNvPr>
          <p:cNvSpPr/>
          <p:nvPr/>
        </p:nvSpPr>
        <p:spPr>
          <a:xfrm>
            <a:off x="4554961" y="3831084"/>
            <a:ext cx="261053" cy="83103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6" name="流程圖: 程序 165">
            <a:hlinkClick r:id="rId13" action="ppaction://hlinksldjump"/>
          </p:cNvPr>
          <p:cNvSpPr/>
          <p:nvPr/>
        </p:nvSpPr>
        <p:spPr>
          <a:xfrm>
            <a:off x="4899737" y="3836416"/>
            <a:ext cx="250009" cy="148863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7" name="流程圖: 程序 166">
            <a:hlinkClick r:id="rId14" action="ppaction://hlinksldjump"/>
          </p:cNvPr>
          <p:cNvSpPr/>
          <p:nvPr/>
        </p:nvSpPr>
        <p:spPr>
          <a:xfrm>
            <a:off x="6162336" y="3802014"/>
            <a:ext cx="250009" cy="465725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8" name="流程圖: 程序 167">
            <a:hlinkClick r:id="rId15" action="ppaction://hlinksldjump"/>
          </p:cNvPr>
          <p:cNvSpPr/>
          <p:nvPr/>
        </p:nvSpPr>
        <p:spPr>
          <a:xfrm>
            <a:off x="6501631" y="3800199"/>
            <a:ext cx="270343" cy="1754521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1" name="頁尾版面配置區 4"/>
          <p:cNvSpPr txBox="1">
            <a:spLocks/>
          </p:cNvSpPr>
          <p:nvPr/>
        </p:nvSpPr>
        <p:spPr>
          <a:xfrm>
            <a:off x="0" y="630989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©</a:t>
            </a:r>
            <a:r>
              <a:rPr lang="zh-TW" altLang="en-US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教育局言語及聽覺服務組</a:t>
            </a:r>
            <a:endParaRPr lang="en-US" b="1" spc="50" baseline="0" dirty="0">
              <a:solidFill>
                <a:schemeClr val="bg1">
                  <a:lumMod val="6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469264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25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25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2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2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800000">
                                      <p:cBhvr>
                                        <p:cTn id="110" dur="4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3.33333E-6 L -0.0125 -0.00023 " pathEditMode="relative" rAng="0" ptsTypes="AA">
                                      <p:cBhvr>
                                        <p:cTn id="112" dur="2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500" y="-2300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900"/>
                            </p:stCondLst>
                            <p:childTnLst>
                              <p:par>
                                <p:cTn id="116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 animBg="1"/>
      <p:bldP spid="107" grpId="0" animBg="1"/>
      <p:bldP spid="108" grpId="0"/>
      <p:bldP spid="109" grpId="0"/>
      <p:bldP spid="111" grpId="0"/>
      <p:bldP spid="112" grpId="0"/>
      <p:bldP spid="114" grpId="0"/>
      <p:bldP spid="116" grpId="0"/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9" grpId="0" animBg="1"/>
      <p:bldP spid="155" grpId="0" animBg="1"/>
      <p:bldP spid="169" grpId="0"/>
      <p:bldP spid="160" grpId="0"/>
      <p:bldP spid="161" grpId="0"/>
      <p:bldP spid="162" grpId="0"/>
      <p:bldP spid="163" grpId="0"/>
      <p:bldP spid="164" grpId="0"/>
      <p:bldP spid="165" grpId="0"/>
      <p:bldP spid="166" grpId="0"/>
      <p:bldP spid="167" grpId="0"/>
      <p:bldP spid="16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/>
        </p:nvSpPr>
        <p:spPr>
          <a:xfrm>
            <a:off x="1564104" y="5613455"/>
            <a:ext cx="6370075" cy="390970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64105" y="3073158"/>
            <a:ext cx="6215328" cy="390970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71280" y="3093664"/>
            <a:ext cx="590305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pc="6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本年度的神州之旅，我們</a:t>
            </a:r>
            <a:r>
              <a:rPr lang="zh-TW" altLang="en-US" b="1" u="sng" spc="60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是</a:t>
            </a:r>
            <a:r>
              <a:rPr lang="zh-TW" altLang="en-US" spc="60" dirty="0">
                <a:solidFill>
                  <a:srgbClr val="57A77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坐飛機去</a:t>
            </a:r>
            <a:r>
              <a:rPr lang="zh-TW" altLang="en-US" spc="6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en-US" b="1" u="sng" spc="60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還是</a:t>
            </a:r>
            <a:r>
              <a:rPr lang="zh-TW" altLang="en-US" spc="60" dirty="0">
                <a:solidFill>
                  <a:srgbClr val="57A77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坐火車去</a:t>
            </a:r>
            <a:r>
              <a:rPr lang="zh-TW" altLang="en-US" spc="6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？</a:t>
            </a:r>
            <a:endParaRPr lang="zh-HK" altLang="en-US" spc="6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2" name="群組 1"/>
          <p:cNvGrpSpPr/>
          <p:nvPr/>
        </p:nvGrpSpPr>
        <p:grpSpPr>
          <a:xfrm>
            <a:off x="1059244" y="336080"/>
            <a:ext cx="5700195" cy="704377"/>
            <a:chOff x="1059244" y="336080"/>
            <a:chExt cx="5700195" cy="704377"/>
          </a:xfrm>
        </p:grpSpPr>
        <p:sp>
          <p:nvSpPr>
            <p:cNvPr id="33" name="圓角矩形 32"/>
            <p:cNvSpPr/>
            <p:nvPr/>
          </p:nvSpPr>
          <p:spPr>
            <a:xfrm>
              <a:off x="1059244" y="336080"/>
              <a:ext cx="5148123" cy="704377"/>
            </a:xfrm>
            <a:prstGeom prst="roundRect">
              <a:avLst/>
            </a:prstGeom>
            <a:solidFill>
              <a:srgbClr val="FCE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8" name="內容版面配置區 5">
              <a:extLst>
                <a:ext uri="{FF2B5EF4-FFF2-40B4-BE49-F238E27FC236}">
                  <a16:creationId xmlns:a16="http://schemas.microsoft.com/office/drawing/2014/main" id="{2B98A4E6-8AA7-4402-8BD9-1659E9C12809}"/>
                </a:ext>
              </a:extLst>
            </p:cNvPr>
            <p:cNvSpPr txBox="1">
              <a:spLocks/>
            </p:cNvSpPr>
            <p:nvPr/>
          </p:nvSpPr>
          <p:spPr>
            <a:xfrm>
              <a:off x="1196684" y="493092"/>
              <a:ext cx="5562755" cy="402416"/>
            </a:xfrm>
            <a:prstGeom prst="rect">
              <a:avLst/>
            </a:prstGeom>
            <a:noFill/>
          </p:spPr>
          <p:txBody>
            <a:bodyPr vert="horz" lIns="91440" tIns="45720" rIns="91440" bIns="45720" rtlCol="0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HK" altLang="en-US" sz="1900" spc="300" dirty="0">
                  <a:solidFill>
                    <a:schemeClr val="accent6">
                      <a:lumMod val="50000"/>
                    </a:schemeClr>
                  </a:solidFill>
                  <a:latin typeface="SimHei" panose="02010609060101010101" pitchFamily="49" charset="-122"/>
                  <a:ea typeface="SimHei" panose="02010609060101010101" pitchFamily="49" charset="-122"/>
                </a:rPr>
                <a:t>因應</a:t>
              </a:r>
              <a:r>
                <a:rPr lang="zh-HK" altLang="en-US" sz="1900" spc="300" dirty="0">
                  <a:solidFill>
                    <a:schemeClr val="accent1">
                      <a:lumMod val="75000"/>
                    </a:schemeClr>
                  </a:solidFill>
                  <a:latin typeface="SimHei" panose="02010609060101010101" pitchFamily="49" charset="-122"/>
                  <a:ea typeface="SimHei" panose="02010609060101010101" pitchFamily="49" charset="-122"/>
                </a:rPr>
                <a:t>事物的關係</a:t>
              </a:r>
              <a:r>
                <a:rPr lang="zh-HK" altLang="en-US" sz="1900" spc="300" dirty="0">
                  <a:solidFill>
                    <a:schemeClr val="accent6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，</a:t>
              </a:r>
              <a:r>
                <a:rPr lang="zh-TW" altLang="en-US" sz="1900" spc="300" dirty="0">
                  <a:solidFill>
                    <a:schemeClr val="accent6">
                      <a:lumMod val="50000"/>
                    </a:schemeClr>
                  </a:solidFill>
                  <a:latin typeface="SimHei" panose="02010609060101010101" pitchFamily="49" charset="-122"/>
                  <a:ea typeface="SimHei" panose="02010609060101010101" pitchFamily="49" charset="-122"/>
                </a:rPr>
                <a:t>運用不同的關聯</a:t>
              </a:r>
              <a:r>
                <a:rPr lang="zh-TW" altLang="en-US" sz="1900" spc="300" dirty="0" smtClean="0">
                  <a:solidFill>
                    <a:schemeClr val="accent6">
                      <a:lumMod val="50000"/>
                    </a:schemeClr>
                  </a:solidFill>
                  <a:latin typeface="SimHei" panose="02010609060101010101" pitchFamily="49" charset="-122"/>
                  <a:ea typeface="SimHei" panose="02010609060101010101" pitchFamily="49" charset="-122"/>
                </a:rPr>
                <a:t>詞</a:t>
              </a:r>
              <a:endParaRPr lang="en-US" altLang="zh-TW" sz="1900" spc="300" dirty="0">
                <a:solidFill>
                  <a:schemeClr val="accent6">
                    <a:lumMod val="50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endParaRPr>
            </a:p>
          </p:txBody>
        </p:sp>
      </p:grpSp>
      <p:sp>
        <p:nvSpPr>
          <p:cNvPr id="22" name="矩形 21">
            <a:extLst>
              <a:ext uri="{FF2B5EF4-FFF2-40B4-BE49-F238E27FC236}">
                <a16:creationId xmlns:a16="http://schemas.microsoft.com/office/drawing/2014/main" id="{6BA664F0-116B-4557-8E36-84A225217E55}"/>
              </a:ext>
            </a:extLst>
          </p:cNvPr>
          <p:cNvSpPr/>
          <p:nvPr/>
        </p:nvSpPr>
        <p:spPr bwMode="auto">
          <a:xfrm>
            <a:off x="1171057" y="1619518"/>
            <a:ext cx="6352038" cy="1148206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accent6">
                  <a:lumMod val="40000"/>
                  <a:lumOff val="60000"/>
                </a:schemeClr>
              </a:gs>
              <a:gs pos="83000">
                <a:schemeClr val="accent6">
                  <a:lumMod val="40000"/>
                  <a:lumOff val="60000"/>
                </a:schemeClr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1"/>
          </a:gradFill>
          <a:ln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50800" dist="38100" dir="2700000" algn="tl" rotWithShape="0">
              <a:schemeClr val="accent5">
                <a:lumMod val="40000"/>
                <a:lumOff val="60000"/>
                <a:alpha val="40000"/>
              </a:scheme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HK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orbel"/>
              <a:ea typeface="微軟正黑體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71057" y="1243445"/>
            <a:ext cx="21467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pc="80" dirty="0" smtClean="0">
                <a:solidFill>
                  <a:prstClr val="black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Arial" panose="020B0604020202020204" pitchFamily="34" charset="0"/>
              </a:rPr>
              <a:t>1. </a:t>
            </a:r>
            <a:r>
              <a:rPr lang="zh-TW" altLang="en-US" spc="80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連接</a:t>
            </a:r>
            <a:r>
              <a:rPr lang="zh-TW" altLang="en-US" b="1" spc="80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未定</a:t>
            </a:r>
            <a:r>
              <a:rPr lang="zh-HK" altLang="en-US" b="1" spc="80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的</a:t>
            </a:r>
            <a:r>
              <a:rPr lang="zh-TW" altLang="en-US" b="1" spc="80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選擇</a:t>
            </a:r>
            <a:endParaRPr lang="en-US" altLang="zh-TW" b="1" spc="80" dirty="0">
              <a:solidFill>
                <a:schemeClr val="accent1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112000" y="1774360"/>
            <a:ext cx="3983203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zh-TW" altLang="en-US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軟正黑體"/>
              </a:rPr>
              <a:t>或者</a:t>
            </a:r>
            <a:endParaRPr lang="en-US" altLang="zh-TW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微軟正黑體"/>
            </a:endParaRPr>
          </a:p>
          <a:p>
            <a:pPr marL="742950" lvl="1" indent="-285750" fontAlgn="base">
              <a:lnSpc>
                <a:spcPct val="150000"/>
              </a:lnSpc>
              <a:spcAft>
                <a:spcPct val="0"/>
              </a:spcAft>
              <a:buFont typeface="Wingdings" panose="05000000000000000000" pitchFamily="2" charset="2"/>
              <a:buChar char="Ø"/>
              <a:defRPr/>
            </a:pPr>
            <a:r>
              <a:rPr lang="zh-TW" altLang="en-US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軟正黑體"/>
              </a:rPr>
              <a:t>不是</a:t>
            </a:r>
            <a:r>
              <a:rPr lang="en-US" altLang="zh-TW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軟正黑體"/>
                <a:cs typeface="Arial" panose="020B0604020202020204" pitchFamily="34" charset="0"/>
              </a:rPr>
              <a:t>⋯⋯</a:t>
            </a:r>
            <a:r>
              <a:rPr lang="zh-TW" altLang="en-US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軟正黑體"/>
              </a:rPr>
              <a:t>，就是</a:t>
            </a:r>
            <a:r>
              <a:rPr lang="en-US" altLang="zh-TW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軟正黑體"/>
                <a:cs typeface="Arial" panose="020B0604020202020204" pitchFamily="34" charset="0"/>
              </a:rPr>
              <a:t>⋯⋯</a:t>
            </a:r>
            <a:r>
              <a:rPr lang="en-US" altLang="zh-HK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軟正黑體"/>
                <a:cs typeface="Arial" panose="020B0604020202020204" pitchFamily="34" charset="0"/>
              </a:rPr>
              <a:t> </a:t>
            </a:r>
            <a:endParaRPr lang="zh-TW" altLang="en-US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微軟正黑體"/>
              <a:cs typeface="Arial" panose="020B0604020202020204" pitchFamily="34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7D137B9F-F64E-4482-99C0-6D5F5F889833}"/>
              </a:ext>
            </a:extLst>
          </p:cNvPr>
          <p:cNvSpPr/>
          <p:nvPr/>
        </p:nvSpPr>
        <p:spPr>
          <a:xfrm>
            <a:off x="4208213" y="1797443"/>
            <a:ext cx="269325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zh-TW" altLang="en-US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軟正黑體"/>
              </a:rPr>
              <a:t>是</a:t>
            </a:r>
            <a:r>
              <a:rPr lang="en-US" altLang="zh-TW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軟正黑體"/>
                <a:cs typeface="Arial" panose="020B0604020202020204" pitchFamily="34" charset="0"/>
              </a:rPr>
              <a:t>⋯⋯</a:t>
            </a:r>
            <a:r>
              <a:rPr lang="zh-TW" altLang="en-US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軟正黑體"/>
              </a:rPr>
              <a:t>，還是</a:t>
            </a:r>
            <a:r>
              <a:rPr lang="en-US" altLang="zh-TW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軟正黑體"/>
                <a:cs typeface="Arial" panose="020B0604020202020204" pitchFamily="34" charset="0"/>
              </a:rPr>
              <a:t>⋯⋯</a:t>
            </a:r>
          </a:p>
        </p:txBody>
      </p:sp>
      <p:sp>
        <p:nvSpPr>
          <p:cNvPr id="24" name="矩形 23"/>
          <p:cNvSpPr/>
          <p:nvPr/>
        </p:nvSpPr>
        <p:spPr>
          <a:xfrm>
            <a:off x="1196684" y="3796998"/>
            <a:ext cx="21467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pc="80" dirty="0" smtClean="0">
                <a:solidFill>
                  <a:prstClr val="black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Arial" panose="020B0604020202020204" pitchFamily="34" charset="0"/>
              </a:rPr>
              <a:t>2. </a:t>
            </a:r>
            <a:r>
              <a:rPr lang="zh-TW" altLang="en-US" spc="80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連接</a:t>
            </a:r>
            <a:r>
              <a:rPr lang="zh-TW" altLang="en-US" b="1" spc="80" dirty="0" smtClean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已定</a:t>
            </a:r>
            <a:r>
              <a:rPr lang="zh-HK" altLang="en-US" b="1" spc="80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的</a:t>
            </a:r>
            <a:r>
              <a:rPr lang="zh-TW" altLang="en-US" b="1" spc="80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選擇</a:t>
            </a:r>
            <a:endParaRPr lang="en-US" altLang="zh-TW" b="1" spc="80" dirty="0">
              <a:solidFill>
                <a:schemeClr val="accent1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6BA664F0-116B-4557-8E36-84A225217E55}"/>
              </a:ext>
            </a:extLst>
          </p:cNvPr>
          <p:cNvSpPr/>
          <p:nvPr/>
        </p:nvSpPr>
        <p:spPr bwMode="auto">
          <a:xfrm>
            <a:off x="1171057" y="4178362"/>
            <a:ext cx="6352038" cy="1148206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accent6">
                  <a:lumMod val="40000"/>
                  <a:lumOff val="60000"/>
                </a:schemeClr>
              </a:gs>
              <a:gs pos="83000">
                <a:schemeClr val="accent6">
                  <a:lumMod val="40000"/>
                  <a:lumOff val="60000"/>
                </a:schemeClr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1"/>
          </a:gradFill>
          <a:ln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50800" dist="38100" dir="2700000" algn="tl" rotWithShape="0">
              <a:schemeClr val="accent5">
                <a:lumMod val="40000"/>
                <a:lumOff val="60000"/>
                <a:alpha val="40000"/>
              </a:scheme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HK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orbel"/>
              <a:ea typeface="微軟正黑體"/>
              <a:cs typeface="+mn-cs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171057" y="4373919"/>
            <a:ext cx="6352038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zh-TW" altLang="en-US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軟正黑體"/>
              </a:rPr>
              <a:t>與其</a:t>
            </a:r>
            <a:r>
              <a:rPr lang="en-US" altLang="zh-TW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軟正黑體"/>
              </a:rPr>
              <a:t>⋯⋯</a:t>
            </a:r>
            <a:r>
              <a:rPr lang="zh-HK" altLang="en-US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軟正黑體"/>
              </a:rPr>
              <a:t>，</a:t>
            </a:r>
            <a:r>
              <a:rPr lang="zh-TW" altLang="zh-HK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軟正黑體"/>
              </a:rPr>
              <a:t>不如</a:t>
            </a:r>
            <a:r>
              <a:rPr lang="en-US" altLang="zh-TW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軟正黑體"/>
              </a:rPr>
              <a:t>⋯⋯</a:t>
            </a:r>
          </a:p>
          <a:p>
            <a:pPr marL="742950" lvl="1" indent="-285750" fontAlgn="base">
              <a:lnSpc>
                <a:spcPct val="150000"/>
              </a:lnSpc>
              <a:spcAft>
                <a:spcPct val="0"/>
              </a:spcAft>
              <a:buFont typeface="Wingdings" panose="05000000000000000000" pitchFamily="2" charset="2"/>
              <a:buChar char="Ø"/>
              <a:defRPr/>
            </a:pPr>
            <a:r>
              <a:rPr lang="zh-TW" altLang="en-US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軟正黑體"/>
              </a:rPr>
              <a:t>寧可</a:t>
            </a:r>
            <a:r>
              <a:rPr lang="en-US" altLang="zh-TW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軟正黑體"/>
              </a:rPr>
              <a:t>/</a:t>
            </a:r>
            <a:r>
              <a:rPr lang="zh-TW" altLang="en-US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軟正黑體"/>
              </a:rPr>
              <a:t>寧願</a:t>
            </a:r>
            <a:r>
              <a:rPr lang="en-US" altLang="zh-TW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軟正黑體"/>
              </a:rPr>
              <a:t>⋯⋯</a:t>
            </a:r>
            <a:r>
              <a:rPr lang="zh-HK" altLang="en-US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軟正黑體"/>
              </a:rPr>
              <a:t>，</a:t>
            </a:r>
            <a:r>
              <a:rPr lang="zh-TW" alt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軟正黑體"/>
              </a:rPr>
              <a:t>也不</a:t>
            </a:r>
            <a:r>
              <a:rPr lang="en-US" altLang="zh-TW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軟正黑體"/>
              </a:rPr>
              <a:t>/</a:t>
            </a:r>
            <a:r>
              <a:rPr lang="zh-TW" alt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軟正黑體"/>
              </a:rPr>
              <a:t>也</a:t>
            </a:r>
            <a:r>
              <a:rPr lang="zh-TW" altLang="en-US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軟正黑體"/>
              </a:rPr>
              <a:t>不願</a:t>
            </a:r>
            <a:r>
              <a:rPr lang="en-US" altLang="zh-TW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軟正黑體"/>
              </a:rPr>
              <a:t>⋯⋯</a:t>
            </a:r>
            <a:endParaRPr lang="zh-TW" altLang="en-US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微軟正黑體"/>
            </a:endParaRPr>
          </a:p>
        </p:txBody>
      </p:sp>
      <p:sp>
        <p:nvSpPr>
          <p:cNvPr id="29" name="橢圓 28"/>
          <p:cNvSpPr/>
          <p:nvPr/>
        </p:nvSpPr>
        <p:spPr>
          <a:xfrm>
            <a:off x="1202529" y="2997131"/>
            <a:ext cx="503093" cy="503093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例</a:t>
            </a:r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30" name="橢圓 29"/>
          <p:cNvSpPr/>
          <p:nvPr/>
        </p:nvSpPr>
        <p:spPr>
          <a:xfrm>
            <a:off x="1202529" y="5534530"/>
            <a:ext cx="503093" cy="503093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例</a:t>
            </a:r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823995" y="5631816"/>
            <a:ext cx="618028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pc="6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他</a:t>
            </a:r>
            <a:r>
              <a:rPr lang="zh-TW" altLang="en-US" b="1" u="sng" spc="60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寧願</a:t>
            </a:r>
            <a:r>
              <a:rPr lang="zh-TW" altLang="en-US" spc="60" dirty="0">
                <a:solidFill>
                  <a:srgbClr val="57A77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辛勤地工作</a:t>
            </a:r>
            <a:r>
              <a:rPr lang="zh-TW" altLang="en-US" spc="6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en-US" b="1" u="sng" spc="60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也不願</a:t>
            </a:r>
            <a:r>
              <a:rPr lang="zh-TW" altLang="en-US" spc="60" dirty="0">
                <a:solidFill>
                  <a:srgbClr val="57A77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申請綜合社會保障援助計劃</a:t>
            </a:r>
            <a:r>
              <a:rPr lang="zh-TW" altLang="en-US" spc="6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HK" spc="6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17" name="群組 16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9" name="圓角化單一角落矩形 18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 dirty="0">
                <a:latin typeface="Arial" panose="020B0604020202020204" pitchFamily="34" charset="0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6FAC46"/>
                </a:gs>
                <a:gs pos="22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 dirty="0">
                <a:latin typeface="Arial" panose="020B0604020202020204" pitchFamily="34" charset="0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57A777"/>
                  </a:solidFill>
                  <a:latin typeface="Arial" panose="020B0604020202020204" pitchFamily="34" charset="0"/>
                  <a:ea typeface="微軟正黑體"/>
                </a:rPr>
                <a:t>介紹</a:t>
              </a:r>
            </a:p>
          </p:txBody>
        </p:sp>
        <p:sp>
          <p:nvSpPr>
            <p:cNvPr id="28" name="矩形 27"/>
            <p:cNvSpPr/>
            <p:nvPr/>
          </p:nvSpPr>
          <p:spPr>
            <a:xfrm>
              <a:off x="80003" y="1008322"/>
              <a:ext cx="480131" cy="113797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59AF64"/>
                  </a:solidFill>
                  <a:latin typeface="Arial" panose="020B0604020202020204" pitchFamily="34" charset="0"/>
                  <a:ea typeface="微軟正黑體"/>
                </a:rPr>
                <a:t>關聯詞</a:t>
              </a:r>
              <a:endParaRPr lang="zh-HK" altLang="en-US" sz="1600" b="1" spc="300" dirty="0">
                <a:solidFill>
                  <a:srgbClr val="59AF64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32" name="直線接點 31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6FAC4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投影片編號版面配置區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086701D-139E-4D25-B877-4D4C207AA5AA}" type="slidenum">
              <a:rPr lang="zh-HK" altLang="en-US" smtClean="0"/>
              <a:pPr/>
              <a:t>12</a:t>
            </a:fld>
            <a:endParaRPr lang="zh-HK" altLang="en-US" dirty="0"/>
          </a:p>
        </p:txBody>
      </p:sp>
      <p:sp>
        <p:nvSpPr>
          <p:cNvPr id="25" name="手繪多邊形 24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7488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選擇關係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25734511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9" grpId="0" animBg="1"/>
      <p:bldP spid="7" grpId="0"/>
      <p:bldP spid="22" grpId="0" animBg="1"/>
      <p:bldP spid="3" grpId="0"/>
      <p:bldP spid="23" grpId="0"/>
      <p:bldP spid="4" grpId="0"/>
      <p:bldP spid="24" grpId="0"/>
      <p:bldP spid="26" grpId="0" animBg="1"/>
      <p:bldP spid="27" grpId="0"/>
      <p:bldP spid="29" grpId="0" animBg="1"/>
      <p:bldP spid="30" grpId="0" animBg="1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grpSp>
        <p:nvGrpSpPr>
          <p:cNvPr id="5" name="群組 4"/>
          <p:cNvGrpSpPr/>
          <p:nvPr/>
        </p:nvGrpSpPr>
        <p:grpSpPr>
          <a:xfrm>
            <a:off x="-96982" y="-76318"/>
            <a:ext cx="9240982" cy="7134928"/>
            <a:chOff x="-96982" y="-76318"/>
            <a:chExt cx="9240982" cy="7134928"/>
          </a:xfrm>
        </p:grpSpPr>
        <p:grpSp>
          <p:nvGrpSpPr>
            <p:cNvPr id="6" name="群組 5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16" name="群組 15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9" name="弧形 88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0" name="弧形 89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1" name="弧形 90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2" name="弧形 91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3" name="弧形 92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4" name="弧形 93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5" name="弧形 94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6" name="弧形 95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7" name="弧形 96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8" name="弧形 97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9" name="弧形 98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0" name="弧形 99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1" name="弧形 100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" name="弧形 101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3" name="弧形 102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4" name="弧形 103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5" name="弧形 104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7" name="群組 16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72" name="弧形 71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3" name="弧形 72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4" name="弧形 73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5" name="弧形 74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6" name="弧形 75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7" name="弧形 76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8" name="弧形 77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9" name="弧形 78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0" name="弧形 79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1" name="弧形 80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2" name="弧形 81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3" name="弧形 82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4" name="弧形 83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5" name="弧形 84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6" name="弧形 85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7" name="弧形 86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8" name="弧形 87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8" name="群組 17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55" name="弧形 54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6" name="弧形 55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7" name="弧形 56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8" name="弧形 57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9" name="弧形 58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0" name="弧形 59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1" name="弧形 60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2" name="弧形 61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3" name="弧形 62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4" name="弧形 63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5" name="弧形 64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6" name="弧形 65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7" name="弧形 66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8" name="弧形 67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9" name="弧形 68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0" name="弧形 69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1" name="弧形 70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9" name="群組 18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38" name="弧形 37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" name="弧形 38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0" name="弧形 39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" name="弧形 40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2" name="弧形 41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3" name="弧形 42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4" name="弧形 43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5" name="弧形 44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" name="弧形 45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" name="弧形 46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8" name="弧形 47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9" name="弧形 48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0" name="弧形 49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1" name="弧形 50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2" name="弧形 51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3" name="弧形 52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4" name="弧形 53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20" name="群組 19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21" name="弧形 20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2" name="弧形 21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3" name="弧形 22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4" name="弧形 23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5" name="弧形 24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6" name="弧形 25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7" name="弧形 26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8" name="弧形 27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9" name="弧形 28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0" name="弧形 29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1" name="弧形 30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2" name="弧形 31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3" name="弧形 32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4" name="弧形 33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5" name="弧形 34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6" name="弧形 35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7" name="弧形 36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7" name="弧形 6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8" name="弧形 7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9" name="弧形 8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0" name="弧形 9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1" name="弧形 10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2" name="弧形 11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3" name="弧形 12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" name="弧形 13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5" name="弧形 14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06" name="圓角化單一角落矩形 105"/>
          <p:cNvSpPr/>
          <p:nvPr/>
        </p:nvSpPr>
        <p:spPr>
          <a:xfrm>
            <a:off x="0" y="713136"/>
            <a:ext cx="8003752" cy="5376439"/>
          </a:xfrm>
          <a:prstGeom prst="round1Rect">
            <a:avLst/>
          </a:prstGeom>
          <a:solidFill>
            <a:srgbClr val="FDF5ED"/>
          </a:solidFill>
          <a:ln>
            <a:noFill/>
          </a:ln>
          <a:effectLst>
            <a:outerShdw blurRad="444500" dir="12900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07" name="矩形 106"/>
          <p:cNvSpPr/>
          <p:nvPr/>
        </p:nvSpPr>
        <p:spPr>
          <a:xfrm>
            <a:off x="0" y="713137"/>
            <a:ext cx="347472" cy="5376439"/>
          </a:xfrm>
          <a:prstGeom prst="rect">
            <a:avLst/>
          </a:prstGeom>
          <a:gradFill>
            <a:gsLst>
              <a:gs pos="23000">
                <a:schemeClr val="accent1">
                  <a:lumMod val="60000"/>
                  <a:lumOff val="40000"/>
                </a:schemeClr>
              </a:gs>
              <a:gs pos="100000">
                <a:srgbClr val="6FAC46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  <p:sp>
        <p:nvSpPr>
          <p:cNvPr id="108" name="文字方塊 107"/>
          <p:cNvSpPr txBox="1"/>
          <p:nvPr/>
        </p:nvSpPr>
        <p:spPr>
          <a:xfrm>
            <a:off x="5925458" y="2540874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應用</a:t>
            </a:r>
          </a:p>
        </p:txBody>
      </p:sp>
      <p:sp>
        <p:nvSpPr>
          <p:cNvPr id="109" name="文字方塊 108"/>
          <p:cNvSpPr txBox="1"/>
          <p:nvPr/>
        </p:nvSpPr>
        <p:spPr>
          <a:xfrm>
            <a:off x="1594567" y="2275071"/>
            <a:ext cx="473905" cy="954107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sz="2800" b="1" dirty="0" smtClean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介紹</a:t>
            </a:r>
            <a:endParaRPr kumimoji="1" lang="zh-TW" altLang="en-US" sz="2800" b="1" dirty="0">
              <a:solidFill>
                <a:srgbClr val="57A777"/>
              </a:solidFill>
              <a:latin typeface="Arial" panose="020B0604020202020204" pitchFamily="34" charset="0"/>
              <a:ea typeface="微軟正黑體"/>
            </a:endParaRPr>
          </a:p>
        </p:txBody>
      </p:sp>
      <p:cxnSp>
        <p:nvCxnSpPr>
          <p:cNvPr id="110" name="直線接點 109"/>
          <p:cNvCxnSpPr/>
          <p:nvPr/>
        </p:nvCxnSpPr>
        <p:spPr>
          <a:xfrm>
            <a:off x="1566913" y="3343264"/>
            <a:ext cx="1767088" cy="0"/>
          </a:xfrm>
          <a:prstGeom prst="line">
            <a:avLst/>
          </a:prstGeom>
          <a:ln w="9525">
            <a:solidFill>
              <a:srgbClr val="57A7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矩形 110"/>
          <p:cNvSpPr/>
          <p:nvPr/>
        </p:nvSpPr>
        <p:spPr>
          <a:xfrm>
            <a:off x="1428028" y="3491146"/>
            <a:ext cx="2065052" cy="3115941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 smtClean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功</a:t>
            </a:r>
            <a:r>
              <a:rPr lang="zh-HK" altLang="en-US" b="1" spc="-500" dirty="0" smtClean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用</a:t>
            </a:r>
            <a:r>
              <a:rPr lang="zh-TW" altLang="en-US" b="1" spc="-500" dirty="0" smtClean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和</a:t>
            </a:r>
            <a:r>
              <a:rPr lang="zh-HK" altLang="en-US" b="1" spc="-500" dirty="0" smtClean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特徵</a:t>
            </a:r>
            <a:endParaRPr lang="en-US" altLang="zh-HK" b="1" spc="-500" dirty="0">
              <a:solidFill>
                <a:srgbClr val="57A777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關聯詞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 smtClean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生活</a:t>
            </a:r>
            <a:r>
              <a:rPr lang="zh-TW" altLang="en-US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例子</a:t>
            </a:r>
            <a:endParaRPr lang="en-US" altLang="zh-TW" b="1" spc="-500" dirty="0">
              <a:solidFill>
                <a:srgbClr val="57A777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HK" altLang="en-US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學科</a:t>
            </a:r>
            <a:r>
              <a:rPr lang="zh-TW" altLang="en-US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例子</a:t>
            </a:r>
          </a:p>
        </p:txBody>
      </p:sp>
      <p:sp>
        <p:nvSpPr>
          <p:cNvPr id="112" name="矩形 111"/>
          <p:cNvSpPr/>
          <p:nvPr/>
        </p:nvSpPr>
        <p:spPr>
          <a:xfrm>
            <a:off x="4056373" y="3497478"/>
            <a:ext cx="1271054" cy="2455323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 smtClean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複句結構</a:t>
            </a:r>
            <a:endParaRPr lang="en-US" altLang="zh-HK" sz="1400" b="1" spc="-500" dirty="0" smtClean="0">
              <a:solidFill>
                <a:srgbClr val="57A777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 smtClean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理解複句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 smtClean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構思</a:t>
            </a:r>
            <a:r>
              <a:rPr lang="zh-TW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及</a:t>
            </a:r>
            <a:r>
              <a:rPr lang="zh-HK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組</a:t>
            </a:r>
            <a:r>
              <a:rPr lang="zh-TW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織</a:t>
            </a:r>
            <a:r>
              <a:rPr lang="zh-TW" altLang="en-US" sz="1400" b="1" spc="-500" dirty="0" smtClean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複句</a:t>
            </a:r>
          </a:p>
        </p:txBody>
      </p:sp>
      <p:cxnSp>
        <p:nvCxnSpPr>
          <p:cNvPr id="113" name="直線接點 112"/>
          <p:cNvCxnSpPr/>
          <p:nvPr/>
        </p:nvCxnSpPr>
        <p:spPr>
          <a:xfrm>
            <a:off x="4109750" y="3343408"/>
            <a:ext cx="1107288" cy="0"/>
          </a:xfrm>
          <a:prstGeom prst="line">
            <a:avLst/>
          </a:prstGeom>
          <a:ln w="9525">
            <a:solidFill>
              <a:srgbClr val="57A7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矩形 113"/>
          <p:cNvSpPr/>
          <p:nvPr/>
        </p:nvSpPr>
        <p:spPr>
          <a:xfrm>
            <a:off x="6046151" y="3497479"/>
            <a:ext cx="894989" cy="2128908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練習</a:t>
            </a:r>
            <a:endParaRPr lang="en-US" altLang="zh-TW" sz="1400" b="1" spc="-500" dirty="0">
              <a:solidFill>
                <a:srgbClr val="57A777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工作紙及句子框架</a:t>
            </a:r>
          </a:p>
        </p:txBody>
      </p:sp>
      <p:cxnSp>
        <p:nvCxnSpPr>
          <p:cNvPr id="115" name="直線接點 114"/>
          <p:cNvCxnSpPr/>
          <p:nvPr/>
        </p:nvCxnSpPr>
        <p:spPr>
          <a:xfrm>
            <a:off x="5983880" y="3338042"/>
            <a:ext cx="901485" cy="0"/>
          </a:xfrm>
          <a:prstGeom prst="line">
            <a:avLst/>
          </a:prstGeom>
          <a:ln w="9525">
            <a:solidFill>
              <a:srgbClr val="57A7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文字方塊 115"/>
          <p:cNvSpPr txBox="1"/>
          <p:nvPr/>
        </p:nvSpPr>
        <p:spPr>
          <a:xfrm>
            <a:off x="4070520" y="2528377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結構</a:t>
            </a:r>
          </a:p>
        </p:txBody>
      </p:sp>
      <p:cxnSp>
        <p:nvCxnSpPr>
          <p:cNvPr id="117" name="直線接點 116"/>
          <p:cNvCxnSpPr/>
          <p:nvPr/>
        </p:nvCxnSpPr>
        <p:spPr>
          <a:xfrm>
            <a:off x="234080" y="1712839"/>
            <a:ext cx="1767088" cy="0"/>
          </a:xfrm>
          <a:prstGeom prst="line">
            <a:avLst/>
          </a:prstGeom>
          <a:ln w="19050">
            <a:solidFill>
              <a:srgbClr val="57A777"/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0" name="群組 119"/>
          <p:cNvGrpSpPr/>
          <p:nvPr/>
        </p:nvGrpSpPr>
        <p:grpSpPr>
          <a:xfrm>
            <a:off x="2882619" y="4869326"/>
            <a:ext cx="1451003" cy="1603503"/>
            <a:chOff x="6601429" y="2042950"/>
            <a:chExt cx="1451003" cy="1603503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grpSp>
          <p:nvGrpSpPr>
            <p:cNvPr id="121" name="群組 120"/>
            <p:cNvGrpSpPr/>
            <p:nvPr/>
          </p:nvGrpSpPr>
          <p:grpSpPr>
            <a:xfrm>
              <a:off x="6601429" y="2666164"/>
              <a:ext cx="1155994" cy="980289"/>
              <a:chOff x="3692541" y="5649906"/>
              <a:chExt cx="1155994" cy="980289"/>
            </a:xfrm>
          </p:grpSpPr>
          <p:grpSp>
            <p:nvGrpSpPr>
              <p:cNvPr id="123" name="群組 122"/>
              <p:cNvGrpSpPr/>
              <p:nvPr/>
            </p:nvGrpSpPr>
            <p:grpSpPr>
              <a:xfrm>
                <a:off x="3692541" y="6027239"/>
                <a:ext cx="1140327" cy="602956"/>
                <a:chOff x="3702350" y="6095654"/>
                <a:chExt cx="1140327" cy="602956"/>
              </a:xfrm>
            </p:grpSpPr>
            <p:grpSp>
              <p:nvGrpSpPr>
                <p:cNvPr id="125" name="群組 124"/>
                <p:cNvGrpSpPr/>
                <p:nvPr/>
              </p:nvGrpSpPr>
              <p:grpSpPr>
                <a:xfrm>
                  <a:off x="3702350" y="6095654"/>
                  <a:ext cx="1140327" cy="548809"/>
                  <a:chOff x="4722741" y="5850498"/>
                  <a:chExt cx="1140327" cy="548809"/>
                </a:xfrm>
                <a:gradFill flip="none" rotWithShape="1">
                  <a:gsLst>
                    <a:gs pos="98000">
                      <a:schemeClr val="accent2">
                        <a:lumMod val="77000"/>
                        <a:lumOff val="23000"/>
                      </a:schemeClr>
                    </a:gs>
                    <a:gs pos="22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</p:grpSpPr>
              <p:sp>
                <p:nvSpPr>
                  <p:cNvPr id="127" name="圓角化同側角落矩形 126"/>
                  <p:cNvSpPr/>
                  <p:nvPr/>
                </p:nvSpPr>
                <p:spPr>
                  <a:xfrm>
                    <a:off x="5599592" y="5850498"/>
                    <a:ext cx="263476" cy="525519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128" name="圓角化同側角落矩形 127"/>
                  <p:cNvSpPr/>
                  <p:nvPr/>
                </p:nvSpPr>
                <p:spPr>
                  <a:xfrm rot="16200000">
                    <a:off x="5366754" y="5902992"/>
                    <a:ext cx="263476" cy="729153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 dirty="0">
                      <a:latin typeface="Arial" panose="020B0604020202020204" pitchFamily="34" charset="0"/>
                    </a:endParaRPr>
                  </a:p>
                </p:txBody>
              </p:sp>
              <p:grpSp>
                <p:nvGrpSpPr>
                  <p:cNvPr id="129" name="群組 128"/>
                  <p:cNvGrpSpPr/>
                  <p:nvPr/>
                </p:nvGrpSpPr>
                <p:grpSpPr>
                  <a:xfrm>
                    <a:off x="4722741" y="6135826"/>
                    <a:ext cx="453551" cy="263481"/>
                    <a:chOff x="4722741" y="6135826"/>
                    <a:chExt cx="453551" cy="263481"/>
                  </a:xfrm>
                  <a:grpFill/>
                </p:grpSpPr>
                <p:sp>
                  <p:nvSpPr>
                    <p:cNvPr id="130" name="圓角化同側角落矩形 129"/>
                    <p:cNvSpPr/>
                    <p:nvPr/>
                  </p:nvSpPr>
                  <p:spPr>
                    <a:xfrm rot="16200000">
                      <a:off x="4847237" y="6011330"/>
                      <a:ext cx="74473" cy="323465"/>
                    </a:xfrm>
                    <a:prstGeom prst="round2Same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 dirty="0">
                        <a:latin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31" name="圓角化同側角落矩形 130"/>
                    <p:cNvSpPr/>
                    <p:nvPr/>
                  </p:nvSpPr>
                  <p:spPr>
                    <a:xfrm rot="5400000">
                      <a:off x="4899728" y="6122743"/>
                      <a:ext cx="263479" cy="289649"/>
                    </a:xfrm>
                    <a:prstGeom prst="round2SameRect">
                      <a:avLst>
                        <a:gd name="adj1" fmla="val 15060"/>
                        <a:gd name="adj2" fmla="val 50000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 dirty="0">
                        <a:latin typeface="Arial" panose="020B0604020202020204" pitchFamily="34" charset="0"/>
                      </a:endParaRPr>
                    </a:p>
                  </p:txBody>
                </p:sp>
              </p:grpSp>
            </p:grpSp>
            <p:sp>
              <p:nvSpPr>
                <p:cNvPr id="126" name="弧形 125"/>
                <p:cNvSpPr/>
                <p:nvPr/>
              </p:nvSpPr>
              <p:spPr>
                <a:xfrm rot="1228920">
                  <a:off x="3799777" y="6326836"/>
                  <a:ext cx="367657" cy="371774"/>
                </a:xfrm>
                <a:prstGeom prst="arc">
                  <a:avLst>
                    <a:gd name="adj1" fmla="val 19175391"/>
                    <a:gd name="adj2" fmla="val 0"/>
                  </a:avLst>
                </a:prstGeom>
                <a:ln w="25400" cap="rnd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124" name="圓角化同側角落矩形 123"/>
              <p:cNvSpPr/>
              <p:nvPr/>
            </p:nvSpPr>
            <p:spPr>
              <a:xfrm>
                <a:off x="4490467" y="5649906"/>
                <a:ext cx="358068" cy="53062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adFill>
                <a:gsLst>
                  <a:gs pos="100000">
                    <a:schemeClr val="bg1">
                      <a:lumMod val="75000"/>
                    </a:schemeClr>
                  </a:gs>
                  <a:gs pos="0">
                    <a:schemeClr val="bg1">
                      <a:lumMod val="95000"/>
                    </a:schemeClr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dirty="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22" name="圓角矩形 121"/>
            <p:cNvSpPr/>
            <p:nvPr/>
          </p:nvSpPr>
          <p:spPr>
            <a:xfrm>
              <a:off x="7743421" y="2042950"/>
              <a:ext cx="309011" cy="29575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32" name="圓角化同側角落矩形 131"/>
          <p:cNvSpPr/>
          <p:nvPr/>
        </p:nvSpPr>
        <p:spPr>
          <a:xfrm>
            <a:off x="3448427" y="5368837"/>
            <a:ext cx="1078323" cy="1489098"/>
          </a:xfrm>
          <a:prstGeom prst="round2SameRect">
            <a:avLst>
              <a:gd name="adj1" fmla="val 46596"/>
              <a:gd name="adj2" fmla="val 0"/>
            </a:avLst>
          </a:prstGeom>
          <a:gradFill flip="none" rotWithShape="1">
            <a:gsLst>
              <a:gs pos="98000">
                <a:schemeClr val="bg1">
                  <a:lumMod val="85000"/>
                </a:schemeClr>
              </a:gs>
              <a:gs pos="22000">
                <a:schemeClr val="bg1">
                  <a:lumMod val="95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3" name="圓角矩形 132"/>
          <p:cNvSpPr/>
          <p:nvPr/>
        </p:nvSpPr>
        <p:spPr>
          <a:xfrm>
            <a:off x="3706945" y="5017104"/>
            <a:ext cx="308921" cy="537616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4" name="圓角矩形 133"/>
          <p:cNvSpPr/>
          <p:nvPr/>
        </p:nvSpPr>
        <p:spPr>
          <a:xfrm>
            <a:off x="3545431" y="4596842"/>
            <a:ext cx="493891" cy="72500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5" name="手繪多邊形 134"/>
          <p:cNvSpPr/>
          <p:nvPr/>
        </p:nvSpPr>
        <p:spPr>
          <a:xfrm>
            <a:off x="3512366" y="4407795"/>
            <a:ext cx="770573" cy="493847"/>
          </a:xfrm>
          <a:custGeom>
            <a:avLst/>
            <a:gdLst>
              <a:gd name="connsiteX0" fmla="*/ 362608 w 1302285"/>
              <a:gd name="connsiteY0" fmla="*/ 0 h 819733"/>
              <a:gd name="connsiteX1" fmla="*/ 1302285 w 1302285"/>
              <a:gd name="connsiteY1" fmla="*/ 0 h 819733"/>
              <a:gd name="connsiteX2" fmla="*/ 1302285 w 1302285"/>
              <a:gd name="connsiteY2" fmla="*/ 362607 h 819733"/>
              <a:gd name="connsiteX3" fmla="*/ 939678 w 1302285"/>
              <a:gd name="connsiteY3" fmla="*/ 725214 h 819733"/>
              <a:gd name="connsiteX4" fmla="*/ 869749 w 1302285"/>
              <a:gd name="connsiteY4" fmla="*/ 725214 h 819733"/>
              <a:gd name="connsiteX5" fmla="*/ 870074 w 1302285"/>
              <a:gd name="connsiteY5" fmla="*/ 726827 h 819733"/>
              <a:gd name="connsiteX6" fmla="*/ 781765 w 1302285"/>
              <a:gd name="connsiteY6" fmla="*/ 815136 h 819733"/>
              <a:gd name="connsiteX7" fmla="*/ 693456 w 1302285"/>
              <a:gd name="connsiteY7" fmla="*/ 726827 h 819733"/>
              <a:gd name="connsiteX8" fmla="*/ 693782 w 1302285"/>
              <a:gd name="connsiteY8" fmla="*/ 725214 h 819733"/>
              <a:gd name="connsiteX9" fmla="*/ 693130 w 1302285"/>
              <a:gd name="connsiteY9" fmla="*/ 725214 h 819733"/>
              <a:gd name="connsiteX10" fmla="*/ 693456 w 1302285"/>
              <a:gd name="connsiteY10" fmla="*/ 726827 h 819733"/>
              <a:gd name="connsiteX11" fmla="*/ 605147 w 1302285"/>
              <a:gd name="connsiteY11" fmla="*/ 815136 h 819733"/>
              <a:gd name="connsiteX12" fmla="*/ 542703 w 1302285"/>
              <a:gd name="connsiteY12" fmla="*/ 789271 h 819733"/>
              <a:gd name="connsiteX13" fmla="*/ 523827 w 1302285"/>
              <a:gd name="connsiteY13" fmla="*/ 761275 h 819733"/>
              <a:gd name="connsiteX14" fmla="*/ 522914 w 1302285"/>
              <a:gd name="connsiteY14" fmla="*/ 765798 h 819733"/>
              <a:gd name="connsiteX15" fmla="*/ 441545 w 1302285"/>
              <a:gd name="connsiteY15" fmla="*/ 819733 h 819733"/>
              <a:gd name="connsiteX16" fmla="*/ 353236 w 1302285"/>
              <a:gd name="connsiteY16" fmla="*/ 731424 h 819733"/>
              <a:gd name="connsiteX17" fmla="*/ 354489 w 1302285"/>
              <a:gd name="connsiteY17" fmla="*/ 725214 h 819733"/>
              <a:gd name="connsiteX18" fmla="*/ 352910 w 1302285"/>
              <a:gd name="connsiteY18" fmla="*/ 725214 h 819733"/>
              <a:gd name="connsiteX19" fmla="*/ 353236 w 1302285"/>
              <a:gd name="connsiteY19" fmla="*/ 726827 h 819733"/>
              <a:gd name="connsiteX20" fmla="*/ 264927 w 1302285"/>
              <a:gd name="connsiteY20" fmla="*/ 815136 h 819733"/>
              <a:gd name="connsiteX21" fmla="*/ 176618 w 1302285"/>
              <a:gd name="connsiteY21" fmla="*/ 726827 h 819733"/>
              <a:gd name="connsiteX22" fmla="*/ 176943 w 1302285"/>
              <a:gd name="connsiteY22" fmla="*/ 725214 h 819733"/>
              <a:gd name="connsiteX23" fmla="*/ 175364 w 1302285"/>
              <a:gd name="connsiteY23" fmla="*/ 725214 h 819733"/>
              <a:gd name="connsiteX24" fmla="*/ 176618 w 1302285"/>
              <a:gd name="connsiteY24" fmla="*/ 731424 h 819733"/>
              <a:gd name="connsiteX25" fmla="*/ 88309 w 1302285"/>
              <a:gd name="connsiteY25" fmla="*/ 819733 h 819733"/>
              <a:gd name="connsiteX26" fmla="*/ 0 w 1302285"/>
              <a:gd name="connsiteY26" fmla="*/ 731424 h 819733"/>
              <a:gd name="connsiteX27" fmla="*/ 1253 w 1302285"/>
              <a:gd name="connsiteY27" fmla="*/ 725214 h 819733"/>
              <a:gd name="connsiteX28" fmla="*/ 1 w 1302285"/>
              <a:gd name="connsiteY28" fmla="*/ 725214 h 819733"/>
              <a:gd name="connsiteX29" fmla="*/ 1 w 1302285"/>
              <a:gd name="connsiteY29" fmla="*/ 362607 h 819733"/>
              <a:gd name="connsiteX30" fmla="*/ 362608 w 1302285"/>
              <a:gd name="connsiteY30" fmla="*/ 0 h 819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302285" h="819733">
                <a:moveTo>
                  <a:pt x="362608" y="0"/>
                </a:moveTo>
                <a:lnTo>
                  <a:pt x="1302285" y="0"/>
                </a:lnTo>
                <a:lnTo>
                  <a:pt x="1302285" y="362607"/>
                </a:lnTo>
                <a:cubicBezTo>
                  <a:pt x="1302285" y="562869"/>
                  <a:pt x="1139940" y="725214"/>
                  <a:pt x="939678" y="725214"/>
                </a:cubicBezTo>
                <a:lnTo>
                  <a:pt x="869749" y="725214"/>
                </a:lnTo>
                <a:lnTo>
                  <a:pt x="870074" y="726827"/>
                </a:lnTo>
                <a:cubicBezTo>
                  <a:pt x="870074" y="775599"/>
                  <a:pt x="830537" y="815136"/>
                  <a:pt x="781765" y="815136"/>
                </a:cubicBezTo>
                <a:cubicBezTo>
                  <a:pt x="732993" y="815136"/>
                  <a:pt x="693456" y="775599"/>
                  <a:pt x="693456" y="726827"/>
                </a:cubicBezTo>
                <a:lnTo>
                  <a:pt x="693782" y="725214"/>
                </a:lnTo>
                <a:lnTo>
                  <a:pt x="693130" y="725214"/>
                </a:lnTo>
                <a:lnTo>
                  <a:pt x="693456" y="726827"/>
                </a:lnTo>
                <a:cubicBezTo>
                  <a:pt x="693456" y="775599"/>
                  <a:pt x="653919" y="815136"/>
                  <a:pt x="605147" y="815136"/>
                </a:cubicBezTo>
                <a:cubicBezTo>
                  <a:pt x="580761" y="815136"/>
                  <a:pt x="558684" y="805252"/>
                  <a:pt x="542703" y="789271"/>
                </a:cubicBezTo>
                <a:lnTo>
                  <a:pt x="523827" y="761275"/>
                </a:lnTo>
                <a:lnTo>
                  <a:pt x="522914" y="765798"/>
                </a:lnTo>
                <a:cubicBezTo>
                  <a:pt x="509508" y="797494"/>
                  <a:pt x="478124" y="819733"/>
                  <a:pt x="441545" y="819733"/>
                </a:cubicBezTo>
                <a:cubicBezTo>
                  <a:pt x="392773" y="819733"/>
                  <a:pt x="353236" y="780196"/>
                  <a:pt x="353236" y="731424"/>
                </a:cubicBezTo>
                <a:lnTo>
                  <a:pt x="354489" y="725214"/>
                </a:lnTo>
                <a:lnTo>
                  <a:pt x="352910" y="725214"/>
                </a:lnTo>
                <a:lnTo>
                  <a:pt x="353236" y="726827"/>
                </a:lnTo>
                <a:cubicBezTo>
                  <a:pt x="353236" y="775599"/>
                  <a:pt x="313699" y="815136"/>
                  <a:pt x="264927" y="815136"/>
                </a:cubicBezTo>
                <a:cubicBezTo>
                  <a:pt x="216155" y="815136"/>
                  <a:pt x="176618" y="775599"/>
                  <a:pt x="176618" y="726827"/>
                </a:cubicBezTo>
                <a:lnTo>
                  <a:pt x="176943" y="725214"/>
                </a:lnTo>
                <a:lnTo>
                  <a:pt x="175364" y="725214"/>
                </a:lnTo>
                <a:lnTo>
                  <a:pt x="176618" y="731424"/>
                </a:lnTo>
                <a:cubicBezTo>
                  <a:pt x="176618" y="780196"/>
                  <a:pt x="137081" y="819733"/>
                  <a:pt x="88309" y="819733"/>
                </a:cubicBezTo>
                <a:cubicBezTo>
                  <a:pt x="39537" y="819733"/>
                  <a:pt x="0" y="780196"/>
                  <a:pt x="0" y="731424"/>
                </a:cubicBezTo>
                <a:lnTo>
                  <a:pt x="1253" y="725214"/>
                </a:lnTo>
                <a:lnTo>
                  <a:pt x="1" y="725214"/>
                </a:lnTo>
                <a:lnTo>
                  <a:pt x="1" y="362607"/>
                </a:lnTo>
                <a:cubicBezTo>
                  <a:pt x="1" y="162345"/>
                  <a:pt x="162346" y="0"/>
                  <a:pt x="362608" y="0"/>
                </a:cubicBez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6" name="弧形 135"/>
          <p:cNvSpPr/>
          <p:nvPr/>
        </p:nvSpPr>
        <p:spPr>
          <a:xfrm rot="13638684">
            <a:off x="3678996" y="5018902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7" name="橢圓 136"/>
          <p:cNvSpPr/>
          <p:nvPr/>
        </p:nvSpPr>
        <p:spPr>
          <a:xfrm>
            <a:off x="3577962" y="4976144"/>
            <a:ext cx="72064" cy="7206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8" name="橢圓 137"/>
          <p:cNvSpPr/>
          <p:nvPr/>
        </p:nvSpPr>
        <p:spPr>
          <a:xfrm>
            <a:off x="3816422" y="4981508"/>
            <a:ext cx="72064" cy="7206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9" name="弧形 138"/>
          <p:cNvSpPr/>
          <p:nvPr/>
        </p:nvSpPr>
        <p:spPr>
          <a:xfrm rot="11272823">
            <a:off x="3735116" y="5077189"/>
            <a:ext cx="154322" cy="143576"/>
          </a:xfrm>
          <a:prstGeom prst="arc">
            <a:avLst>
              <a:gd name="adj1" fmla="val 11019272"/>
              <a:gd name="adj2" fmla="val 17573026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0" name="弧形 139"/>
          <p:cNvSpPr/>
          <p:nvPr/>
        </p:nvSpPr>
        <p:spPr>
          <a:xfrm rot="18133355">
            <a:off x="3546882" y="4942606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1" name="弧形 140"/>
          <p:cNvSpPr/>
          <p:nvPr/>
        </p:nvSpPr>
        <p:spPr>
          <a:xfrm rot="18731171">
            <a:off x="3787497" y="4943320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2" name="手繪多邊形 141"/>
          <p:cNvSpPr/>
          <p:nvPr/>
        </p:nvSpPr>
        <p:spPr>
          <a:xfrm>
            <a:off x="4027324" y="4908354"/>
            <a:ext cx="70529" cy="125358"/>
          </a:xfrm>
          <a:custGeom>
            <a:avLst/>
            <a:gdLst>
              <a:gd name="connsiteX0" fmla="*/ 11838 w 106362"/>
              <a:gd name="connsiteY0" fmla="*/ 0 h 189048"/>
              <a:gd name="connsiteX1" fmla="*/ 106362 w 106362"/>
              <a:gd name="connsiteY1" fmla="*/ 94524 h 189048"/>
              <a:gd name="connsiteX2" fmla="*/ 11838 w 106362"/>
              <a:gd name="connsiteY2" fmla="*/ 189048 h 189048"/>
              <a:gd name="connsiteX3" fmla="*/ 0 w 106362"/>
              <a:gd name="connsiteY3" fmla="*/ 186658 h 189048"/>
              <a:gd name="connsiteX4" fmla="*/ 0 w 106362"/>
              <a:gd name="connsiteY4" fmla="*/ 2390 h 189048"/>
              <a:gd name="connsiteX5" fmla="*/ 11838 w 106362"/>
              <a:gd name="connsiteY5" fmla="*/ 0 h 189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6362" h="189048">
                <a:moveTo>
                  <a:pt x="11838" y="0"/>
                </a:moveTo>
                <a:cubicBezTo>
                  <a:pt x="64042" y="0"/>
                  <a:pt x="106362" y="42320"/>
                  <a:pt x="106362" y="94524"/>
                </a:cubicBezTo>
                <a:cubicBezTo>
                  <a:pt x="106362" y="146728"/>
                  <a:pt x="64042" y="189048"/>
                  <a:pt x="11838" y="189048"/>
                </a:cubicBezTo>
                <a:lnTo>
                  <a:pt x="0" y="186658"/>
                </a:lnTo>
                <a:lnTo>
                  <a:pt x="0" y="2390"/>
                </a:lnTo>
                <a:lnTo>
                  <a:pt x="11838" y="0"/>
                </a:lnTo>
                <a:close/>
              </a:path>
            </a:pathLst>
          </a:custGeom>
          <a:gradFill flip="none" rotWithShape="1"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3" name="弧形 142"/>
          <p:cNvSpPr/>
          <p:nvPr/>
        </p:nvSpPr>
        <p:spPr>
          <a:xfrm rot="1461097">
            <a:off x="3954157" y="4918504"/>
            <a:ext cx="102330" cy="95204"/>
          </a:xfrm>
          <a:prstGeom prst="arc">
            <a:avLst>
              <a:gd name="adj1" fmla="val 18650545"/>
              <a:gd name="adj2" fmla="val 0"/>
            </a:avLst>
          </a:prstGeom>
          <a:ln w="9525" cap="rnd"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4" name="弧形 143"/>
          <p:cNvSpPr/>
          <p:nvPr/>
        </p:nvSpPr>
        <p:spPr>
          <a:xfrm rot="5704529">
            <a:off x="3653413" y="5179009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grpSp>
        <p:nvGrpSpPr>
          <p:cNvPr id="145" name="群組 144"/>
          <p:cNvGrpSpPr/>
          <p:nvPr/>
        </p:nvGrpSpPr>
        <p:grpSpPr>
          <a:xfrm>
            <a:off x="4183666" y="5630227"/>
            <a:ext cx="367657" cy="1227708"/>
            <a:chOff x="5759353" y="4686728"/>
            <a:chExt cx="367657" cy="122770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46" name="圓角化同側角落矩形 145"/>
            <p:cNvSpPr/>
            <p:nvPr/>
          </p:nvSpPr>
          <p:spPr>
            <a:xfrm rot="10800000">
              <a:off x="5843650" y="5146992"/>
              <a:ext cx="263476" cy="767444"/>
            </a:xfrm>
            <a:prstGeom prst="round2SameRect">
              <a:avLst>
                <a:gd name="adj1" fmla="val 0"/>
                <a:gd name="adj2" fmla="val 50000"/>
              </a:avLst>
            </a:pr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7" name="圓角化同側角落矩形 146"/>
            <p:cNvSpPr/>
            <p:nvPr/>
          </p:nvSpPr>
          <p:spPr>
            <a:xfrm>
              <a:off x="5764147" y="4689579"/>
              <a:ext cx="358068" cy="608883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8" name="弧形 147"/>
            <p:cNvSpPr/>
            <p:nvPr/>
          </p:nvSpPr>
          <p:spPr>
            <a:xfrm rot="20811286">
              <a:off x="5759353" y="4686728"/>
              <a:ext cx="367657" cy="371774"/>
            </a:xfrm>
            <a:prstGeom prst="arc">
              <a:avLst>
                <a:gd name="adj1" fmla="val 16730560"/>
                <a:gd name="adj2" fmla="val 0"/>
              </a:avLst>
            </a:prstGeom>
            <a:ln w="25400" cap="rnd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49" name="弧形 148"/>
          <p:cNvSpPr/>
          <p:nvPr/>
        </p:nvSpPr>
        <p:spPr>
          <a:xfrm rot="15944160">
            <a:off x="3562829" y="4447671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50" name="圓角矩形 149"/>
          <p:cNvSpPr/>
          <p:nvPr/>
        </p:nvSpPr>
        <p:spPr>
          <a:xfrm>
            <a:off x="5402261" y="877660"/>
            <a:ext cx="1150127" cy="266286"/>
          </a:xfrm>
          <a:prstGeom prst="roundRect">
            <a:avLst>
              <a:gd name="adj" fmla="val 50000"/>
            </a:avLst>
          </a:prstGeom>
          <a:solidFill>
            <a:srgbClr val="75AF5D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51" name="手繪多邊形 150"/>
          <p:cNvSpPr/>
          <p:nvPr/>
        </p:nvSpPr>
        <p:spPr>
          <a:xfrm>
            <a:off x="5839153" y="438611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23000">
                <a:schemeClr val="accent1">
                  <a:lumMod val="60000"/>
                  <a:lumOff val="40000"/>
                </a:schemeClr>
              </a:gs>
              <a:gs pos="100000">
                <a:srgbClr val="6FAC46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  <p:sp>
        <p:nvSpPr>
          <p:cNvPr id="152" name="手繪多邊形 151"/>
          <p:cNvSpPr/>
          <p:nvPr/>
        </p:nvSpPr>
        <p:spPr>
          <a:xfrm>
            <a:off x="7709689" y="3609158"/>
            <a:ext cx="1017831" cy="583705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23000">
                <a:schemeClr val="accent1">
                  <a:lumMod val="60000"/>
                  <a:lumOff val="40000"/>
                </a:schemeClr>
              </a:gs>
              <a:gs pos="100000">
                <a:srgbClr val="6FAC46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  <p:sp>
        <p:nvSpPr>
          <p:cNvPr id="153" name="圓角矩形 152"/>
          <p:cNvSpPr/>
          <p:nvPr/>
        </p:nvSpPr>
        <p:spPr>
          <a:xfrm>
            <a:off x="7409201" y="4083201"/>
            <a:ext cx="773508" cy="179088"/>
          </a:xfrm>
          <a:prstGeom prst="roundRect">
            <a:avLst>
              <a:gd name="adj" fmla="val 50000"/>
            </a:avLst>
          </a:prstGeom>
          <a:solidFill>
            <a:srgbClr val="75AF5D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54" name="手繪多邊形 153"/>
          <p:cNvSpPr/>
          <p:nvPr/>
        </p:nvSpPr>
        <p:spPr>
          <a:xfrm>
            <a:off x="5746213" y="5813561"/>
            <a:ext cx="660225" cy="353192"/>
          </a:xfrm>
          <a:custGeom>
            <a:avLst/>
            <a:gdLst>
              <a:gd name="connsiteX0" fmla="*/ 760518 w 1324898"/>
              <a:gd name="connsiteY0" fmla="*/ 0 h 708764"/>
              <a:gd name="connsiteX1" fmla="*/ 1038139 w 1324898"/>
              <a:gd name="connsiteY1" fmla="*/ 184019 h 708764"/>
              <a:gd name="connsiteX2" fmla="*/ 1040450 w 1324898"/>
              <a:gd name="connsiteY2" fmla="*/ 195468 h 708764"/>
              <a:gd name="connsiteX3" fmla="*/ 1079761 w 1324898"/>
              <a:gd name="connsiteY3" fmla="*/ 201411 h 708764"/>
              <a:gd name="connsiteX4" fmla="*/ 1229599 w 1324898"/>
              <a:gd name="connsiteY4" fmla="*/ 337264 h 708764"/>
              <a:gd name="connsiteX5" fmla="*/ 1247292 w 1324898"/>
              <a:gd name="connsiteY5" fmla="*/ 424901 h 708764"/>
              <a:gd name="connsiteX6" fmla="*/ 1279976 w 1324898"/>
              <a:gd name="connsiteY6" fmla="*/ 446936 h 708764"/>
              <a:gd name="connsiteX7" fmla="*/ 1324898 w 1324898"/>
              <a:gd name="connsiteY7" fmla="*/ 555389 h 708764"/>
              <a:gd name="connsiteX8" fmla="*/ 1171523 w 1324898"/>
              <a:gd name="connsiteY8" fmla="*/ 708764 h 708764"/>
              <a:gd name="connsiteX9" fmla="*/ 153375 w 1324898"/>
              <a:gd name="connsiteY9" fmla="*/ 708764 h 708764"/>
              <a:gd name="connsiteX10" fmla="*/ 0 w 1324898"/>
              <a:gd name="connsiteY10" fmla="*/ 555389 h 708764"/>
              <a:gd name="connsiteX11" fmla="*/ 93674 w 1324898"/>
              <a:gd name="connsiteY11" fmla="*/ 414067 h 708764"/>
              <a:gd name="connsiteX12" fmla="*/ 149135 w 1324898"/>
              <a:gd name="connsiteY12" fmla="*/ 402870 h 708764"/>
              <a:gd name="connsiteX13" fmla="*/ 162498 w 1324898"/>
              <a:gd name="connsiteY13" fmla="*/ 336680 h 708764"/>
              <a:gd name="connsiteX14" fmla="*/ 384125 w 1324898"/>
              <a:gd name="connsiteY14" fmla="*/ 189776 h 708764"/>
              <a:gd name="connsiteX15" fmla="*/ 455651 w 1324898"/>
              <a:gd name="connsiteY15" fmla="*/ 200590 h 708764"/>
              <a:gd name="connsiteX16" fmla="*/ 477438 w 1324898"/>
              <a:gd name="connsiteY16" fmla="*/ 211063 h 708764"/>
              <a:gd name="connsiteX17" fmla="*/ 482898 w 1324898"/>
              <a:gd name="connsiteY17" fmla="*/ 184019 h 708764"/>
              <a:gd name="connsiteX18" fmla="*/ 760518 w 1324898"/>
              <a:gd name="connsiteY18" fmla="*/ 0 h 708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24898" h="708764">
                <a:moveTo>
                  <a:pt x="760518" y="0"/>
                </a:moveTo>
                <a:cubicBezTo>
                  <a:pt x="885320" y="0"/>
                  <a:pt x="992399" y="75879"/>
                  <a:pt x="1038139" y="184019"/>
                </a:cubicBezTo>
                <a:lnTo>
                  <a:pt x="1040450" y="195468"/>
                </a:lnTo>
                <a:lnTo>
                  <a:pt x="1079761" y="201411"/>
                </a:lnTo>
                <a:cubicBezTo>
                  <a:pt x="1147427" y="222457"/>
                  <a:pt x="1202261" y="272629"/>
                  <a:pt x="1229599" y="337264"/>
                </a:cubicBezTo>
                <a:lnTo>
                  <a:pt x="1247292" y="424901"/>
                </a:lnTo>
                <a:lnTo>
                  <a:pt x="1279976" y="446936"/>
                </a:lnTo>
                <a:cubicBezTo>
                  <a:pt x="1307731" y="474692"/>
                  <a:pt x="1324898" y="513036"/>
                  <a:pt x="1324898" y="555389"/>
                </a:cubicBezTo>
                <a:cubicBezTo>
                  <a:pt x="1324898" y="640096"/>
                  <a:pt x="1256230" y="708764"/>
                  <a:pt x="1171523" y="708764"/>
                </a:cubicBezTo>
                <a:lnTo>
                  <a:pt x="153375" y="708764"/>
                </a:lnTo>
                <a:cubicBezTo>
                  <a:pt x="68668" y="708764"/>
                  <a:pt x="0" y="640096"/>
                  <a:pt x="0" y="555389"/>
                </a:cubicBezTo>
                <a:cubicBezTo>
                  <a:pt x="0" y="491859"/>
                  <a:pt x="38626" y="437350"/>
                  <a:pt x="93674" y="414067"/>
                </a:cubicBezTo>
                <a:lnTo>
                  <a:pt x="149135" y="402870"/>
                </a:lnTo>
                <a:lnTo>
                  <a:pt x="162498" y="336680"/>
                </a:lnTo>
                <a:cubicBezTo>
                  <a:pt x="199013" y="250351"/>
                  <a:pt x="284495" y="189776"/>
                  <a:pt x="384125" y="189776"/>
                </a:cubicBezTo>
                <a:cubicBezTo>
                  <a:pt x="409033" y="189776"/>
                  <a:pt x="433056" y="193562"/>
                  <a:pt x="455651" y="200590"/>
                </a:cubicBezTo>
                <a:lnTo>
                  <a:pt x="477438" y="211063"/>
                </a:lnTo>
                <a:lnTo>
                  <a:pt x="482898" y="184019"/>
                </a:lnTo>
                <a:cubicBezTo>
                  <a:pt x="528637" y="75879"/>
                  <a:pt x="635717" y="0"/>
                  <a:pt x="760518" y="0"/>
                </a:cubicBezTo>
                <a:close/>
              </a:path>
            </a:pathLst>
          </a:custGeom>
          <a:gradFill>
            <a:gsLst>
              <a:gs pos="23000">
                <a:schemeClr val="accent1">
                  <a:lumMod val="60000"/>
                  <a:lumOff val="40000"/>
                </a:schemeClr>
              </a:gs>
              <a:gs pos="100000">
                <a:srgbClr val="6FAC46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  <p:sp>
        <p:nvSpPr>
          <p:cNvPr id="155" name="圓角矩形 154"/>
          <p:cNvSpPr/>
          <p:nvPr/>
        </p:nvSpPr>
        <p:spPr>
          <a:xfrm>
            <a:off x="2483586" y="3465747"/>
            <a:ext cx="429267" cy="1728218"/>
          </a:xfrm>
          <a:prstGeom prst="roundRect">
            <a:avLst/>
          </a:prstGeom>
          <a:noFill/>
          <a:ln>
            <a:solidFill>
              <a:srgbClr val="57A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69" name="標題 1"/>
          <p:cNvSpPr txBox="1">
            <a:spLocks/>
          </p:cNvSpPr>
          <p:nvPr/>
        </p:nvSpPr>
        <p:spPr>
          <a:xfrm>
            <a:off x="408733" y="848172"/>
            <a:ext cx="1164616" cy="1143000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r>
              <a:rPr lang="zh-TW" altLang="en-US" sz="2300" b="1" spc="300" dirty="0">
                <a:solidFill>
                  <a:srgbClr val="57A777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選擇關係</a:t>
            </a:r>
            <a:endParaRPr lang="zh-HK" altLang="en-US" sz="2300" b="1" spc="300" dirty="0">
              <a:solidFill>
                <a:srgbClr val="57A777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pic>
        <p:nvPicPr>
          <p:cNvPr id="170" name="圖片 16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5291" y="1016356"/>
            <a:ext cx="651591" cy="409871"/>
          </a:xfrm>
          <a:prstGeom prst="rect">
            <a:avLst/>
          </a:prstGeom>
        </p:spPr>
      </p:pic>
      <p:pic>
        <p:nvPicPr>
          <p:cNvPr id="172" name="圖片 17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5991" y="1925760"/>
            <a:ext cx="930268" cy="1256018"/>
          </a:xfrm>
          <a:prstGeom prst="rect">
            <a:avLst/>
          </a:prstGeom>
        </p:spPr>
      </p:pic>
      <p:pic>
        <p:nvPicPr>
          <p:cNvPr id="173" name="圖片 17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1967" y="1600873"/>
            <a:ext cx="768490" cy="1641914"/>
          </a:xfrm>
          <a:prstGeom prst="rect">
            <a:avLst/>
          </a:prstGeom>
        </p:spPr>
      </p:pic>
      <p:pic>
        <p:nvPicPr>
          <p:cNvPr id="174" name="圖片 17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9892" y="1609351"/>
            <a:ext cx="1425001" cy="1559960"/>
          </a:xfrm>
          <a:prstGeom prst="rect">
            <a:avLst/>
          </a:prstGeom>
        </p:spPr>
      </p:pic>
      <p:pic>
        <p:nvPicPr>
          <p:cNvPr id="159" name="圖片 15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917" y="189015"/>
            <a:ext cx="442593" cy="1921785"/>
          </a:xfrm>
          <a:prstGeom prst="rect">
            <a:avLst/>
          </a:prstGeom>
        </p:spPr>
      </p:pic>
      <p:sp>
        <p:nvSpPr>
          <p:cNvPr id="160" name="流程圖: 程序 159">
            <a:hlinkClick r:id="rId7" action="ppaction://hlinksldjump"/>
          </p:cNvPr>
          <p:cNvSpPr/>
          <p:nvPr/>
        </p:nvSpPr>
        <p:spPr>
          <a:xfrm>
            <a:off x="1632666" y="3910792"/>
            <a:ext cx="250009" cy="1481757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1" name="流程圖: 程序 160">
            <a:hlinkClick r:id="rId8" action="ppaction://hlinksldjump"/>
          </p:cNvPr>
          <p:cNvSpPr/>
          <p:nvPr/>
        </p:nvSpPr>
        <p:spPr>
          <a:xfrm>
            <a:off x="2114970" y="3924850"/>
            <a:ext cx="250009" cy="85745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2" name="流程圖: 程序 161">
            <a:hlinkClick r:id="rId9" action="ppaction://hlinksldjump"/>
          </p:cNvPr>
          <p:cNvSpPr/>
          <p:nvPr/>
        </p:nvSpPr>
        <p:spPr>
          <a:xfrm>
            <a:off x="2588829" y="3932162"/>
            <a:ext cx="250009" cy="1140491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3" name="流程圖: 程序 162">
            <a:hlinkClick r:id="rId10" action="ppaction://hlinksldjump"/>
          </p:cNvPr>
          <p:cNvSpPr/>
          <p:nvPr/>
        </p:nvSpPr>
        <p:spPr>
          <a:xfrm>
            <a:off x="3013821" y="3935319"/>
            <a:ext cx="250009" cy="1140491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4" name="流程圖: 程序 163">
            <a:hlinkClick r:id="rId11" action="ppaction://hlinksldjump"/>
          </p:cNvPr>
          <p:cNvSpPr/>
          <p:nvPr/>
        </p:nvSpPr>
        <p:spPr>
          <a:xfrm>
            <a:off x="4247717" y="3835248"/>
            <a:ext cx="189796" cy="84767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5" name="流程圖: 程序 164">
            <a:hlinkClick r:id="rId12" action="ppaction://hlinksldjump"/>
          </p:cNvPr>
          <p:cNvSpPr/>
          <p:nvPr/>
        </p:nvSpPr>
        <p:spPr>
          <a:xfrm>
            <a:off x="4565008" y="3841132"/>
            <a:ext cx="261053" cy="83103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6" name="流程圖: 程序 165">
            <a:hlinkClick r:id="rId13" action="ppaction://hlinksldjump"/>
          </p:cNvPr>
          <p:cNvSpPr/>
          <p:nvPr/>
        </p:nvSpPr>
        <p:spPr>
          <a:xfrm>
            <a:off x="4909784" y="3846464"/>
            <a:ext cx="250009" cy="148863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7" name="流程圖: 程序 166">
            <a:hlinkClick r:id="rId14" action="ppaction://hlinksldjump"/>
          </p:cNvPr>
          <p:cNvSpPr/>
          <p:nvPr/>
        </p:nvSpPr>
        <p:spPr>
          <a:xfrm>
            <a:off x="6182431" y="3812062"/>
            <a:ext cx="250009" cy="465725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8" name="流程圖: 程序 167">
            <a:hlinkClick r:id="rId15" action="ppaction://hlinksldjump"/>
          </p:cNvPr>
          <p:cNvSpPr/>
          <p:nvPr/>
        </p:nvSpPr>
        <p:spPr>
          <a:xfrm>
            <a:off x="6514490" y="3810247"/>
            <a:ext cx="272531" cy="1719297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1" name="頁尾版面配置區 4"/>
          <p:cNvSpPr txBox="1">
            <a:spLocks/>
          </p:cNvSpPr>
          <p:nvPr/>
        </p:nvSpPr>
        <p:spPr>
          <a:xfrm>
            <a:off x="0" y="630989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©</a:t>
            </a:r>
            <a:r>
              <a:rPr lang="zh-TW" altLang="en-US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教育局言語及聽覺服務組</a:t>
            </a:r>
            <a:endParaRPr lang="en-US" b="1" spc="50" baseline="0" dirty="0">
              <a:solidFill>
                <a:schemeClr val="bg1">
                  <a:lumMod val="6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404385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25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25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2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2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800000">
                                      <p:cBhvr>
                                        <p:cTn id="110" dur="4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3.33333E-6 L -0.0125 -0.00023 " pathEditMode="relative" rAng="0" ptsTypes="AA">
                                      <p:cBhvr>
                                        <p:cTn id="112" dur="2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500" y="-2300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900"/>
                            </p:stCondLst>
                            <p:childTnLst>
                              <p:par>
                                <p:cTn id="116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 animBg="1"/>
      <p:bldP spid="107" grpId="0" animBg="1"/>
      <p:bldP spid="108" grpId="0"/>
      <p:bldP spid="109" grpId="0"/>
      <p:bldP spid="111" grpId="0"/>
      <p:bldP spid="112" grpId="0"/>
      <p:bldP spid="114" grpId="0"/>
      <p:bldP spid="116" grpId="0"/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9" grpId="0" animBg="1"/>
      <p:bldP spid="155" grpId="0" animBg="1"/>
      <p:bldP spid="169" grpId="0"/>
      <p:bldP spid="160" grpId="0"/>
      <p:bldP spid="161" grpId="0"/>
      <p:bldP spid="162" grpId="0"/>
      <p:bldP spid="163" grpId="0"/>
      <p:bldP spid="164" grpId="0"/>
      <p:bldP spid="165" grpId="0"/>
      <p:bldP spid="166" grpId="0"/>
      <p:bldP spid="167" grpId="0"/>
      <p:bldP spid="16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2672" y="2310815"/>
            <a:ext cx="2743890" cy="3608173"/>
          </a:xfrm>
          <a:prstGeom prst="rect">
            <a:avLst/>
          </a:prstGeom>
        </p:spPr>
      </p:pic>
      <p:sp>
        <p:nvSpPr>
          <p:cNvPr id="9" name="手繪多邊形 8"/>
          <p:cNvSpPr/>
          <p:nvPr/>
        </p:nvSpPr>
        <p:spPr>
          <a:xfrm>
            <a:off x="994758" y="1337477"/>
            <a:ext cx="3303534" cy="1756625"/>
          </a:xfrm>
          <a:custGeom>
            <a:avLst/>
            <a:gdLst>
              <a:gd name="connsiteX0" fmla="*/ 370130 w 3169996"/>
              <a:gd name="connsiteY0" fmla="*/ 112891 h 1756629"/>
              <a:gd name="connsiteX1" fmla="*/ 73568 w 3169996"/>
              <a:gd name="connsiteY1" fmla="*/ 397096 h 1756629"/>
              <a:gd name="connsiteX2" fmla="*/ 48854 w 3169996"/>
              <a:gd name="connsiteY2" fmla="*/ 916080 h 1756629"/>
              <a:gd name="connsiteX3" fmla="*/ 654335 w 3169996"/>
              <a:gd name="connsiteY3" fmla="*/ 1175572 h 1756629"/>
              <a:gd name="connsiteX4" fmla="*/ 1346313 w 3169996"/>
              <a:gd name="connsiteY4" fmla="*/ 1286782 h 1756629"/>
              <a:gd name="connsiteX5" fmla="*/ 1655232 w 3169996"/>
              <a:gd name="connsiteY5" fmla="*/ 1756339 h 1756629"/>
              <a:gd name="connsiteX6" fmla="*/ 1630519 w 3169996"/>
              <a:gd name="connsiteY6" fmla="*/ 1212642 h 1756629"/>
              <a:gd name="connsiteX7" fmla="*/ 2557276 w 3169996"/>
              <a:gd name="connsiteY7" fmla="*/ 1163215 h 1756629"/>
              <a:gd name="connsiteX8" fmla="*/ 3100973 w 3169996"/>
              <a:gd name="connsiteY8" fmla="*/ 891366 h 1756629"/>
              <a:gd name="connsiteX9" fmla="*/ 3002119 w 3169996"/>
              <a:gd name="connsiteY9" fmla="*/ 187031 h 1756629"/>
              <a:gd name="connsiteX10" fmla="*/ 1655232 w 3169996"/>
              <a:gd name="connsiteY10" fmla="*/ 1680 h 1756629"/>
              <a:gd name="connsiteX11" fmla="*/ 370130 w 3169996"/>
              <a:gd name="connsiteY11" fmla="*/ 112891 h 1756629"/>
              <a:gd name="connsiteX0" fmla="*/ 432930 w 3232796"/>
              <a:gd name="connsiteY0" fmla="*/ 113103 h 1756841"/>
              <a:gd name="connsiteX1" fmla="*/ 27539 w 3232796"/>
              <a:gd name="connsiteY1" fmla="*/ 446735 h 1756841"/>
              <a:gd name="connsiteX2" fmla="*/ 111654 w 3232796"/>
              <a:gd name="connsiteY2" fmla="*/ 916292 h 1756841"/>
              <a:gd name="connsiteX3" fmla="*/ 717135 w 3232796"/>
              <a:gd name="connsiteY3" fmla="*/ 1175784 h 1756841"/>
              <a:gd name="connsiteX4" fmla="*/ 1409113 w 3232796"/>
              <a:gd name="connsiteY4" fmla="*/ 1286994 h 1756841"/>
              <a:gd name="connsiteX5" fmla="*/ 1718032 w 3232796"/>
              <a:gd name="connsiteY5" fmla="*/ 1756551 h 1756841"/>
              <a:gd name="connsiteX6" fmla="*/ 1693319 w 3232796"/>
              <a:gd name="connsiteY6" fmla="*/ 1212854 h 1756841"/>
              <a:gd name="connsiteX7" fmla="*/ 2620076 w 3232796"/>
              <a:gd name="connsiteY7" fmla="*/ 1163427 h 1756841"/>
              <a:gd name="connsiteX8" fmla="*/ 3163773 w 3232796"/>
              <a:gd name="connsiteY8" fmla="*/ 891578 h 1756841"/>
              <a:gd name="connsiteX9" fmla="*/ 3064919 w 3232796"/>
              <a:gd name="connsiteY9" fmla="*/ 187243 h 1756841"/>
              <a:gd name="connsiteX10" fmla="*/ 1718032 w 3232796"/>
              <a:gd name="connsiteY10" fmla="*/ 1892 h 1756841"/>
              <a:gd name="connsiteX11" fmla="*/ 432930 w 3232796"/>
              <a:gd name="connsiteY11" fmla="*/ 113103 h 1756841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1718032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32796" h="1756625">
                <a:moveTo>
                  <a:pt x="432930" y="113103"/>
                </a:moveTo>
                <a:cubicBezTo>
                  <a:pt x="151181" y="187244"/>
                  <a:pt x="81085" y="312870"/>
                  <a:pt x="27539" y="446735"/>
                </a:cubicBezTo>
                <a:cubicBezTo>
                  <a:pt x="-26007" y="580600"/>
                  <a:pt x="-3279" y="794784"/>
                  <a:pt x="111654" y="916292"/>
                </a:cubicBezTo>
                <a:cubicBezTo>
                  <a:pt x="226587" y="1037800"/>
                  <a:pt x="500892" y="1114000"/>
                  <a:pt x="717135" y="1175784"/>
                </a:cubicBezTo>
                <a:cubicBezTo>
                  <a:pt x="933378" y="1237568"/>
                  <a:pt x="1242297" y="1190200"/>
                  <a:pt x="1409113" y="1286994"/>
                </a:cubicBezTo>
                <a:cubicBezTo>
                  <a:pt x="1575929" y="1383789"/>
                  <a:pt x="1648496" y="1762729"/>
                  <a:pt x="1718032" y="1756551"/>
                </a:cubicBezTo>
                <a:cubicBezTo>
                  <a:pt x="1787568" y="1750373"/>
                  <a:pt x="1675991" y="1348778"/>
                  <a:pt x="1826332" y="1249924"/>
                </a:cubicBezTo>
                <a:cubicBezTo>
                  <a:pt x="1976673" y="1151070"/>
                  <a:pt x="2397169" y="1223151"/>
                  <a:pt x="2620076" y="1163427"/>
                </a:cubicBezTo>
                <a:cubicBezTo>
                  <a:pt x="2842983" y="1103703"/>
                  <a:pt x="3089633" y="1054275"/>
                  <a:pt x="3163773" y="891578"/>
                </a:cubicBezTo>
                <a:cubicBezTo>
                  <a:pt x="3237914" y="728881"/>
                  <a:pt x="3305876" y="335524"/>
                  <a:pt x="3064919" y="187243"/>
                </a:cubicBezTo>
                <a:cubicBezTo>
                  <a:pt x="2823962" y="38962"/>
                  <a:pt x="2156697" y="14249"/>
                  <a:pt x="1718032" y="1892"/>
                </a:cubicBezTo>
                <a:cubicBezTo>
                  <a:pt x="1279367" y="-10465"/>
                  <a:pt x="714679" y="38963"/>
                  <a:pt x="432930" y="113103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9380" y="2407602"/>
            <a:ext cx="2769752" cy="3763012"/>
          </a:xfrm>
          <a:prstGeom prst="rect">
            <a:avLst/>
          </a:prstGeom>
        </p:spPr>
      </p:pic>
      <p:sp>
        <p:nvSpPr>
          <p:cNvPr id="39" name="手繪多邊形 38"/>
          <p:cNvSpPr/>
          <p:nvPr/>
        </p:nvSpPr>
        <p:spPr>
          <a:xfrm rot="216847" flipH="1">
            <a:off x="5680917" y="1659792"/>
            <a:ext cx="2509370" cy="1710772"/>
          </a:xfrm>
          <a:custGeom>
            <a:avLst/>
            <a:gdLst>
              <a:gd name="connsiteX0" fmla="*/ 370130 w 3169996"/>
              <a:gd name="connsiteY0" fmla="*/ 112891 h 1756629"/>
              <a:gd name="connsiteX1" fmla="*/ 73568 w 3169996"/>
              <a:gd name="connsiteY1" fmla="*/ 397096 h 1756629"/>
              <a:gd name="connsiteX2" fmla="*/ 48854 w 3169996"/>
              <a:gd name="connsiteY2" fmla="*/ 916080 h 1756629"/>
              <a:gd name="connsiteX3" fmla="*/ 654335 w 3169996"/>
              <a:gd name="connsiteY3" fmla="*/ 1175572 h 1756629"/>
              <a:gd name="connsiteX4" fmla="*/ 1346313 w 3169996"/>
              <a:gd name="connsiteY4" fmla="*/ 1286782 h 1756629"/>
              <a:gd name="connsiteX5" fmla="*/ 1655232 w 3169996"/>
              <a:gd name="connsiteY5" fmla="*/ 1756339 h 1756629"/>
              <a:gd name="connsiteX6" fmla="*/ 1630519 w 3169996"/>
              <a:gd name="connsiteY6" fmla="*/ 1212642 h 1756629"/>
              <a:gd name="connsiteX7" fmla="*/ 2557276 w 3169996"/>
              <a:gd name="connsiteY7" fmla="*/ 1163215 h 1756629"/>
              <a:gd name="connsiteX8" fmla="*/ 3100973 w 3169996"/>
              <a:gd name="connsiteY8" fmla="*/ 891366 h 1756629"/>
              <a:gd name="connsiteX9" fmla="*/ 3002119 w 3169996"/>
              <a:gd name="connsiteY9" fmla="*/ 187031 h 1756629"/>
              <a:gd name="connsiteX10" fmla="*/ 1655232 w 3169996"/>
              <a:gd name="connsiteY10" fmla="*/ 1680 h 1756629"/>
              <a:gd name="connsiteX11" fmla="*/ 370130 w 3169996"/>
              <a:gd name="connsiteY11" fmla="*/ 112891 h 1756629"/>
              <a:gd name="connsiteX0" fmla="*/ 432930 w 3232796"/>
              <a:gd name="connsiteY0" fmla="*/ 113103 h 1756841"/>
              <a:gd name="connsiteX1" fmla="*/ 27539 w 3232796"/>
              <a:gd name="connsiteY1" fmla="*/ 446735 h 1756841"/>
              <a:gd name="connsiteX2" fmla="*/ 111654 w 3232796"/>
              <a:gd name="connsiteY2" fmla="*/ 916292 h 1756841"/>
              <a:gd name="connsiteX3" fmla="*/ 717135 w 3232796"/>
              <a:gd name="connsiteY3" fmla="*/ 1175784 h 1756841"/>
              <a:gd name="connsiteX4" fmla="*/ 1409113 w 3232796"/>
              <a:gd name="connsiteY4" fmla="*/ 1286994 h 1756841"/>
              <a:gd name="connsiteX5" fmla="*/ 1718032 w 3232796"/>
              <a:gd name="connsiteY5" fmla="*/ 1756551 h 1756841"/>
              <a:gd name="connsiteX6" fmla="*/ 1693319 w 3232796"/>
              <a:gd name="connsiteY6" fmla="*/ 1212854 h 1756841"/>
              <a:gd name="connsiteX7" fmla="*/ 2620076 w 3232796"/>
              <a:gd name="connsiteY7" fmla="*/ 1163427 h 1756841"/>
              <a:gd name="connsiteX8" fmla="*/ 3163773 w 3232796"/>
              <a:gd name="connsiteY8" fmla="*/ 891578 h 1756841"/>
              <a:gd name="connsiteX9" fmla="*/ 3064919 w 3232796"/>
              <a:gd name="connsiteY9" fmla="*/ 187243 h 1756841"/>
              <a:gd name="connsiteX10" fmla="*/ 1718032 w 3232796"/>
              <a:gd name="connsiteY10" fmla="*/ 1892 h 1756841"/>
              <a:gd name="connsiteX11" fmla="*/ 432930 w 3232796"/>
              <a:gd name="connsiteY11" fmla="*/ 113103 h 1756841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1718032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93614"/>
              <a:gd name="connsiteX1" fmla="*/ 27539 w 3232796"/>
              <a:gd name="connsiteY1" fmla="*/ 446735 h 1793614"/>
              <a:gd name="connsiteX2" fmla="*/ 111654 w 3232796"/>
              <a:gd name="connsiteY2" fmla="*/ 916292 h 1793614"/>
              <a:gd name="connsiteX3" fmla="*/ 717135 w 3232796"/>
              <a:gd name="connsiteY3" fmla="*/ 1175784 h 1793614"/>
              <a:gd name="connsiteX4" fmla="*/ 1409113 w 3232796"/>
              <a:gd name="connsiteY4" fmla="*/ 1286994 h 1793614"/>
              <a:gd name="connsiteX5" fmla="*/ 2078349 w 3232796"/>
              <a:gd name="connsiteY5" fmla="*/ 1793545 h 1793614"/>
              <a:gd name="connsiteX6" fmla="*/ 1826332 w 3232796"/>
              <a:gd name="connsiteY6" fmla="*/ 1249924 h 1793614"/>
              <a:gd name="connsiteX7" fmla="*/ 2620076 w 3232796"/>
              <a:gd name="connsiteY7" fmla="*/ 1163427 h 1793614"/>
              <a:gd name="connsiteX8" fmla="*/ 3163773 w 3232796"/>
              <a:gd name="connsiteY8" fmla="*/ 891578 h 1793614"/>
              <a:gd name="connsiteX9" fmla="*/ 3064919 w 3232796"/>
              <a:gd name="connsiteY9" fmla="*/ 187243 h 1793614"/>
              <a:gd name="connsiteX10" fmla="*/ 1718032 w 3232796"/>
              <a:gd name="connsiteY10" fmla="*/ 1892 h 1793614"/>
              <a:gd name="connsiteX11" fmla="*/ 432930 w 3232796"/>
              <a:gd name="connsiteY11" fmla="*/ 113103 h 1793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32796" h="1793614">
                <a:moveTo>
                  <a:pt x="432930" y="113103"/>
                </a:moveTo>
                <a:cubicBezTo>
                  <a:pt x="151181" y="187244"/>
                  <a:pt x="81085" y="312870"/>
                  <a:pt x="27539" y="446735"/>
                </a:cubicBezTo>
                <a:cubicBezTo>
                  <a:pt x="-26007" y="580600"/>
                  <a:pt x="-3279" y="794784"/>
                  <a:pt x="111654" y="916292"/>
                </a:cubicBezTo>
                <a:cubicBezTo>
                  <a:pt x="226587" y="1037800"/>
                  <a:pt x="500892" y="1114000"/>
                  <a:pt x="717135" y="1175784"/>
                </a:cubicBezTo>
                <a:cubicBezTo>
                  <a:pt x="933378" y="1237568"/>
                  <a:pt x="1182244" y="1184034"/>
                  <a:pt x="1409113" y="1286994"/>
                </a:cubicBezTo>
                <a:cubicBezTo>
                  <a:pt x="1635982" y="1389954"/>
                  <a:pt x="2008813" y="1799723"/>
                  <a:pt x="2078349" y="1793545"/>
                </a:cubicBezTo>
                <a:cubicBezTo>
                  <a:pt x="2147885" y="1787367"/>
                  <a:pt x="1736044" y="1354944"/>
                  <a:pt x="1826332" y="1249924"/>
                </a:cubicBezTo>
                <a:cubicBezTo>
                  <a:pt x="1916620" y="1144904"/>
                  <a:pt x="2397169" y="1223151"/>
                  <a:pt x="2620076" y="1163427"/>
                </a:cubicBezTo>
                <a:cubicBezTo>
                  <a:pt x="2842983" y="1103703"/>
                  <a:pt x="3089633" y="1054275"/>
                  <a:pt x="3163773" y="891578"/>
                </a:cubicBezTo>
                <a:cubicBezTo>
                  <a:pt x="3237914" y="728881"/>
                  <a:pt x="3305876" y="335524"/>
                  <a:pt x="3064919" y="187243"/>
                </a:cubicBezTo>
                <a:cubicBezTo>
                  <a:pt x="2823962" y="38962"/>
                  <a:pt x="2156697" y="14249"/>
                  <a:pt x="1718032" y="1892"/>
                </a:cubicBezTo>
                <a:cubicBezTo>
                  <a:pt x="1279367" y="-10465"/>
                  <a:pt x="714679" y="38963"/>
                  <a:pt x="432930" y="113103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922433" y="1933250"/>
            <a:ext cx="2113399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HK" altLang="en-US" sz="1600" b="1" spc="60" dirty="0">
                <a:latin typeface="FangSong" panose="02010609060101010101" pitchFamily="49" charset="-122"/>
                <a:ea typeface="FangSong" panose="02010609060101010101" pitchFamily="49" charset="-122"/>
              </a:rPr>
              <a:t>今晚我</a:t>
            </a:r>
            <a:r>
              <a:rPr lang="zh-HK" altLang="en-US" sz="1600" b="1" u="sng" spc="60" dirty="0" smtClean="0">
                <a:solidFill>
                  <a:srgbClr val="0070C0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寧願</a:t>
            </a:r>
            <a:r>
              <a:rPr lang="zh-HK" altLang="en-US" sz="1600" b="1" spc="60" dirty="0" smtClean="0">
                <a:solidFill>
                  <a:srgbClr val="57A777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叫</a:t>
            </a:r>
            <a:r>
              <a:rPr lang="zh-HK" altLang="en-US" sz="1600" b="1" spc="60" dirty="0">
                <a:solidFill>
                  <a:srgbClr val="57A777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外賣</a:t>
            </a:r>
            <a:r>
              <a:rPr lang="zh-HK" altLang="en-US" sz="1600" b="1" spc="6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lang="en-US" altLang="zh-HK" sz="1600" b="1" spc="6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>
              <a:lnSpc>
                <a:spcPct val="120000"/>
              </a:lnSpc>
            </a:pPr>
            <a:r>
              <a:rPr lang="zh-HK" altLang="en-US" sz="1600" b="1" u="sng" spc="60" dirty="0" smtClean="0">
                <a:solidFill>
                  <a:srgbClr val="0070C0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都</a:t>
            </a:r>
            <a:r>
              <a:rPr lang="zh-TW" altLang="en-US" sz="1600" b="1" u="sng" spc="60" dirty="0">
                <a:solidFill>
                  <a:srgbClr val="0070C0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唔</a:t>
            </a:r>
            <a:r>
              <a:rPr lang="zh-HK" altLang="en-US" sz="1600" b="1" u="sng" spc="60" dirty="0">
                <a:solidFill>
                  <a:srgbClr val="0070C0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食</a:t>
            </a:r>
            <a:r>
              <a:rPr lang="zh-HK" altLang="en-US" sz="1600" b="1" spc="60" dirty="0">
                <a:solidFill>
                  <a:srgbClr val="57A777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你煮嘅嘢</a:t>
            </a:r>
            <a:r>
              <a:rPr lang="zh-TW" altLang="en-US" sz="1600" b="1" spc="6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HK" sz="1600" b="1" spc="6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10" name="群組 9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1" name="圓角化單一角落矩形 10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 dirty="0">
                <a:latin typeface="Arial" panose="020B0604020202020204" pitchFamily="34" charset="0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6FAC46"/>
                </a:gs>
                <a:gs pos="22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 dirty="0">
                <a:latin typeface="Arial" panose="020B0604020202020204" pitchFamily="34" charset="0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介紹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80003" y="1008322"/>
              <a:ext cx="480131" cy="113797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rgbClr val="59AF64"/>
                  </a:solidFill>
                  <a:latin typeface="Arial" panose="020B0604020202020204" pitchFamily="34" charset="0"/>
                  <a:ea typeface="微軟正黑體"/>
                </a:rPr>
                <a:t>生活例</a:t>
              </a:r>
              <a:r>
                <a:rPr lang="zh-TW" altLang="en-US" sz="1600" b="1" spc="300" dirty="0">
                  <a:solidFill>
                    <a:srgbClr val="59AF64"/>
                  </a:solidFill>
                  <a:latin typeface="Arial" panose="020B0604020202020204" pitchFamily="34" charset="0"/>
                  <a:ea typeface="微軟正黑體"/>
                </a:rPr>
                <a:t>子</a:t>
              </a:r>
              <a:endParaRPr lang="zh-HK" altLang="en-US" sz="1600" b="1" spc="300" dirty="0">
                <a:solidFill>
                  <a:srgbClr val="59AF64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16" name="直線接點 15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59AF6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矩形 21"/>
          <p:cNvSpPr/>
          <p:nvPr/>
        </p:nvSpPr>
        <p:spPr>
          <a:xfrm>
            <a:off x="1398190" y="1623734"/>
            <a:ext cx="2640550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HK" altLang="en-US" sz="1600" b="1" spc="60" dirty="0">
                <a:latin typeface="FangSong" panose="02010609060101010101" pitchFamily="49" charset="-122"/>
                <a:ea typeface="FangSong" panose="02010609060101010101" pitchFamily="49" charset="-122"/>
              </a:rPr>
              <a:t>今晚我親自下廚</a:t>
            </a:r>
            <a:r>
              <a:rPr lang="zh-HK" altLang="en-US" sz="1600" b="1" spc="6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HK" altLang="en-US" sz="1600" b="1" spc="60" dirty="0">
                <a:latin typeface="FangSong" panose="02010609060101010101" pitchFamily="49" charset="-122"/>
                <a:ea typeface="FangSong" panose="02010609060101010101" pitchFamily="49" charset="-122"/>
              </a:rPr>
              <a:t>你都一齊嚟試下我嘅手</a:t>
            </a:r>
            <a:r>
              <a:rPr lang="zh-TW" altLang="en-US" sz="1600" b="1" spc="60" dirty="0">
                <a:latin typeface="FangSong" panose="02010609060101010101" pitchFamily="49" charset="-122"/>
                <a:ea typeface="FangSong" panose="02010609060101010101" pitchFamily="49" charset="-122"/>
              </a:rPr>
              <a:t>勢</a:t>
            </a:r>
            <a:r>
              <a:rPr lang="zh-HK" altLang="en-US" sz="1600" b="1" spc="60" dirty="0">
                <a:latin typeface="FangSong" panose="02010609060101010101" pitchFamily="49" charset="-122"/>
                <a:ea typeface="FangSong" panose="02010609060101010101" pitchFamily="49" charset="-122"/>
              </a:rPr>
              <a:t>啦</a:t>
            </a:r>
            <a:r>
              <a:rPr lang="zh-HK" altLang="en-US" sz="1600" b="1" spc="6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！</a:t>
            </a:r>
            <a:endParaRPr lang="en-US" altLang="zh-HK" sz="1600" b="1" spc="6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086701D-139E-4D25-B877-4D4C207AA5AA}" type="slidenum">
              <a:rPr lang="zh-HK" altLang="en-US" smtClean="0"/>
              <a:pPr/>
              <a:t>14</a:t>
            </a:fld>
            <a:endParaRPr lang="zh-HK" altLang="en-US" dirty="0"/>
          </a:p>
        </p:txBody>
      </p:sp>
      <p:sp>
        <p:nvSpPr>
          <p:cNvPr id="17" name="手繪多邊形 16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7488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選擇關係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20980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39" grpId="0" animBg="1"/>
      <p:bldP spid="38" grpId="0"/>
      <p:bldP spid="2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0327" y="1637558"/>
            <a:ext cx="1842300" cy="4352482"/>
          </a:xfrm>
          <a:prstGeom prst="rect">
            <a:avLst/>
          </a:prstGeom>
        </p:spPr>
      </p:pic>
      <p:pic>
        <p:nvPicPr>
          <p:cNvPr id="4" name="圖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532" y="1887063"/>
            <a:ext cx="2507717" cy="4202513"/>
          </a:xfrm>
          <a:prstGeom prst="rect">
            <a:avLst/>
          </a:prstGeom>
        </p:spPr>
      </p:pic>
      <p:grpSp>
        <p:nvGrpSpPr>
          <p:cNvPr id="12" name="群組 11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3" name="圓角化單一角落矩形 12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 dirty="0">
                <a:latin typeface="Arial" panose="020B0604020202020204" pitchFamily="34" charset="0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6FAC46"/>
                </a:gs>
                <a:gs pos="22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 dirty="0">
                <a:latin typeface="Arial" panose="020B0604020202020204" pitchFamily="34" charset="0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介紹</a:t>
              </a:r>
            </a:p>
          </p:txBody>
        </p:sp>
        <p:sp>
          <p:nvSpPr>
            <p:cNvPr id="20" name="矩形 19"/>
            <p:cNvSpPr/>
            <p:nvPr/>
          </p:nvSpPr>
          <p:spPr>
            <a:xfrm>
              <a:off x="80003" y="1008322"/>
              <a:ext cx="480131" cy="113797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59AF64"/>
                  </a:solidFill>
                  <a:latin typeface="Arial" panose="020B0604020202020204" pitchFamily="34" charset="0"/>
                  <a:ea typeface="微軟正黑體"/>
                </a:rPr>
                <a:t>生活例子</a:t>
              </a:r>
              <a:endParaRPr lang="zh-HK" altLang="en-US" sz="1600" b="1" spc="300" dirty="0">
                <a:solidFill>
                  <a:srgbClr val="59AF64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21" name="直線接點 20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59AF6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手繪多邊形 15"/>
          <p:cNvSpPr/>
          <p:nvPr/>
        </p:nvSpPr>
        <p:spPr>
          <a:xfrm flipH="1">
            <a:off x="5443717" y="764529"/>
            <a:ext cx="2737819" cy="1746058"/>
          </a:xfrm>
          <a:custGeom>
            <a:avLst/>
            <a:gdLst>
              <a:gd name="connsiteX0" fmla="*/ 370130 w 3169996"/>
              <a:gd name="connsiteY0" fmla="*/ 112891 h 1756629"/>
              <a:gd name="connsiteX1" fmla="*/ 73568 w 3169996"/>
              <a:gd name="connsiteY1" fmla="*/ 397096 h 1756629"/>
              <a:gd name="connsiteX2" fmla="*/ 48854 w 3169996"/>
              <a:gd name="connsiteY2" fmla="*/ 916080 h 1756629"/>
              <a:gd name="connsiteX3" fmla="*/ 654335 w 3169996"/>
              <a:gd name="connsiteY3" fmla="*/ 1175572 h 1756629"/>
              <a:gd name="connsiteX4" fmla="*/ 1346313 w 3169996"/>
              <a:gd name="connsiteY4" fmla="*/ 1286782 h 1756629"/>
              <a:gd name="connsiteX5" fmla="*/ 1655232 w 3169996"/>
              <a:gd name="connsiteY5" fmla="*/ 1756339 h 1756629"/>
              <a:gd name="connsiteX6" fmla="*/ 1630519 w 3169996"/>
              <a:gd name="connsiteY6" fmla="*/ 1212642 h 1756629"/>
              <a:gd name="connsiteX7" fmla="*/ 2557276 w 3169996"/>
              <a:gd name="connsiteY7" fmla="*/ 1163215 h 1756629"/>
              <a:gd name="connsiteX8" fmla="*/ 3100973 w 3169996"/>
              <a:gd name="connsiteY8" fmla="*/ 891366 h 1756629"/>
              <a:gd name="connsiteX9" fmla="*/ 3002119 w 3169996"/>
              <a:gd name="connsiteY9" fmla="*/ 187031 h 1756629"/>
              <a:gd name="connsiteX10" fmla="*/ 1655232 w 3169996"/>
              <a:gd name="connsiteY10" fmla="*/ 1680 h 1756629"/>
              <a:gd name="connsiteX11" fmla="*/ 370130 w 3169996"/>
              <a:gd name="connsiteY11" fmla="*/ 112891 h 1756629"/>
              <a:gd name="connsiteX0" fmla="*/ 432930 w 3232796"/>
              <a:gd name="connsiteY0" fmla="*/ 113103 h 1756841"/>
              <a:gd name="connsiteX1" fmla="*/ 27539 w 3232796"/>
              <a:gd name="connsiteY1" fmla="*/ 446735 h 1756841"/>
              <a:gd name="connsiteX2" fmla="*/ 111654 w 3232796"/>
              <a:gd name="connsiteY2" fmla="*/ 916292 h 1756841"/>
              <a:gd name="connsiteX3" fmla="*/ 717135 w 3232796"/>
              <a:gd name="connsiteY3" fmla="*/ 1175784 h 1756841"/>
              <a:gd name="connsiteX4" fmla="*/ 1409113 w 3232796"/>
              <a:gd name="connsiteY4" fmla="*/ 1286994 h 1756841"/>
              <a:gd name="connsiteX5" fmla="*/ 1718032 w 3232796"/>
              <a:gd name="connsiteY5" fmla="*/ 1756551 h 1756841"/>
              <a:gd name="connsiteX6" fmla="*/ 1693319 w 3232796"/>
              <a:gd name="connsiteY6" fmla="*/ 1212854 h 1756841"/>
              <a:gd name="connsiteX7" fmla="*/ 2620076 w 3232796"/>
              <a:gd name="connsiteY7" fmla="*/ 1163427 h 1756841"/>
              <a:gd name="connsiteX8" fmla="*/ 3163773 w 3232796"/>
              <a:gd name="connsiteY8" fmla="*/ 891578 h 1756841"/>
              <a:gd name="connsiteX9" fmla="*/ 3064919 w 3232796"/>
              <a:gd name="connsiteY9" fmla="*/ 187243 h 1756841"/>
              <a:gd name="connsiteX10" fmla="*/ 1718032 w 3232796"/>
              <a:gd name="connsiteY10" fmla="*/ 1892 h 1756841"/>
              <a:gd name="connsiteX11" fmla="*/ 432930 w 3232796"/>
              <a:gd name="connsiteY11" fmla="*/ 113103 h 1756841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1718032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849379"/>
              <a:gd name="connsiteX1" fmla="*/ 27539 w 3232796"/>
              <a:gd name="connsiteY1" fmla="*/ 446735 h 1849379"/>
              <a:gd name="connsiteX2" fmla="*/ 111654 w 3232796"/>
              <a:gd name="connsiteY2" fmla="*/ 916292 h 1849379"/>
              <a:gd name="connsiteX3" fmla="*/ 717135 w 3232796"/>
              <a:gd name="connsiteY3" fmla="*/ 1175784 h 1849379"/>
              <a:gd name="connsiteX4" fmla="*/ 1409113 w 3232796"/>
              <a:gd name="connsiteY4" fmla="*/ 1286994 h 1849379"/>
              <a:gd name="connsiteX5" fmla="*/ 2049306 w 3232796"/>
              <a:gd name="connsiteY5" fmla="*/ 1849317 h 1849379"/>
              <a:gd name="connsiteX6" fmla="*/ 1826332 w 3232796"/>
              <a:gd name="connsiteY6" fmla="*/ 1249924 h 1849379"/>
              <a:gd name="connsiteX7" fmla="*/ 2620076 w 3232796"/>
              <a:gd name="connsiteY7" fmla="*/ 1163427 h 1849379"/>
              <a:gd name="connsiteX8" fmla="*/ 3163773 w 3232796"/>
              <a:gd name="connsiteY8" fmla="*/ 891578 h 1849379"/>
              <a:gd name="connsiteX9" fmla="*/ 3064919 w 3232796"/>
              <a:gd name="connsiteY9" fmla="*/ 187243 h 1849379"/>
              <a:gd name="connsiteX10" fmla="*/ 1718032 w 3232796"/>
              <a:gd name="connsiteY10" fmla="*/ 1892 h 1849379"/>
              <a:gd name="connsiteX11" fmla="*/ 432930 w 3232796"/>
              <a:gd name="connsiteY11" fmla="*/ 113103 h 1849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32796" h="1849379">
                <a:moveTo>
                  <a:pt x="432930" y="113103"/>
                </a:moveTo>
                <a:cubicBezTo>
                  <a:pt x="151181" y="187244"/>
                  <a:pt x="81085" y="312870"/>
                  <a:pt x="27539" y="446735"/>
                </a:cubicBezTo>
                <a:cubicBezTo>
                  <a:pt x="-26007" y="580600"/>
                  <a:pt x="-3279" y="794784"/>
                  <a:pt x="111654" y="916292"/>
                </a:cubicBezTo>
                <a:cubicBezTo>
                  <a:pt x="226587" y="1037800"/>
                  <a:pt x="500892" y="1114000"/>
                  <a:pt x="717135" y="1175784"/>
                </a:cubicBezTo>
                <a:cubicBezTo>
                  <a:pt x="933378" y="1237568"/>
                  <a:pt x="1187085" y="1174739"/>
                  <a:pt x="1409113" y="1286994"/>
                </a:cubicBezTo>
                <a:cubicBezTo>
                  <a:pt x="1631141" y="1399249"/>
                  <a:pt x="1979770" y="1855495"/>
                  <a:pt x="2049306" y="1849317"/>
                </a:cubicBezTo>
                <a:cubicBezTo>
                  <a:pt x="2118842" y="1843139"/>
                  <a:pt x="1731204" y="1364239"/>
                  <a:pt x="1826332" y="1249924"/>
                </a:cubicBezTo>
                <a:cubicBezTo>
                  <a:pt x="1921460" y="1135609"/>
                  <a:pt x="2397169" y="1223151"/>
                  <a:pt x="2620076" y="1163427"/>
                </a:cubicBezTo>
                <a:cubicBezTo>
                  <a:pt x="2842983" y="1103703"/>
                  <a:pt x="3089633" y="1054275"/>
                  <a:pt x="3163773" y="891578"/>
                </a:cubicBezTo>
                <a:cubicBezTo>
                  <a:pt x="3237914" y="728881"/>
                  <a:pt x="3305876" y="335524"/>
                  <a:pt x="3064919" y="187243"/>
                </a:cubicBezTo>
                <a:cubicBezTo>
                  <a:pt x="2823962" y="38962"/>
                  <a:pt x="2156697" y="14249"/>
                  <a:pt x="1718032" y="1892"/>
                </a:cubicBezTo>
                <a:cubicBezTo>
                  <a:pt x="1279367" y="-10465"/>
                  <a:pt x="714679" y="38963"/>
                  <a:pt x="432930" y="113103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580582" y="1076876"/>
            <a:ext cx="2464088" cy="6440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HK" altLang="en-US" sz="1600" b="1" spc="60" dirty="0">
                <a:latin typeface="FangSong" panose="02010609060101010101" pitchFamily="49" charset="-122"/>
                <a:ea typeface="FangSong" panose="02010609060101010101" pitchFamily="49" charset="-122"/>
              </a:rPr>
              <a:t>我梗係</a:t>
            </a:r>
            <a:r>
              <a:rPr lang="zh-TW" altLang="en-US" sz="1600" b="1" spc="60" dirty="0">
                <a:latin typeface="FangSong" panose="02010609060101010101" pitchFamily="49" charset="-122"/>
                <a:ea typeface="FangSong" panose="02010609060101010101" pitchFamily="49" charset="-122"/>
              </a:rPr>
              <a:t>支持英格蘭</a:t>
            </a:r>
            <a:r>
              <a:rPr lang="zh-HK" altLang="en-US" sz="1600" b="1" spc="60" dirty="0">
                <a:latin typeface="FangSong" panose="02010609060101010101" pitchFamily="49" charset="-122"/>
                <a:ea typeface="FangSong" panose="02010609060101010101" pitchFamily="49" charset="-122"/>
              </a:rPr>
              <a:t>啦！佢個前鋒好勁㗎！</a:t>
            </a:r>
            <a:endParaRPr lang="en-US" altLang="zh-HK" sz="1600" b="1" spc="60" dirty="0"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10" name="手繪多邊形 9"/>
          <p:cNvSpPr/>
          <p:nvPr/>
        </p:nvSpPr>
        <p:spPr>
          <a:xfrm>
            <a:off x="1144087" y="616617"/>
            <a:ext cx="2715644" cy="1573450"/>
          </a:xfrm>
          <a:custGeom>
            <a:avLst/>
            <a:gdLst>
              <a:gd name="connsiteX0" fmla="*/ 370130 w 3169996"/>
              <a:gd name="connsiteY0" fmla="*/ 112891 h 1756629"/>
              <a:gd name="connsiteX1" fmla="*/ 73568 w 3169996"/>
              <a:gd name="connsiteY1" fmla="*/ 397096 h 1756629"/>
              <a:gd name="connsiteX2" fmla="*/ 48854 w 3169996"/>
              <a:gd name="connsiteY2" fmla="*/ 916080 h 1756629"/>
              <a:gd name="connsiteX3" fmla="*/ 654335 w 3169996"/>
              <a:gd name="connsiteY3" fmla="*/ 1175572 h 1756629"/>
              <a:gd name="connsiteX4" fmla="*/ 1346313 w 3169996"/>
              <a:gd name="connsiteY4" fmla="*/ 1286782 h 1756629"/>
              <a:gd name="connsiteX5" fmla="*/ 1655232 w 3169996"/>
              <a:gd name="connsiteY5" fmla="*/ 1756339 h 1756629"/>
              <a:gd name="connsiteX6" fmla="*/ 1630519 w 3169996"/>
              <a:gd name="connsiteY6" fmla="*/ 1212642 h 1756629"/>
              <a:gd name="connsiteX7" fmla="*/ 2557276 w 3169996"/>
              <a:gd name="connsiteY7" fmla="*/ 1163215 h 1756629"/>
              <a:gd name="connsiteX8" fmla="*/ 3100973 w 3169996"/>
              <a:gd name="connsiteY8" fmla="*/ 891366 h 1756629"/>
              <a:gd name="connsiteX9" fmla="*/ 3002119 w 3169996"/>
              <a:gd name="connsiteY9" fmla="*/ 187031 h 1756629"/>
              <a:gd name="connsiteX10" fmla="*/ 1655232 w 3169996"/>
              <a:gd name="connsiteY10" fmla="*/ 1680 h 1756629"/>
              <a:gd name="connsiteX11" fmla="*/ 370130 w 3169996"/>
              <a:gd name="connsiteY11" fmla="*/ 112891 h 1756629"/>
              <a:gd name="connsiteX0" fmla="*/ 432930 w 3232796"/>
              <a:gd name="connsiteY0" fmla="*/ 113103 h 1756841"/>
              <a:gd name="connsiteX1" fmla="*/ 27539 w 3232796"/>
              <a:gd name="connsiteY1" fmla="*/ 446735 h 1756841"/>
              <a:gd name="connsiteX2" fmla="*/ 111654 w 3232796"/>
              <a:gd name="connsiteY2" fmla="*/ 916292 h 1756841"/>
              <a:gd name="connsiteX3" fmla="*/ 717135 w 3232796"/>
              <a:gd name="connsiteY3" fmla="*/ 1175784 h 1756841"/>
              <a:gd name="connsiteX4" fmla="*/ 1409113 w 3232796"/>
              <a:gd name="connsiteY4" fmla="*/ 1286994 h 1756841"/>
              <a:gd name="connsiteX5" fmla="*/ 1718032 w 3232796"/>
              <a:gd name="connsiteY5" fmla="*/ 1756551 h 1756841"/>
              <a:gd name="connsiteX6" fmla="*/ 1693319 w 3232796"/>
              <a:gd name="connsiteY6" fmla="*/ 1212854 h 1756841"/>
              <a:gd name="connsiteX7" fmla="*/ 2620076 w 3232796"/>
              <a:gd name="connsiteY7" fmla="*/ 1163427 h 1756841"/>
              <a:gd name="connsiteX8" fmla="*/ 3163773 w 3232796"/>
              <a:gd name="connsiteY8" fmla="*/ 891578 h 1756841"/>
              <a:gd name="connsiteX9" fmla="*/ 3064919 w 3232796"/>
              <a:gd name="connsiteY9" fmla="*/ 187243 h 1756841"/>
              <a:gd name="connsiteX10" fmla="*/ 1718032 w 3232796"/>
              <a:gd name="connsiteY10" fmla="*/ 1892 h 1756841"/>
              <a:gd name="connsiteX11" fmla="*/ 432930 w 3232796"/>
              <a:gd name="connsiteY11" fmla="*/ 113103 h 1756841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1718032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32796" h="1756625">
                <a:moveTo>
                  <a:pt x="432930" y="113103"/>
                </a:moveTo>
                <a:cubicBezTo>
                  <a:pt x="151181" y="187244"/>
                  <a:pt x="81085" y="312870"/>
                  <a:pt x="27539" y="446735"/>
                </a:cubicBezTo>
                <a:cubicBezTo>
                  <a:pt x="-26007" y="580600"/>
                  <a:pt x="-3279" y="794784"/>
                  <a:pt x="111654" y="916292"/>
                </a:cubicBezTo>
                <a:cubicBezTo>
                  <a:pt x="226587" y="1037800"/>
                  <a:pt x="500892" y="1114000"/>
                  <a:pt x="717135" y="1175784"/>
                </a:cubicBezTo>
                <a:cubicBezTo>
                  <a:pt x="933378" y="1237568"/>
                  <a:pt x="1242297" y="1190200"/>
                  <a:pt x="1409113" y="1286994"/>
                </a:cubicBezTo>
                <a:cubicBezTo>
                  <a:pt x="1575929" y="1383789"/>
                  <a:pt x="1648496" y="1762729"/>
                  <a:pt x="1718032" y="1756551"/>
                </a:cubicBezTo>
                <a:cubicBezTo>
                  <a:pt x="1787568" y="1750373"/>
                  <a:pt x="1675991" y="1348778"/>
                  <a:pt x="1826332" y="1249924"/>
                </a:cubicBezTo>
                <a:cubicBezTo>
                  <a:pt x="1976673" y="1151070"/>
                  <a:pt x="2397169" y="1223151"/>
                  <a:pt x="2620076" y="1163427"/>
                </a:cubicBezTo>
                <a:cubicBezTo>
                  <a:pt x="2842983" y="1103703"/>
                  <a:pt x="3089633" y="1054275"/>
                  <a:pt x="3163773" y="891578"/>
                </a:cubicBezTo>
                <a:cubicBezTo>
                  <a:pt x="3237914" y="728881"/>
                  <a:pt x="3305876" y="335524"/>
                  <a:pt x="3064919" y="187243"/>
                </a:cubicBezTo>
                <a:cubicBezTo>
                  <a:pt x="2823962" y="38962"/>
                  <a:pt x="2156697" y="14249"/>
                  <a:pt x="1718032" y="1892"/>
                </a:cubicBezTo>
                <a:cubicBezTo>
                  <a:pt x="1279367" y="-10465"/>
                  <a:pt x="714679" y="38963"/>
                  <a:pt x="432930" y="113103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369067" y="830871"/>
            <a:ext cx="2492869" cy="6440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HK" altLang="en-US" sz="1600" b="1" spc="60" dirty="0">
                <a:latin typeface="FangSong" panose="02010609060101010101" pitchFamily="49" charset="-122"/>
                <a:ea typeface="FangSong" panose="02010609060101010101" pitchFamily="49" charset="-122"/>
              </a:rPr>
              <a:t>今晚場世界盃你</a:t>
            </a:r>
            <a:r>
              <a:rPr lang="zh-HK" altLang="en-US" sz="1600" b="1" spc="60" dirty="0" smtClean="0">
                <a:latin typeface="FangSong" panose="02010609060101010101" pitchFamily="49" charset="-122"/>
                <a:ea typeface="FangSong" panose="02010609060101010101" pitchFamily="49" charset="-122"/>
              </a:rPr>
              <a:t>支持</a:t>
            </a:r>
            <a:endParaRPr lang="en-US" altLang="zh-HK" sz="1600" b="1" spc="60" dirty="0" smtClean="0"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HK" altLang="en-US" sz="1600" b="1" spc="60" dirty="0" smtClean="0">
                <a:solidFill>
                  <a:srgbClr val="57A777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英格蘭</a:t>
            </a:r>
            <a:r>
              <a:rPr lang="zh-HK" altLang="en-US" sz="1600" b="1" u="sng" spc="60" dirty="0">
                <a:solidFill>
                  <a:schemeClr val="accent5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定</a:t>
            </a:r>
            <a:r>
              <a:rPr lang="zh-HK" altLang="en-US" sz="1600" b="1" spc="60" dirty="0">
                <a:solidFill>
                  <a:srgbClr val="57A777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阿根廷</a:t>
            </a:r>
            <a:r>
              <a:rPr lang="zh-HK" altLang="en-US" sz="1600" b="1" spc="60" dirty="0">
                <a:latin typeface="FangSong" panose="02010609060101010101" pitchFamily="49" charset="-122"/>
                <a:ea typeface="FangSong" panose="02010609060101010101" pitchFamily="49" charset="-122"/>
              </a:rPr>
              <a:t>呀</a:t>
            </a:r>
            <a:r>
              <a:rPr lang="en-US" altLang="zh-TW" sz="1600" b="1" spc="60" dirty="0">
                <a:latin typeface="FangSong" panose="02010609060101010101" pitchFamily="49" charset="-122"/>
                <a:ea typeface="FangSong" panose="02010609060101010101" pitchFamily="49" charset="-122"/>
              </a:rPr>
              <a:t>?</a:t>
            </a:r>
            <a:endParaRPr lang="en-US" altLang="zh-HK" sz="1600" b="1" spc="60" dirty="0"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086701D-139E-4D25-B877-4D4C207AA5AA}" type="slidenum">
              <a:rPr lang="zh-HK" altLang="en-US" smtClean="0"/>
              <a:pPr/>
              <a:t>15</a:t>
            </a:fld>
            <a:endParaRPr lang="zh-HK" altLang="en-US" dirty="0"/>
          </a:p>
        </p:txBody>
      </p:sp>
      <p:sp>
        <p:nvSpPr>
          <p:cNvPr id="22" name="手繪多邊形 21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7488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選擇關係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5757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/>
      <p:bldP spid="10" grpId="0" animBg="1"/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7054" y="2392932"/>
            <a:ext cx="2496923" cy="3617039"/>
          </a:xfrm>
          <a:prstGeom prst="rect">
            <a:avLst/>
          </a:prstGeom>
        </p:spPr>
      </p:pic>
      <p:grpSp>
        <p:nvGrpSpPr>
          <p:cNvPr id="9" name="群組 8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0" name="圓角化單一角落矩形 9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 dirty="0">
                <a:latin typeface="Arial" panose="020B0604020202020204" pitchFamily="34" charset="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6FAC46"/>
                </a:gs>
                <a:gs pos="22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 dirty="0">
                <a:latin typeface="Arial" panose="020B0604020202020204" pitchFamily="34" charset="0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介紹</a:t>
              </a:r>
            </a:p>
          </p:txBody>
        </p:sp>
        <p:sp>
          <p:nvSpPr>
            <p:cNvPr id="14" name="矩形 13"/>
            <p:cNvSpPr/>
            <p:nvPr/>
          </p:nvSpPr>
          <p:spPr>
            <a:xfrm>
              <a:off x="80003" y="1008322"/>
              <a:ext cx="480131" cy="113797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59AF64"/>
                  </a:solidFill>
                  <a:latin typeface="Arial" panose="020B0604020202020204" pitchFamily="34" charset="0"/>
                  <a:ea typeface="微軟正黑體"/>
                </a:rPr>
                <a:t>生活例子</a:t>
              </a:r>
              <a:endParaRPr lang="zh-HK" altLang="en-US" sz="1600" b="1" spc="300" dirty="0">
                <a:solidFill>
                  <a:srgbClr val="59AF64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17" name="直線接點 16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59AF6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手繪多邊形 7"/>
          <p:cNvSpPr/>
          <p:nvPr/>
        </p:nvSpPr>
        <p:spPr>
          <a:xfrm rot="21270250">
            <a:off x="1104730" y="697480"/>
            <a:ext cx="3475891" cy="2235224"/>
          </a:xfrm>
          <a:custGeom>
            <a:avLst/>
            <a:gdLst>
              <a:gd name="connsiteX0" fmla="*/ 370130 w 3169996"/>
              <a:gd name="connsiteY0" fmla="*/ 112891 h 1756629"/>
              <a:gd name="connsiteX1" fmla="*/ 73568 w 3169996"/>
              <a:gd name="connsiteY1" fmla="*/ 397096 h 1756629"/>
              <a:gd name="connsiteX2" fmla="*/ 48854 w 3169996"/>
              <a:gd name="connsiteY2" fmla="*/ 916080 h 1756629"/>
              <a:gd name="connsiteX3" fmla="*/ 654335 w 3169996"/>
              <a:gd name="connsiteY3" fmla="*/ 1175572 h 1756629"/>
              <a:gd name="connsiteX4" fmla="*/ 1346313 w 3169996"/>
              <a:gd name="connsiteY4" fmla="*/ 1286782 h 1756629"/>
              <a:gd name="connsiteX5" fmla="*/ 1655232 w 3169996"/>
              <a:gd name="connsiteY5" fmla="*/ 1756339 h 1756629"/>
              <a:gd name="connsiteX6" fmla="*/ 1630519 w 3169996"/>
              <a:gd name="connsiteY6" fmla="*/ 1212642 h 1756629"/>
              <a:gd name="connsiteX7" fmla="*/ 2557276 w 3169996"/>
              <a:gd name="connsiteY7" fmla="*/ 1163215 h 1756629"/>
              <a:gd name="connsiteX8" fmla="*/ 3100973 w 3169996"/>
              <a:gd name="connsiteY8" fmla="*/ 891366 h 1756629"/>
              <a:gd name="connsiteX9" fmla="*/ 3002119 w 3169996"/>
              <a:gd name="connsiteY9" fmla="*/ 187031 h 1756629"/>
              <a:gd name="connsiteX10" fmla="*/ 1655232 w 3169996"/>
              <a:gd name="connsiteY10" fmla="*/ 1680 h 1756629"/>
              <a:gd name="connsiteX11" fmla="*/ 370130 w 3169996"/>
              <a:gd name="connsiteY11" fmla="*/ 112891 h 1756629"/>
              <a:gd name="connsiteX0" fmla="*/ 432930 w 3232796"/>
              <a:gd name="connsiteY0" fmla="*/ 113103 h 1756841"/>
              <a:gd name="connsiteX1" fmla="*/ 27539 w 3232796"/>
              <a:gd name="connsiteY1" fmla="*/ 446735 h 1756841"/>
              <a:gd name="connsiteX2" fmla="*/ 111654 w 3232796"/>
              <a:gd name="connsiteY2" fmla="*/ 916292 h 1756841"/>
              <a:gd name="connsiteX3" fmla="*/ 717135 w 3232796"/>
              <a:gd name="connsiteY3" fmla="*/ 1175784 h 1756841"/>
              <a:gd name="connsiteX4" fmla="*/ 1409113 w 3232796"/>
              <a:gd name="connsiteY4" fmla="*/ 1286994 h 1756841"/>
              <a:gd name="connsiteX5" fmla="*/ 1718032 w 3232796"/>
              <a:gd name="connsiteY5" fmla="*/ 1756551 h 1756841"/>
              <a:gd name="connsiteX6" fmla="*/ 1693319 w 3232796"/>
              <a:gd name="connsiteY6" fmla="*/ 1212854 h 1756841"/>
              <a:gd name="connsiteX7" fmla="*/ 2620076 w 3232796"/>
              <a:gd name="connsiteY7" fmla="*/ 1163427 h 1756841"/>
              <a:gd name="connsiteX8" fmla="*/ 3163773 w 3232796"/>
              <a:gd name="connsiteY8" fmla="*/ 891578 h 1756841"/>
              <a:gd name="connsiteX9" fmla="*/ 3064919 w 3232796"/>
              <a:gd name="connsiteY9" fmla="*/ 187243 h 1756841"/>
              <a:gd name="connsiteX10" fmla="*/ 1718032 w 3232796"/>
              <a:gd name="connsiteY10" fmla="*/ 1892 h 1756841"/>
              <a:gd name="connsiteX11" fmla="*/ 432930 w 3232796"/>
              <a:gd name="connsiteY11" fmla="*/ 113103 h 1756841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1718032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693165"/>
              <a:gd name="connsiteX1" fmla="*/ 27539 w 3232796"/>
              <a:gd name="connsiteY1" fmla="*/ 446735 h 1693165"/>
              <a:gd name="connsiteX2" fmla="*/ 111654 w 3232796"/>
              <a:gd name="connsiteY2" fmla="*/ 916292 h 1693165"/>
              <a:gd name="connsiteX3" fmla="*/ 717135 w 3232796"/>
              <a:gd name="connsiteY3" fmla="*/ 1175784 h 1693165"/>
              <a:gd name="connsiteX4" fmla="*/ 1409113 w 3232796"/>
              <a:gd name="connsiteY4" fmla="*/ 1286994 h 1693165"/>
              <a:gd name="connsiteX5" fmla="*/ 2103428 w 3232796"/>
              <a:gd name="connsiteY5" fmla="*/ 1693079 h 1693165"/>
              <a:gd name="connsiteX6" fmla="*/ 1826332 w 3232796"/>
              <a:gd name="connsiteY6" fmla="*/ 1249924 h 1693165"/>
              <a:gd name="connsiteX7" fmla="*/ 2620076 w 3232796"/>
              <a:gd name="connsiteY7" fmla="*/ 1163427 h 1693165"/>
              <a:gd name="connsiteX8" fmla="*/ 3163773 w 3232796"/>
              <a:gd name="connsiteY8" fmla="*/ 891578 h 1693165"/>
              <a:gd name="connsiteX9" fmla="*/ 3064919 w 3232796"/>
              <a:gd name="connsiteY9" fmla="*/ 187243 h 1693165"/>
              <a:gd name="connsiteX10" fmla="*/ 1718032 w 3232796"/>
              <a:gd name="connsiteY10" fmla="*/ 1892 h 1693165"/>
              <a:gd name="connsiteX11" fmla="*/ 432930 w 3232796"/>
              <a:gd name="connsiteY11" fmla="*/ 113103 h 1693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32796" h="1693165">
                <a:moveTo>
                  <a:pt x="432930" y="113103"/>
                </a:moveTo>
                <a:cubicBezTo>
                  <a:pt x="151181" y="187244"/>
                  <a:pt x="81085" y="312870"/>
                  <a:pt x="27539" y="446735"/>
                </a:cubicBezTo>
                <a:cubicBezTo>
                  <a:pt x="-26007" y="580600"/>
                  <a:pt x="-3279" y="794784"/>
                  <a:pt x="111654" y="916292"/>
                </a:cubicBezTo>
                <a:cubicBezTo>
                  <a:pt x="226587" y="1037800"/>
                  <a:pt x="500892" y="1114000"/>
                  <a:pt x="717135" y="1175784"/>
                </a:cubicBezTo>
                <a:cubicBezTo>
                  <a:pt x="933378" y="1237568"/>
                  <a:pt x="1178064" y="1200778"/>
                  <a:pt x="1409113" y="1286994"/>
                </a:cubicBezTo>
                <a:cubicBezTo>
                  <a:pt x="1640162" y="1373210"/>
                  <a:pt x="2033892" y="1699257"/>
                  <a:pt x="2103428" y="1693079"/>
                </a:cubicBezTo>
                <a:cubicBezTo>
                  <a:pt x="2172964" y="1686901"/>
                  <a:pt x="1740224" y="1338199"/>
                  <a:pt x="1826332" y="1249924"/>
                </a:cubicBezTo>
                <a:cubicBezTo>
                  <a:pt x="1912440" y="1161649"/>
                  <a:pt x="2397169" y="1223151"/>
                  <a:pt x="2620076" y="1163427"/>
                </a:cubicBezTo>
                <a:cubicBezTo>
                  <a:pt x="2842983" y="1103703"/>
                  <a:pt x="3089633" y="1054275"/>
                  <a:pt x="3163773" y="891578"/>
                </a:cubicBezTo>
                <a:cubicBezTo>
                  <a:pt x="3237914" y="728881"/>
                  <a:pt x="3305876" y="335524"/>
                  <a:pt x="3064919" y="187243"/>
                </a:cubicBezTo>
                <a:cubicBezTo>
                  <a:pt x="2823962" y="38962"/>
                  <a:pt x="2156697" y="14249"/>
                  <a:pt x="1718032" y="1892"/>
                </a:cubicBezTo>
                <a:cubicBezTo>
                  <a:pt x="1279367" y="-10465"/>
                  <a:pt x="714679" y="38963"/>
                  <a:pt x="432930" y="113103"/>
                </a:cubicBez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405808" y="1087946"/>
            <a:ext cx="2906744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HK" altLang="en-US" sz="1600" b="1" u="sng" spc="60" dirty="0">
                <a:solidFill>
                  <a:schemeClr val="accent5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與其</a:t>
            </a:r>
            <a:r>
              <a:rPr lang="zh-HK" altLang="en-US" sz="1600" b="1" spc="60" dirty="0">
                <a:solidFill>
                  <a:srgbClr val="57A777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要喺考試前晚晚開夜車温習</a:t>
            </a:r>
            <a:r>
              <a:rPr lang="zh-HK" altLang="en-US" sz="1600" b="1" spc="6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HK" altLang="en-US" sz="1600" b="1" u="sng" spc="60" dirty="0">
                <a:solidFill>
                  <a:schemeClr val="accent5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不如</a:t>
            </a:r>
            <a:r>
              <a:rPr lang="zh-HK" altLang="en-US" sz="1600" b="1" spc="60" dirty="0">
                <a:solidFill>
                  <a:srgbClr val="57A777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早啲開始温習</a:t>
            </a:r>
            <a:r>
              <a:rPr lang="zh-HK" altLang="en-US" sz="1600" b="1" spc="6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HK" altLang="en-US" sz="1600" b="1" spc="60" dirty="0">
                <a:latin typeface="FangSong" panose="02010609060101010101" pitchFamily="49" charset="-122"/>
                <a:ea typeface="FangSong" panose="02010609060101010101" pitchFamily="49" charset="-122"/>
              </a:rPr>
              <a:t>每日都温少少啦！</a:t>
            </a:r>
            <a:endParaRPr lang="en-US" altLang="zh-HK" sz="1600" b="1" spc="60" dirty="0"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19" name="手繪多邊形 18"/>
          <p:cNvSpPr/>
          <p:nvPr/>
        </p:nvSpPr>
        <p:spPr>
          <a:xfrm rot="420577" flipH="1">
            <a:off x="5470440" y="1474243"/>
            <a:ext cx="1771348" cy="962934"/>
          </a:xfrm>
          <a:custGeom>
            <a:avLst/>
            <a:gdLst>
              <a:gd name="connsiteX0" fmla="*/ 370130 w 3169996"/>
              <a:gd name="connsiteY0" fmla="*/ 112891 h 1756629"/>
              <a:gd name="connsiteX1" fmla="*/ 73568 w 3169996"/>
              <a:gd name="connsiteY1" fmla="*/ 397096 h 1756629"/>
              <a:gd name="connsiteX2" fmla="*/ 48854 w 3169996"/>
              <a:gd name="connsiteY2" fmla="*/ 916080 h 1756629"/>
              <a:gd name="connsiteX3" fmla="*/ 654335 w 3169996"/>
              <a:gd name="connsiteY3" fmla="*/ 1175572 h 1756629"/>
              <a:gd name="connsiteX4" fmla="*/ 1346313 w 3169996"/>
              <a:gd name="connsiteY4" fmla="*/ 1286782 h 1756629"/>
              <a:gd name="connsiteX5" fmla="*/ 1655232 w 3169996"/>
              <a:gd name="connsiteY5" fmla="*/ 1756339 h 1756629"/>
              <a:gd name="connsiteX6" fmla="*/ 1630519 w 3169996"/>
              <a:gd name="connsiteY6" fmla="*/ 1212642 h 1756629"/>
              <a:gd name="connsiteX7" fmla="*/ 2557276 w 3169996"/>
              <a:gd name="connsiteY7" fmla="*/ 1163215 h 1756629"/>
              <a:gd name="connsiteX8" fmla="*/ 3100973 w 3169996"/>
              <a:gd name="connsiteY8" fmla="*/ 891366 h 1756629"/>
              <a:gd name="connsiteX9" fmla="*/ 3002119 w 3169996"/>
              <a:gd name="connsiteY9" fmla="*/ 187031 h 1756629"/>
              <a:gd name="connsiteX10" fmla="*/ 1655232 w 3169996"/>
              <a:gd name="connsiteY10" fmla="*/ 1680 h 1756629"/>
              <a:gd name="connsiteX11" fmla="*/ 370130 w 3169996"/>
              <a:gd name="connsiteY11" fmla="*/ 112891 h 1756629"/>
              <a:gd name="connsiteX0" fmla="*/ 432930 w 3232796"/>
              <a:gd name="connsiteY0" fmla="*/ 113103 h 1756841"/>
              <a:gd name="connsiteX1" fmla="*/ 27539 w 3232796"/>
              <a:gd name="connsiteY1" fmla="*/ 446735 h 1756841"/>
              <a:gd name="connsiteX2" fmla="*/ 111654 w 3232796"/>
              <a:gd name="connsiteY2" fmla="*/ 916292 h 1756841"/>
              <a:gd name="connsiteX3" fmla="*/ 717135 w 3232796"/>
              <a:gd name="connsiteY3" fmla="*/ 1175784 h 1756841"/>
              <a:gd name="connsiteX4" fmla="*/ 1409113 w 3232796"/>
              <a:gd name="connsiteY4" fmla="*/ 1286994 h 1756841"/>
              <a:gd name="connsiteX5" fmla="*/ 1718032 w 3232796"/>
              <a:gd name="connsiteY5" fmla="*/ 1756551 h 1756841"/>
              <a:gd name="connsiteX6" fmla="*/ 1693319 w 3232796"/>
              <a:gd name="connsiteY6" fmla="*/ 1212854 h 1756841"/>
              <a:gd name="connsiteX7" fmla="*/ 2620076 w 3232796"/>
              <a:gd name="connsiteY7" fmla="*/ 1163427 h 1756841"/>
              <a:gd name="connsiteX8" fmla="*/ 3163773 w 3232796"/>
              <a:gd name="connsiteY8" fmla="*/ 891578 h 1756841"/>
              <a:gd name="connsiteX9" fmla="*/ 3064919 w 3232796"/>
              <a:gd name="connsiteY9" fmla="*/ 187243 h 1756841"/>
              <a:gd name="connsiteX10" fmla="*/ 1718032 w 3232796"/>
              <a:gd name="connsiteY10" fmla="*/ 1892 h 1756841"/>
              <a:gd name="connsiteX11" fmla="*/ 432930 w 3232796"/>
              <a:gd name="connsiteY11" fmla="*/ 113103 h 1756841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1718032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32796" h="1756625">
                <a:moveTo>
                  <a:pt x="432930" y="113103"/>
                </a:moveTo>
                <a:cubicBezTo>
                  <a:pt x="151181" y="187244"/>
                  <a:pt x="81085" y="312870"/>
                  <a:pt x="27539" y="446735"/>
                </a:cubicBezTo>
                <a:cubicBezTo>
                  <a:pt x="-26007" y="580600"/>
                  <a:pt x="-3279" y="794784"/>
                  <a:pt x="111654" y="916292"/>
                </a:cubicBezTo>
                <a:cubicBezTo>
                  <a:pt x="226587" y="1037800"/>
                  <a:pt x="500892" y="1114000"/>
                  <a:pt x="717135" y="1175784"/>
                </a:cubicBezTo>
                <a:cubicBezTo>
                  <a:pt x="933378" y="1237568"/>
                  <a:pt x="1242297" y="1190200"/>
                  <a:pt x="1409113" y="1286994"/>
                </a:cubicBezTo>
                <a:cubicBezTo>
                  <a:pt x="1575929" y="1383789"/>
                  <a:pt x="1648496" y="1762729"/>
                  <a:pt x="1718032" y="1756551"/>
                </a:cubicBezTo>
                <a:cubicBezTo>
                  <a:pt x="1787568" y="1750373"/>
                  <a:pt x="1675991" y="1348778"/>
                  <a:pt x="1826332" y="1249924"/>
                </a:cubicBezTo>
                <a:cubicBezTo>
                  <a:pt x="1976673" y="1151070"/>
                  <a:pt x="2397169" y="1223151"/>
                  <a:pt x="2620076" y="1163427"/>
                </a:cubicBezTo>
                <a:cubicBezTo>
                  <a:pt x="2842983" y="1103703"/>
                  <a:pt x="3089633" y="1054275"/>
                  <a:pt x="3163773" y="891578"/>
                </a:cubicBezTo>
                <a:cubicBezTo>
                  <a:pt x="3237914" y="728881"/>
                  <a:pt x="3305876" y="335524"/>
                  <a:pt x="3064919" y="187243"/>
                </a:cubicBezTo>
                <a:cubicBezTo>
                  <a:pt x="2823962" y="38962"/>
                  <a:pt x="2156697" y="14249"/>
                  <a:pt x="1718032" y="1892"/>
                </a:cubicBezTo>
                <a:cubicBezTo>
                  <a:pt x="1279367" y="-10465"/>
                  <a:pt x="714679" y="38963"/>
                  <a:pt x="432930" y="113103"/>
                </a:cubicBez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119825" y="1617156"/>
            <a:ext cx="246408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HK" altLang="en-US" sz="1600" b="1" spc="60" dirty="0">
                <a:latin typeface="FangSong" panose="02010609060101010101" pitchFamily="49" charset="-122"/>
                <a:ea typeface="FangSong" panose="02010609060101010101" pitchFamily="49" charset="-122"/>
              </a:rPr>
              <a:t>咁又係</a:t>
            </a:r>
            <a:r>
              <a:rPr lang="en-US" altLang="zh-HK" sz="1600" b="1" spc="60" dirty="0">
                <a:latin typeface="FangSong" panose="02010609060101010101" pitchFamily="49" charset="-122"/>
                <a:ea typeface="FangSong" panose="02010609060101010101" pitchFamily="49" charset="-122"/>
              </a:rPr>
              <a:t>……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086701D-139E-4D25-B877-4D4C207AA5AA}" type="slidenum">
              <a:rPr lang="zh-HK" altLang="en-US" smtClean="0"/>
              <a:pPr/>
              <a:t>16</a:t>
            </a:fld>
            <a:endParaRPr lang="zh-HK" altLang="en-US" dirty="0"/>
          </a:p>
        </p:txBody>
      </p:sp>
      <p:sp>
        <p:nvSpPr>
          <p:cNvPr id="15" name="手繪多邊形 14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7488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選擇關係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65344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6" grpId="0"/>
      <p:bldP spid="19" grpId="0" animBg="1"/>
      <p:bldP spid="2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grpSp>
        <p:nvGrpSpPr>
          <p:cNvPr id="5" name="群組 4"/>
          <p:cNvGrpSpPr/>
          <p:nvPr/>
        </p:nvGrpSpPr>
        <p:grpSpPr>
          <a:xfrm>
            <a:off x="-96982" y="-76318"/>
            <a:ext cx="9240982" cy="7134928"/>
            <a:chOff x="-96982" y="-76318"/>
            <a:chExt cx="9240982" cy="7134928"/>
          </a:xfrm>
        </p:grpSpPr>
        <p:grpSp>
          <p:nvGrpSpPr>
            <p:cNvPr id="6" name="群組 5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16" name="群組 15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9" name="弧形 88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0" name="弧形 89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1" name="弧形 90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2" name="弧形 91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3" name="弧形 92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4" name="弧形 93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5" name="弧形 94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6" name="弧形 95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7" name="弧形 96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8" name="弧形 97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9" name="弧形 98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0" name="弧形 99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1" name="弧形 100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" name="弧形 101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3" name="弧形 102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4" name="弧形 103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5" name="弧形 104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7" name="群組 16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72" name="弧形 71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3" name="弧形 72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4" name="弧形 73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5" name="弧形 74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6" name="弧形 75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7" name="弧形 76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8" name="弧形 77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9" name="弧形 78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0" name="弧形 79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1" name="弧形 80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2" name="弧形 81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3" name="弧形 82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4" name="弧形 83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5" name="弧形 84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6" name="弧形 85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7" name="弧形 86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8" name="弧形 87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8" name="群組 17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55" name="弧形 54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6" name="弧形 55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7" name="弧形 56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8" name="弧形 57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9" name="弧形 58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0" name="弧形 59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1" name="弧形 60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2" name="弧形 61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3" name="弧形 62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4" name="弧形 63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5" name="弧形 64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6" name="弧形 65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7" name="弧形 66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8" name="弧形 67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9" name="弧形 68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0" name="弧形 69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1" name="弧形 70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9" name="群組 18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38" name="弧形 37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" name="弧形 38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0" name="弧形 39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" name="弧形 40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2" name="弧形 41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3" name="弧形 42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4" name="弧形 43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5" name="弧形 44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" name="弧形 45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" name="弧形 46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8" name="弧形 47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9" name="弧形 48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0" name="弧形 49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1" name="弧形 50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2" name="弧形 51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3" name="弧形 52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4" name="弧形 53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20" name="群組 19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21" name="弧形 20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2" name="弧形 21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3" name="弧形 22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4" name="弧形 23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5" name="弧形 24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6" name="弧形 25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7" name="弧形 26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8" name="弧形 27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9" name="弧形 28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0" name="弧形 29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1" name="弧形 30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2" name="弧形 31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3" name="弧形 32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4" name="弧形 33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5" name="弧形 34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6" name="弧形 35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7" name="弧形 36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7" name="弧形 6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8" name="弧形 7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9" name="弧形 8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0" name="弧形 9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1" name="弧形 10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2" name="弧形 11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3" name="弧形 12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" name="弧形 13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5" name="弧形 14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06" name="圓角化單一角落矩形 105"/>
          <p:cNvSpPr/>
          <p:nvPr/>
        </p:nvSpPr>
        <p:spPr>
          <a:xfrm>
            <a:off x="0" y="713136"/>
            <a:ext cx="8003752" cy="5376439"/>
          </a:xfrm>
          <a:prstGeom prst="round1Rect">
            <a:avLst/>
          </a:prstGeom>
          <a:solidFill>
            <a:srgbClr val="FDF5ED"/>
          </a:solidFill>
          <a:ln>
            <a:noFill/>
          </a:ln>
          <a:effectLst>
            <a:outerShdw blurRad="444500" dir="12900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07" name="矩形 106"/>
          <p:cNvSpPr/>
          <p:nvPr/>
        </p:nvSpPr>
        <p:spPr>
          <a:xfrm>
            <a:off x="0" y="713137"/>
            <a:ext cx="347472" cy="5376439"/>
          </a:xfrm>
          <a:prstGeom prst="rect">
            <a:avLst/>
          </a:prstGeom>
          <a:gradFill>
            <a:gsLst>
              <a:gs pos="23000">
                <a:schemeClr val="accent1">
                  <a:lumMod val="60000"/>
                  <a:lumOff val="40000"/>
                </a:schemeClr>
              </a:gs>
              <a:gs pos="100000">
                <a:srgbClr val="6FAC46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  <p:sp>
        <p:nvSpPr>
          <p:cNvPr id="108" name="文字方塊 107"/>
          <p:cNvSpPr txBox="1"/>
          <p:nvPr/>
        </p:nvSpPr>
        <p:spPr>
          <a:xfrm>
            <a:off x="5925458" y="2540874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應用</a:t>
            </a:r>
          </a:p>
        </p:txBody>
      </p:sp>
      <p:sp>
        <p:nvSpPr>
          <p:cNvPr id="109" name="文字方塊 108"/>
          <p:cNvSpPr txBox="1"/>
          <p:nvPr/>
        </p:nvSpPr>
        <p:spPr>
          <a:xfrm>
            <a:off x="1594567" y="2275071"/>
            <a:ext cx="473905" cy="954107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sz="2800" b="1" dirty="0" smtClean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介紹</a:t>
            </a:r>
            <a:endParaRPr kumimoji="1" lang="zh-TW" altLang="en-US" sz="2800" b="1" dirty="0">
              <a:solidFill>
                <a:srgbClr val="57A777"/>
              </a:solidFill>
              <a:latin typeface="Arial" panose="020B0604020202020204" pitchFamily="34" charset="0"/>
              <a:ea typeface="微軟正黑體"/>
            </a:endParaRPr>
          </a:p>
        </p:txBody>
      </p:sp>
      <p:cxnSp>
        <p:nvCxnSpPr>
          <p:cNvPr id="110" name="直線接點 109"/>
          <p:cNvCxnSpPr/>
          <p:nvPr/>
        </p:nvCxnSpPr>
        <p:spPr>
          <a:xfrm>
            <a:off x="1566913" y="3343264"/>
            <a:ext cx="1767088" cy="0"/>
          </a:xfrm>
          <a:prstGeom prst="line">
            <a:avLst/>
          </a:prstGeom>
          <a:ln w="9525">
            <a:solidFill>
              <a:srgbClr val="57A7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矩形 110"/>
          <p:cNvSpPr/>
          <p:nvPr/>
        </p:nvSpPr>
        <p:spPr>
          <a:xfrm>
            <a:off x="1454190" y="3491146"/>
            <a:ext cx="2065052" cy="3454797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 smtClean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功</a:t>
            </a:r>
            <a:r>
              <a:rPr lang="zh-HK" altLang="en-US" b="1" spc="-500" dirty="0" smtClean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用</a:t>
            </a:r>
            <a:r>
              <a:rPr lang="zh-TW" altLang="en-US" b="1" spc="-500" dirty="0" smtClean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和</a:t>
            </a:r>
            <a:r>
              <a:rPr lang="zh-HK" altLang="en-US" b="1" spc="-500" dirty="0" smtClean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特徵</a:t>
            </a:r>
            <a:endParaRPr lang="en-US" altLang="zh-HK" b="1" spc="-500" dirty="0">
              <a:solidFill>
                <a:srgbClr val="57A777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關聯詞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 smtClean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生活</a:t>
            </a:r>
            <a:r>
              <a:rPr lang="zh-TW" altLang="en-US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例子</a:t>
            </a:r>
            <a:endParaRPr lang="en-US" altLang="zh-TW" b="1" spc="-500" dirty="0">
              <a:solidFill>
                <a:srgbClr val="57A777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HK" altLang="en-US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學科</a:t>
            </a:r>
            <a:r>
              <a:rPr lang="zh-TW" altLang="en-US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例子</a:t>
            </a:r>
          </a:p>
        </p:txBody>
      </p:sp>
      <p:sp>
        <p:nvSpPr>
          <p:cNvPr id="112" name="矩形 111"/>
          <p:cNvSpPr/>
          <p:nvPr/>
        </p:nvSpPr>
        <p:spPr>
          <a:xfrm>
            <a:off x="4072274" y="3497478"/>
            <a:ext cx="1271054" cy="2722337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複句結構</a:t>
            </a:r>
            <a:endParaRPr lang="en-US" altLang="zh-HK" sz="1400" b="1" spc="-500" dirty="0">
              <a:solidFill>
                <a:srgbClr val="57A777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理解複句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構思及</a:t>
            </a:r>
            <a:r>
              <a:rPr lang="zh-HK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組</a:t>
            </a:r>
            <a:r>
              <a:rPr lang="zh-TW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織複句</a:t>
            </a:r>
            <a:endParaRPr lang="en-US" altLang="zh-HK" sz="1400" b="1" spc="-500" dirty="0">
              <a:solidFill>
                <a:srgbClr val="57A777"/>
              </a:solidFill>
              <a:latin typeface="Arial" panose="020B0604020202020204" pitchFamily="34" charset="0"/>
              <a:ea typeface="微軟正黑體"/>
            </a:endParaRPr>
          </a:p>
        </p:txBody>
      </p:sp>
      <p:cxnSp>
        <p:nvCxnSpPr>
          <p:cNvPr id="113" name="直線接點 112"/>
          <p:cNvCxnSpPr/>
          <p:nvPr/>
        </p:nvCxnSpPr>
        <p:spPr>
          <a:xfrm>
            <a:off x="4109750" y="3343408"/>
            <a:ext cx="1107288" cy="0"/>
          </a:xfrm>
          <a:prstGeom prst="line">
            <a:avLst/>
          </a:prstGeom>
          <a:ln w="9525">
            <a:solidFill>
              <a:srgbClr val="57A7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矩形 113"/>
          <p:cNvSpPr/>
          <p:nvPr/>
        </p:nvSpPr>
        <p:spPr>
          <a:xfrm>
            <a:off x="6046151" y="3497479"/>
            <a:ext cx="894989" cy="2360425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練習</a:t>
            </a:r>
            <a:endParaRPr lang="en-US" altLang="zh-TW" sz="1400" b="1" spc="-500" dirty="0">
              <a:solidFill>
                <a:srgbClr val="57A777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工作紙及句子框架</a:t>
            </a:r>
          </a:p>
        </p:txBody>
      </p:sp>
      <p:cxnSp>
        <p:nvCxnSpPr>
          <p:cNvPr id="115" name="直線接點 114"/>
          <p:cNvCxnSpPr/>
          <p:nvPr/>
        </p:nvCxnSpPr>
        <p:spPr>
          <a:xfrm>
            <a:off x="5983880" y="3338042"/>
            <a:ext cx="901485" cy="0"/>
          </a:xfrm>
          <a:prstGeom prst="line">
            <a:avLst/>
          </a:prstGeom>
          <a:ln w="9525">
            <a:solidFill>
              <a:srgbClr val="57A7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文字方塊 115"/>
          <p:cNvSpPr txBox="1"/>
          <p:nvPr/>
        </p:nvSpPr>
        <p:spPr>
          <a:xfrm>
            <a:off x="4070520" y="2528377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結構</a:t>
            </a:r>
          </a:p>
        </p:txBody>
      </p:sp>
      <p:cxnSp>
        <p:nvCxnSpPr>
          <p:cNvPr id="117" name="直線接點 116"/>
          <p:cNvCxnSpPr/>
          <p:nvPr/>
        </p:nvCxnSpPr>
        <p:spPr>
          <a:xfrm>
            <a:off x="234080" y="1712839"/>
            <a:ext cx="1767088" cy="0"/>
          </a:xfrm>
          <a:prstGeom prst="line">
            <a:avLst/>
          </a:prstGeom>
          <a:ln w="19050">
            <a:solidFill>
              <a:srgbClr val="57A777"/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0" name="圓角矩形 149"/>
          <p:cNvSpPr/>
          <p:nvPr/>
        </p:nvSpPr>
        <p:spPr>
          <a:xfrm>
            <a:off x="5402261" y="877660"/>
            <a:ext cx="1150127" cy="266286"/>
          </a:xfrm>
          <a:prstGeom prst="roundRect">
            <a:avLst>
              <a:gd name="adj" fmla="val 50000"/>
            </a:avLst>
          </a:prstGeom>
          <a:solidFill>
            <a:srgbClr val="75AF5D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51" name="手繪多邊形 150"/>
          <p:cNvSpPr/>
          <p:nvPr/>
        </p:nvSpPr>
        <p:spPr>
          <a:xfrm>
            <a:off x="5839153" y="438611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23000">
                <a:schemeClr val="accent1">
                  <a:lumMod val="60000"/>
                  <a:lumOff val="40000"/>
                </a:schemeClr>
              </a:gs>
              <a:gs pos="100000">
                <a:srgbClr val="6FAC46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  <p:sp>
        <p:nvSpPr>
          <p:cNvPr id="152" name="手繪多邊形 151"/>
          <p:cNvSpPr/>
          <p:nvPr/>
        </p:nvSpPr>
        <p:spPr>
          <a:xfrm>
            <a:off x="7709689" y="3609158"/>
            <a:ext cx="1017831" cy="583705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23000">
                <a:schemeClr val="accent1">
                  <a:lumMod val="60000"/>
                  <a:lumOff val="40000"/>
                </a:schemeClr>
              </a:gs>
              <a:gs pos="100000">
                <a:srgbClr val="6FAC46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  <p:sp>
        <p:nvSpPr>
          <p:cNvPr id="153" name="圓角矩形 152"/>
          <p:cNvSpPr/>
          <p:nvPr/>
        </p:nvSpPr>
        <p:spPr>
          <a:xfrm>
            <a:off x="7409201" y="4083201"/>
            <a:ext cx="773508" cy="179088"/>
          </a:xfrm>
          <a:prstGeom prst="roundRect">
            <a:avLst>
              <a:gd name="adj" fmla="val 50000"/>
            </a:avLst>
          </a:prstGeom>
          <a:solidFill>
            <a:srgbClr val="75AF5D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54" name="手繪多邊形 153"/>
          <p:cNvSpPr/>
          <p:nvPr/>
        </p:nvSpPr>
        <p:spPr>
          <a:xfrm>
            <a:off x="5746213" y="5813561"/>
            <a:ext cx="660225" cy="353192"/>
          </a:xfrm>
          <a:custGeom>
            <a:avLst/>
            <a:gdLst>
              <a:gd name="connsiteX0" fmla="*/ 760518 w 1324898"/>
              <a:gd name="connsiteY0" fmla="*/ 0 h 708764"/>
              <a:gd name="connsiteX1" fmla="*/ 1038139 w 1324898"/>
              <a:gd name="connsiteY1" fmla="*/ 184019 h 708764"/>
              <a:gd name="connsiteX2" fmla="*/ 1040450 w 1324898"/>
              <a:gd name="connsiteY2" fmla="*/ 195468 h 708764"/>
              <a:gd name="connsiteX3" fmla="*/ 1079761 w 1324898"/>
              <a:gd name="connsiteY3" fmla="*/ 201411 h 708764"/>
              <a:gd name="connsiteX4" fmla="*/ 1229599 w 1324898"/>
              <a:gd name="connsiteY4" fmla="*/ 337264 h 708764"/>
              <a:gd name="connsiteX5" fmla="*/ 1247292 w 1324898"/>
              <a:gd name="connsiteY5" fmla="*/ 424901 h 708764"/>
              <a:gd name="connsiteX6" fmla="*/ 1279976 w 1324898"/>
              <a:gd name="connsiteY6" fmla="*/ 446936 h 708764"/>
              <a:gd name="connsiteX7" fmla="*/ 1324898 w 1324898"/>
              <a:gd name="connsiteY7" fmla="*/ 555389 h 708764"/>
              <a:gd name="connsiteX8" fmla="*/ 1171523 w 1324898"/>
              <a:gd name="connsiteY8" fmla="*/ 708764 h 708764"/>
              <a:gd name="connsiteX9" fmla="*/ 153375 w 1324898"/>
              <a:gd name="connsiteY9" fmla="*/ 708764 h 708764"/>
              <a:gd name="connsiteX10" fmla="*/ 0 w 1324898"/>
              <a:gd name="connsiteY10" fmla="*/ 555389 h 708764"/>
              <a:gd name="connsiteX11" fmla="*/ 93674 w 1324898"/>
              <a:gd name="connsiteY11" fmla="*/ 414067 h 708764"/>
              <a:gd name="connsiteX12" fmla="*/ 149135 w 1324898"/>
              <a:gd name="connsiteY12" fmla="*/ 402870 h 708764"/>
              <a:gd name="connsiteX13" fmla="*/ 162498 w 1324898"/>
              <a:gd name="connsiteY13" fmla="*/ 336680 h 708764"/>
              <a:gd name="connsiteX14" fmla="*/ 384125 w 1324898"/>
              <a:gd name="connsiteY14" fmla="*/ 189776 h 708764"/>
              <a:gd name="connsiteX15" fmla="*/ 455651 w 1324898"/>
              <a:gd name="connsiteY15" fmla="*/ 200590 h 708764"/>
              <a:gd name="connsiteX16" fmla="*/ 477438 w 1324898"/>
              <a:gd name="connsiteY16" fmla="*/ 211063 h 708764"/>
              <a:gd name="connsiteX17" fmla="*/ 482898 w 1324898"/>
              <a:gd name="connsiteY17" fmla="*/ 184019 h 708764"/>
              <a:gd name="connsiteX18" fmla="*/ 760518 w 1324898"/>
              <a:gd name="connsiteY18" fmla="*/ 0 h 708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24898" h="708764">
                <a:moveTo>
                  <a:pt x="760518" y="0"/>
                </a:moveTo>
                <a:cubicBezTo>
                  <a:pt x="885320" y="0"/>
                  <a:pt x="992399" y="75879"/>
                  <a:pt x="1038139" y="184019"/>
                </a:cubicBezTo>
                <a:lnTo>
                  <a:pt x="1040450" y="195468"/>
                </a:lnTo>
                <a:lnTo>
                  <a:pt x="1079761" y="201411"/>
                </a:lnTo>
                <a:cubicBezTo>
                  <a:pt x="1147427" y="222457"/>
                  <a:pt x="1202261" y="272629"/>
                  <a:pt x="1229599" y="337264"/>
                </a:cubicBezTo>
                <a:lnTo>
                  <a:pt x="1247292" y="424901"/>
                </a:lnTo>
                <a:lnTo>
                  <a:pt x="1279976" y="446936"/>
                </a:lnTo>
                <a:cubicBezTo>
                  <a:pt x="1307731" y="474692"/>
                  <a:pt x="1324898" y="513036"/>
                  <a:pt x="1324898" y="555389"/>
                </a:cubicBezTo>
                <a:cubicBezTo>
                  <a:pt x="1324898" y="640096"/>
                  <a:pt x="1256230" y="708764"/>
                  <a:pt x="1171523" y="708764"/>
                </a:cubicBezTo>
                <a:lnTo>
                  <a:pt x="153375" y="708764"/>
                </a:lnTo>
                <a:cubicBezTo>
                  <a:pt x="68668" y="708764"/>
                  <a:pt x="0" y="640096"/>
                  <a:pt x="0" y="555389"/>
                </a:cubicBezTo>
                <a:cubicBezTo>
                  <a:pt x="0" y="491859"/>
                  <a:pt x="38626" y="437350"/>
                  <a:pt x="93674" y="414067"/>
                </a:cubicBezTo>
                <a:lnTo>
                  <a:pt x="149135" y="402870"/>
                </a:lnTo>
                <a:lnTo>
                  <a:pt x="162498" y="336680"/>
                </a:lnTo>
                <a:cubicBezTo>
                  <a:pt x="199013" y="250351"/>
                  <a:pt x="284495" y="189776"/>
                  <a:pt x="384125" y="189776"/>
                </a:cubicBezTo>
                <a:cubicBezTo>
                  <a:pt x="409033" y="189776"/>
                  <a:pt x="433056" y="193562"/>
                  <a:pt x="455651" y="200590"/>
                </a:cubicBezTo>
                <a:lnTo>
                  <a:pt x="477438" y="211063"/>
                </a:lnTo>
                <a:lnTo>
                  <a:pt x="482898" y="184019"/>
                </a:lnTo>
                <a:cubicBezTo>
                  <a:pt x="528637" y="75879"/>
                  <a:pt x="635717" y="0"/>
                  <a:pt x="760518" y="0"/>
                </a:cubicBezTo>
                <a:close/>
              </a:path>
            </a:pathLst>
          </a:custGeom>
          <a:gradFill>
            <a:gsLst>
              <a:gs pos="23000">
                <a:schemeClr val="accent1">
                  <a:lumMod val="60000"/>
                  <a:lumOff val="40000"/>
                </a:schemeClr>
              </a:gs>
              <a:gs pos="100000">
                <a:srgbClr val="6FAC46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  <p:sp>
        <p:nvSpPr>
          <p:cNvPr id="155" name="圓角矩形 154"/>
          <p:cNvSpPr/>
          <p:nvPr/>
        </p:nvSpPr>
        <p:spPr>
          <a:xfrm>
            <a:off x="2939370" y="3485321"/>
            <a:ext cx="429267" cy="1708041"/>
          </a:xfrm>
          <a:prstGeom prst="roundRect">
            <a:avLst/>
          </a:prstGeom>
          <a:noFill/>
          <a:ln>
            <a:solidFill>
              <a:srgbClr val="57A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69" name="標題 1"/>
          <p:cNvSpPr txBox="1">
            <a:spLocks/>
          </p:cNvSpPr>
          <p:nvPr/>
        </p:nvSpPr>
        <p:spPr>
          <a:xfrm>
            <a:off x="408733" y="848172"/>
            <a:ext cx="1164616" cy="1143000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r>
              <a:rPr lang="zh-TW" altLang="en-US" sz="2300" b="1" spc="300" dirty="0">
                <a:solidFill>
                  <a:srgbClr val="57A777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選擇關係</a:t>
            </a:r>
            <a:endParaRPr lang="zh-HK" altLang="en-US" sz="2300" b="1" spc="300" dirty="0">
              <a:solidFill>
                <a:srgbClr val="57A777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pic>
        <p:nvPicPr>
          <p:cNvPr id="170" name="圖片 16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5291" y="1016356"/>
            <a:ext cx="651591" cy="409871"/>
          </a:xfrm>
          <a:prstGeom prst="rect">
            <a:avLst/>
          </a:prstGeom>
        </p:spPr>
      </p:pic>
      <p:pic>
        <p:nvPicPr>
          <p:cNvPr id="172" name="圖片 17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5991" y="1925760"/>
            <a:ext cx="930268" cy="1256018"/>
          </a:xfrm>
          <a:prstGeom prst="rect">
            <a:avLst/>
          </a:prstGeom>
        </p:spPr>
      </p:pic>
      <p:pic>
        <p:nvPicPr>
          <p:cNvPr id="173" name="圖片 17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1967" y="1600873"/>
            <a:ext cx="768490" cy="1641914"/>
          </a:xfrm>
          <a:prstGeom prst="rect">
            <a:avLst/>
          </a:prstGeom>
        </p:spPr>
      </p:pic>
      <p:pic>
        <p:nvPicPr>
          <p:cNvPr id="174" name="圖片 17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9892" y="1609351"/>
            <a:ext cx="1425001" cy="1559960"/>
          </a:xfrm>
          <a:prstGeom prst="rect">
            <a:avLst/>
          </a:prstGeom>
        </p:spPr>
      </p:pic>
      <p:grpSp>
        <p:nvGrpSpPr>
          <p:cNvPr id="120" name="群組 119"/>
          <p:cNvGrpSpPr/>
          <p:nvPr/>
        </p:nvGrpSpPr>
        <p:grpSpPr>
          <a:xfrm>
            <a:off x="3219981" y="4869326"/>
            <a:ext cx="1451003" cy="1603503"/>
            <a:chOff x="6601429" y="2042950"/>
            <a:chExt cx="1451003" cy="1603503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grpSp>
          <p:nvGrpSpPr>
            <p:cNvPr id="121" name="群組 120"/>
            <p:cNvGrpSpPr/>
            <p:nvPr/>
          </p:nvGrpSpPr>
          <p:grpSpPr>
            <a:xfrm>
              <a:off x="6601429" y="2666164"/>
              <a:ext cx="1155994" cy="980289"/>
              <a:chOff x="3692541" y="5649906"/>
              <a:chExt cx="1155994" cy="980289"/>
            </a:xfrm>
          </p:grpSpPr>
          <p:grpSp>
            <p:nvGrpSpPr>
              <p:cNvPr id="123" name="群組 122"/>
              <p:cNvGrpSpPr/>
              <p:nvPr/>
            </p:nvGrpSpPr>
            <p:grpSpPr>
              <a:xfrm>
                <a:off x="3692541" y="6027239"/>
                <a:ext cx="1140327" cy="602956"/>
                <a:chOff x="3702350" y="6095654"/>
                <a:chExt cx="1140327" cy="602956"/>
              </a:xfrm>
            </p:grpSpPr>
            <p:grpSp>
              <p:nvGrpSpPr>
                <p:cNvPr id="125" name="群組 124"/>
                <p:cNvGrpSpPr/>
                <p:nvPr/>
              </p:nvGrpSpPr>
              <p:grpSpPr>
                <a:xfrm>
                  <a:off x="3702350" y="6095654"/>
                  <a:ext cx="1140327" cy="548809"/>
                  <a:chOff x="4722741" y="5850498"/>
                  <a:chExt cx="1140327" cy="548809"/>
                </a:xfrm>
                <a:gradFill flip="none" rotWithShape="1">
                  <a:gsLst>
                    <a:gs pos="98000">
                      <a:schemeClr val="accent2">
                        <a:lumMod val="77000"/>
                        <a:lumOff val="23000"/>
                      </a:schemeClr>
                    </a:gs>
                    <a:gs pos="22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</p:grpSpPr>
              <p:sp>
                <p:nvSpPr>
                  <p:cNvPr id="127" name="圓角化同側角落矩形 126"/>
                  <p:cNvSpPr/>
                  <p:nvPr/>
                </p:nvSpPr>
                <p:spPr>
                  <a:xfrm>
                    <a:off x="5599592" y="5850498"/>
                    <a:ext cx="263476" cy="525519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128" name="圓角化同側角落矩形 127"/>
                  <p:cNvSpPr/>
                  <p:nvPr/>
                </p:nvSpPr>
                <p:spPr>
                  <a:xfrm rot="16200000">
                    <a:off x="5366754" y="5902992"/>
                    <a:ext cx="263476" cy="729153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 dirty="0">
                      <a:latin typeface="Arial" panose="020B0604020202020204" pitchFamily="34" charset="0"/>
                    </a:endParaRPr>
                  </a:p>
                </p:txBody>
              </p:sp>
              <p:grpSp>
                <p:nvGrpSpPr>
                  <p:cNvPr id="129" name="群組 128"/>
                  <p:cNvGrpSpPr/>
                  <p:nvPr/>
                </p:nvGrpSpPr>
                <p:grpSpPr>
                  <a:xfrm>
                    <a:off x="4722741" y="6135826"/>
                    <a:ext cx="453551" cy="263481"/>
                    <a:chOff x="4722741" y="6135826"/>
                    <a:chExt cx="453551" cy="263481"/>
                  </a:xfrm>
                  <a:grpFill/>
                </p:grpSpPr>
                <p:sp>
                  <p:nvSpPr>
                    <p:cNvPr id="130" name="圓角化同側角落矩形 129"/>
                    <p:cNvSpPr/>
                    <p:nvPr/>
                  </p:nvSpPr>
                  <p:spPr>
                    <a:xfrm rot="16200000">
                      <a:off x="4847237" y="6011330"/>
                      <a:ext cx="74473" cy="323465"/>
                    </a:xfrm>
                    <a:prstGeom prst="round2Same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 dirty="0">
                        <a:latin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31" name="圓角化同側角落矩形 130"/>
                    <p:cNvSpPr/>
                    <p:nvPr/>
                  </p:nvSpPr>
                  <p:spPr>
                    <a:xfrm rot="5400000">
                      <a:off x="4899728" y="6122743"/>
                      <a:ext cx="263479" cy="289649"/>
                    </a:xfrm>
                    <a:prstGeom prst="round2SameRect">
                      <a:avLst>
                        <a:gd name="adj1" fmla="val 15060"/>
                        <a:gd name="adj2" fmla="val 50000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 dirty="0">
                        <a:latin typeface="Arial" panose="020B0604020202020204" pitchFamily="34" charset="0"/>
                      </a:endParaRPr>
                    </a:p>
                  </p:txBody>
                </p:sp>
              </p:grpSp>
            </p:grpSp>
            <p:sp>
              <p:nvSpPr>
                <p:cNvPr id="126" name="弧形 125"/>
                <p:cNvSpPr/>
                <p:nvPr/>
              </p:nvSpPr>
              <p:spPr>
                <a:xfrm rot="1228920">
                  <a:off x="3799777" y="6326836"/>
                  <a:ext cx="367657" cy="371774"/>
                </a:xfrm>
                <a:prstGeom prst="arc">
                  <a:avLst>
                    <a:gd name="adj1" fmla="val 19175391"/>
                    <a:gd name="adj2" fmla="val 0"/>
                  </a:avLst>
                </a:prstGeom>
                <a:ln w="25400" cap="rnd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124" name="圓角化同側角落矩形 123"/>
              <p:cNvSpPr/>
              <p:nvPr/>
            </p:nvSpPr>
            <p:spPr>
              <a:xfrm>
                <a:off x="4490467" y="5649906"/>
                <a:ext cx="358068" cy="53062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adFill>
                <a:gsLst>
                  <a:gs pos="100000">
                    <a:schemeClr val="bg1">
                      <a:lumMod val="75000"/>
                    </a:schemeClr>
                  </a:gs>
                  <a:gs pos="0">
                    <a:schemeClr val="bg1">
                      <a:lumMod val="95000"/>
                    </a:schemeClr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dirty="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22" name="圓角矩形 121"/>
            <p:cNvSpPr/>
            <p:nvPr/>
          </p:nvSpPr>
          <p:spPr>
            <a:xfrm>
              <a:off x="7743421" y="2042950"/>
              <a:ext cx="309011" cy="29575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32" name="圓角化同側角落矩形 131"/>
          <p:cNvSpPr/>
          <p:nvPr/>
        </p:nvSpPr>
        <p:spPr>
          <a:xfrm>
            <a:off x="3785789" y="5368837"/>
            <a:ext cx="1078323" cy="1489098"/>
          </a:xfrm>
          <a:prstGeom prst="round2SameRect">
            <a:avLst>
              <a:gd name="adj1" fmla="val 46596"/>
              <a:gd name="adj2" fmla="val 0"/>
            </a:avLst>
          </a:prstGeom>
          <a:gradFill flip="none" rotWithShape="1">
            <a:gsLst>
              <a:gs pos="98000">
                <a:schemeClr val="bg1">
                  <a:lumMod val="85000"/>
                </a:schemeClr>
              </a:gs>
              <a:gs pos="22000">
                <a:schemeClr val="bg1">
                  <a:lumMod val="95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3" name="圓角矩形 132"/>
          <p:cNvSpPr/>
          <p:nvPr/>
        </p:nvSpPr>
        <p:spPr>
          <a:xfrm>
            <a:off x="4044307" y="5017104"/>
            <a:ext cx="308921" cy="537616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4" name="圓角矩形 133"/>
          <p:cNvSpPr/>
          <p:nvPr/>
        </p:nvSpPr>
        <p:spPr>
          <a:xfrm>
            <a:off x="3882793" y="4596842"/>
            <a:ext cx="493891" cy="72500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5" name="手繪多邊形 134"/>
          <p:cNvSpPr/>
          <p:nvPr/>
        </p:nvSpPr>
        <p:spPr>
          <a:xfrm>
            <a:off x="3849728" y="4407795"/>
            <a:ext cx="770573" cy="493847"/>
          </a:xfrm>
          <a:custGeom>
            <a:avLst/>
            <a:gdLst>
              <a:gd name="connsiteX0" fmla="*/ 362608 w 1302285"/>
              <a:gd name="connsiteY0" fmla="*/ 0 h 819733"/>
              <a:gd name="connsiteX1" fmla="*/ 1302285 w 1302285"/>
              <a:gd name="connsiteY1" fmla="*/ 0 h 819733"/>
              <a:gd name="connsiteX2" fmla="*/ 1302285 w 1302285"/>
              <a:gd name="connsiteY2" fmla="*/ 362607 h 819733"/>
              <a:gd name="connsiteX3" fmla="*/ 939678 w 1302285"/>
              <a:gd name="connsiteY3" fmla="*/ 725214 h 819733"/>
              <a:gd name="connsiteX4" fmla="*/ 869749 w 1302285"/>
              <a:gd name="connsiteY4" fmla="*/ 725214 h 819733"/>
              <a:gd name="connsiteX5" fmla="*/ 870074 w 1302285"/>
              <a:gd name="connsiteY5" fmla="*/ 726827 h 819733"/>
              <a:gd name="connsiteX6" fmla="*/ 781765 w 1302285"/>
              <a:gd name="connsiteY6" fmla="*/ 815136 h 819733"/>
              <a:gd name="connsiteX7" fmla="*/ 693456 w 1302285"/>
              <a:gd name="connsiteY7" fmla="*/ 726827 h 819733"/>
              <a:gd name="connsiteX8" fmla="*/ 693782 w 1302285"/>
              <a:gd name="connsiteY8" fmla="*/ 725214 h 819733"/>
              <a:gd name="connsiteX9" fmla="*/ 693130 w 1302285"/>
              <a:gd name="connsiteY9" fmla="*/ 725214 h 819733"/>
              <a:gd name="connsiteX10" fmla="*/ 693456 w 1302285"/>
              <a:gd name="connsiteY10" fmla="*/ 726827 h 819733"/>
              <a:gd name="connsiteX11" fmla="*/ 605147 w 1302285"/>
              <a:gd name="connsiteY11" fmla="*/ 815136 h 819733"/>
              <a:gd name="connsiteX12" fmla="*/ 542703 w 1302285"/>
              <a:gd name="connsiteY12" fmla="*/ 789271 h 819733"/>
              <a:gd name="connsiteX13" fmla="*/ 523827 w 1302285"/>
              <a:gd name="connsiteY13" fmla="*/ 761275 h 819733"/>
              <a:gd name="connsiteX14" fmla="*/ 522914 w 1302285"/>
              <a:gd name="connsiteY14" fmla="*/ 765798 h 819733"/>
              <a:gd name="connsiteX15" fmla="*/ 441545 w 1302285"/>
              <a:gd name="connsiteY15" fmla="*/ 819733 h 819733"/>
              <a:gd name="connsiteX16" fmla="*/ 353236 w 1302285"/>
              <a:gd name="connsiteY16" fmla="*/ 731424 h 819733"/>
              <a:gd name="connsiteX17" fmla="*/ 354489 w 1302285"/>
              <a:gd name="connsiteY17" fmla="*/ 725214 h 819733"/>
              <a:gd name="connsiteX18" fmla="*/ 352910 w 1302285"/>
              <a:gd name="connsiteY18" fmla="*/ 725214 h 819733"/>
              <a:gd name="connsiteX19" fmla="*/ 353236 w 1302285"/>
              <a:gd name="connsiteY19" fmla="*/ 726827 h 819733"/>
              <a:gd name="connsiteX20" fmla="*/ 264927 w 1302285"/>
              <a:gd name="connsiteY20" fmla="*/ 815136 h 819733"/>
              <a:gd name="connsiteX21" fmla="*/ 176618 w 1302285"/>
              <a:gd name="connsiteY21" fmla="*/ 726827 h 819733"/>
              <a:gd name="connsiteX22" fmla="*/ 176943 w 1302285"/>
              <a:gd name="connsiteY22" fmla="*/ 725214 h 819733"/>
              <a:gd name="connsiteX23" fmla="*/ 175364 w 1302285"/>
              <a:gd name="connsiteY23" fmla="*/ 725214 h 819733"/>
              <a:gd name="connsiteX24" fmla="*/ 176618 w 1302285"/>
              <a:gd name="connsiteY24" fmla="*/ 731424 h 819733"/>
              <a:gd name="connsiteX25" fmla="*/ 88309 w 1302285"/>
              <a:gd name="connsiteY25" fmla="*/ 819733 h 819733"/>
              <a:gd name="connsiteX26" fmla="*/ 0 w 1302285"/>
              <a:gd name="connsiteY26" fmla="*/ 731424 h 819733"/>
              <a:gd name="connsiteX27" fmla="*/ 1253 w 1302285"/>
              <a:gd name="connsiteY27" fmla="*/ 725214 h 819733"/>
              <a:gd name="connsiteX28" fmla="*/ 1 w 1302285"/>
              <a:gd name="connsiteY28" fmla="*/ 725214 h 819733"/>
              <a:gd name="connsiteX29" fmla="*/ 1 w 1302285"/>
              <a:gd name="connsiteY29" fmla="*/ 362607 h 819733"/>
              <a:gd name="connsiteX30" fmla="*/ 362608 w 1302285"/>
              <a:gd name="connsiteY30" fmla="*/ 0 h 819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302285" h="819733">
                <a:moveTo>
                  <a:pt x="362608" y="0"/>
                </a:moveTo>
                <a:lnTo>
                  <a:pt x="1302285" y="0"/>
                </a:lnTo>
                <a:lnTo>
                  <a:pt x="1302285" y="362607"/>
                </a:lnTo>
                <a:cubicBezTo>
                  <a:pt x="1302285" y="562869"/>
                  <a:pt x="1139940" y="725214"/>
                  <a:pt x="939678" y="725214"/>
                </a:cubicBezTo>
                <a:lnTo>
                  <a:pt x="869749" y="725214"/>
                </a:lnTo>
                <a:lnTo>
                  <a:pt x="870074" y="726827"/>
                </a:lnTo>
                <a:cubicBezTo>
                  <a:pt x="870074" y="775599"/>
                  <a:pt x="830537" y="815136"/>
                  <a:pt x="781765" y="815136"/>
                </a:cubicBezTo>
                <a:cubicBezTo>
                  <a:pt x="732993" y="815136"/>
                  <a:pt x="693456" y="775599"/>
                  <a:pt x="693456" y="726827"/>
                </a:cubicBezTo>
                <a:lnTo>
                  <a:pt x="693782" y="725214"/>
                </a:lnTo>
                <a:lnTo>
                  <a:pt x="693130" y="725214"/>
                </a:lnTo>
                <a:lnTo>
                  <a:pt x="693456" y="726827"/>
                </a:lnTo>
                <a:cubicBezTo>
                  <a:pt x="693456" y="775599"/>
                  <a:pt x="653919" y="815136"/>
                  <a:pt x="605147" y="815136"/>
                </a:cubicBezTo>
                <a:cubicBezTo>
                  <a:pt x="580761" y="815136"/>
                  <a:pt x="558684" y="805252"/>
                  <a:pt x="542703" y="789271"/>
                </a:cubicBezTo>
                <a:lnTo>
                  <a:pt x="523827" y="761275"/>
                </a:lnTo>
                <a:lnTo>
                  <a:pt x="522914" y="765798"/>
                </a:lnTo>
                <a:cubicBezTo>
                  <a:pt x="509508" y="797494"/>
                  <a:pt x="478124" y="819733"/>
                  <a:pt x="441545" y="819733"/>
                </a:cubicBezTo>
                <a:cubicBezTo>
                  <a:pt x="392773" y="819733"/>
                  <a:pt x="353236" y="780196"/>
                  <a:pt x="353236" y="731424"/>
                </a:cubicBezTo>
                <a:lnTo>
                  <a:pt x="354489" y="725214"/>
                </a:lnTo>
                <a:lnTo>
                  <a:pt x="352910" y="725214"/>
                </a:lnTo>
                <a:lnTo>
                  <a:pt x="353236" y="726827"/>
                </a:lnTo>
                <a:cubicBezTo>
                  <a:pt x="353236" y="775599"/>
                  <a:pt x="313699" y="815136"/>
                  <a:pt x="264927" y="815136"/>
                </a:cubicBezTo>
                <a:cubicBezTo>
                  <a:pt x="216155" y="815136"/>
                  <a:pt x="176618" y="775599"/>
                  <a:pt x="176618" y="726827"/>
                </a:cubicBezTo>
                <a:lnTo>
                  <a:pt x="176943" y="725214"/>
                </a:lnTo>
                <a:lnTo>
                  <a:pt x="175364" y="725214"/>
                </a:lnTo>
                <a:lnTo>
                  <a:pt x="176618" y="731424"/>
                </a:lnTo>
                <a:cubicBezTo>
                  <a:pt x="176618" y="780196"/>
                  <a:pt x="137081" y="819733"/>
                  <a:pt x="88309" y="819733"/>
                </a:cubicBezTo>
                <a:cubicBezTo>
                  <a:pt x="39537" y="819733"/>
                  <a:pt x="0" y="780196"/>
                  <a:pt x="0" y="731424"/>
                </a:cubicBezTo>
                <a:lnTo>
                  <a:pt x="1253" y="725214"/>
                </a:lnTo>
                <a:lnTo>
                  <a:pt x="1" y="725214"/>
                </a:lnTo>
                <a:lnTo>
                  <a:pt x="1" y="362607"/>
                </a:lnTo>
                <a:cubicBezTo>
                  <a:pt x="1" y="162345"/>
                  <a:pt x="162346" y="0"/>
                  <a:pt x="362608" y="0"/>
                </a:cubicBez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6" name="弧形 135"/>
          <p:cNvSpPr/>
          <p:nvPr/>
        </p:nvSpPr>
        <p:spPr>
          <a:xfrm rot="13638684">
            <a:off x="4016358" y="5018902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7" name="橢圓 136"/>
          <p:cNvSpPr/>
          <p:nvPr/>
        </p:nvSpPr>
        <p:spPr>
          <a:xfrm>
            <a:off x="3915324" y="4976144"/>
            <a:ext cx="72064" cy="7206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8" name="橢圓 137"/>
          <p:cNvSpPr/>
          <p:nvPr/>
        </p:nvSpPr>
        <p:spPr>
          <a:xfrm>
            <a:off x="4153784" y="4981508"/>
            <a:ext cx="72064" cy="7206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9" name="弧形 138"/>
          <p:cNvSpPr/>
          <p:nvPr/>
        </p:nvSpPr>
        <p:spPr>
          <a:xfrm rot="11272823">
            <a:off x="4072478" y="5077189"/>
            <a:ext cx="154322" cy="143576"/>
          </a:xfrm>
          <a:prstGeom prst="arc">
            <a:avLst>
              <a:gd name="adj1" fmla="val 11019272"/>
              <a:gd name="adj2" fmla="val 17573026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0" name="弧形 139"/>
          <p:cNvSpPr/>
          <p:nvPr/>
        </p:nvSpPr>
        <p:spPr>
          <a:xfrm rot="18133355">
            <a:off x="3884244" y="4942606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1" name="弧形 140"/>
          <p:cNvSpPr/>
          <p:nvPr/>
        </p:nvSpPr>
        <p:spPr>
          <a:xfrm rot="18731171">
            <a:off x="4124859" y="4943320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2" name="手繪多邊形 141"/>
          <p:cNvSpPr/>
          <p:nvPr/>
        </p:nvSpPr>
        <p:spPr>
          <a:xfrm>
            <a:off x="4364686" y="4908354"/>
            <a:ext cx="70529" cy="125358"/>
          </a:xfrm>
          <a:custGeom>
            <a:avLst/>
            <a:gdLst>
              <a:gd name="connsiteX0" fmla="*/ 11838 w 106362"/>
              <a:gd name="connsiteY0" fmla="*/ 0 h 189048"/>
              <a:gd name="connsiteX1" fmla="*/ 106362 w 106362"/>
              <a:gd name="connsiteY1" fmla="*/ 94524 h 189048"/>
              <a:gd name="connsiteX2" fmla="*/ 11838 w 106362"/>
              <a:gd name="connsiteY2" fmla="*/ 189048 h 189048"/>
              <a:gd name="connsiteX3" fmla="*/ 0 w 106362"/>
              <a:gd name="connsiteY3" fmla="*/ 186658 h 189048"/>
              <a:gd name="connsiteX4" fmla="*/ 0 w 106362"/>
              <a:gd name="connsiteY4" fmla="*/ 2390 h 189048"/>
              <a:gd name="connsiteX5" fmla="*/ 11838 w 106362"/>
              <a:gd name="connsiteY5" fmla="*/ 0 h 189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6362" h="189048">
                <a:moveTo>
                  <a:pt x="11838" y="0"/>
                </a:moveTo>
                <a:cubicBezTo>
                  <a:pt x="64042" y="0"/>
                  <a:pt x="106362" y="42320"/>
                  <a:pt x="106362" y="94524"/>
                </a:cubicBezTo>
                <a:cubicBezTo>
                  <a:pt x="106362" y="146728"/>
                  <a:pt x="64042" y="189048"/>
                  <a:pt x="11838" y="189048"/>
                </a:cubicBezTo>
                <a:lnTo>
                  <a:pt x="0" y="186658"/>
                </a:lnTo>
                <a:lnTo>
                  <a:pt x="0" y="2390"/>
                </a:lnTo>
                <a:lnTo>
                  <a:pt x="11838" y="0"/>
                </a:lnTo>
                <a:close/>
              </a:path>
            </a:pathLst>
          </a:custGeom>
          <a:gradFill flip="none" rotWithShape="1"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3" name="弧形 142"/>
          <p:cNvSpPr/>
          <p:nvPr/>
        </p:nvSpPr>
        <p:spPr>
          <a:xfrm rot="1461097">
            <a:off x="4291519" y="4918504"/>
            <a:ext cx="102330" cy="95204"/>
          </a:xfrm>
          <a:prstGeom prst="arc">
            <a:avLst>
              <a:gd name="adj1" fmla="val 18650545"/>
              <a:gd name="adj2" fmla="val 0"/>
            </a:avLst>
          </a:prstGeom>
          <a:ln w="9525" cap="rnd"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4" name="弧形 143"/>
          <p:cNvSpPr/>
          <p:nvPr/>
        </p:nvSpPr>
        <p:spPr>
          <a:xfrm rot="5704529">
            <a:off x="3990775" y="5179009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grpSp>
        <p:nvGrpSpPr>
          <p:cNvPr id="145" name="群組 144"/>
          <p:cNvGrpSpPr/>
          <p:nvPr/>
        </p:nvGrpSpPr>
        <p:grpSpPr>
          <a:xfrm>
            <a:off x="4521028" y="5630227"/>
            <a:ext cx="367657" cy="1227708"/>
            <a:chOff x="5759353" y="4686728"/>
            <a:chExt cx="367657" cy="122770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46" name="圓角化同側角落矩形 145"/>
            <p:cNvSpPr/>
            <p:nvPr/>
          </p:nvSpPr>
          <p:spPr>
            <a:xfrm rot="10800000">
              <a:off x="5843650" y="5146992"/>
              <a:ext cx="263476" cy="767444"/>
            </a:xfrm>
            <a:prstGeom prst="round2SameRect">
              <a:avLst>
                <a:gd name="adj1" fmla="val 0"/>
                <a:gd name="adj2" fmla="val 50000"/>
              </a:avLst>
            </a:pr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7" name="圓角化同側角落矩形 146"/>
            <p:cNvSpPr/>
            <p:nvPr/>
          </p:nvSpPr>
          <p:spPr>
            <a:xfrm>
              <a:off x="5764147" y="4689579"/>
              <a:ext cx="358068" cy="608883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8" name="弧形 147"/>
            <p:cNvSpPr/>
            <p:nvPr/>
          </p:nvSpPr>
          <p:spPr>
            <a:xfrm rot="20811286">
              <a:off x="5759353" y="4686728"/>
              <a:ext cx="367657" cy="371774"/>
            </a:xfrm>
            <a:prstGeom prst="arc">
              <a:avLst>
                <a:gd name="adj1" fmla="val 16730560"/>
                <a:gd name="adj2" fmla="val 0"/>
              </a:avLst>
            </a:prstGeom>
            <a:ln w="25400" cap="rnd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49" name="弧形 148"/>
          <p:cNvSpPr/>
          <p:nvPr/>
        </p:nvSpPr>
        <p:spPr>
          <a:xfrm rot="15944160">
            <a:off x="3900191" y="4447671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pic>
        <p:nvPicPr>
          <p:cNvPr id="159" name="圖片 15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917" y="189015"/>
            <a:ext cx="442593" cy="1921785"/>
          </a:xfrm>
          <a:prstGeom prst="rect">
            <a:avLst/>
          </a:prstGeom>
        </p:spPr>
      </p:pic>
      <p:sp>
        <p:nvSpPr>
          <p:cNvPr id="160" name="流程圖: 程序 159">
            <a:hlinkClick r:id="rId7" action="ppaction://hlinksldjump"/>
          </p:cNvPr>
          <p:cNvSpPr/>
          <p:nvPr/>
        </p:nvSpPr>
        <p:spPr>
          <a:xfrm>
            <a:off x="1662809" y="3910792"/>
            <a:ext cx="250009" cy="1481757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1" name="流程圖: 程序 160">
            <a:hlinkClick r:id="rId8" action="ppaction://hlinksldjump"/>
          </p:cNvPr>
          <p:cNvSpPr/>
          <p:nvPr/>
        </p:nvSpPr>
        <p:spPr>
          <a:xfrm>
            <a:off x="2145113" y="3924850"/>
            <a:ext cx="250009" cy="85745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2" name="流程圖: 程序 161">
            <a:hlinkClick r:id="rId9" action="ppaction://hlinksldjump"/>
          </p:cNvPr>
          <p:cNvSpPr/>
          <p:nvPr/>
        </p:nvSpPr>
        <p:spPr>
          <a:xfrm>
            <a:off x="2618972" y="3932162"/>
            <a:ext cx="250009" cy="1140491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3" name="流程圖: 程序 162">
            <a:hlinkClick r:id="rId10" action="ppaction://hlinksldjump"/>
          </p:cNvPr>
          <p:cNvSpPr/>
          <p:nvPr/>
        </p:nvSpPr>
        <p:spPr>
          <a:xfrm>
            <a:off x="3043964" y="3935319"/>
            <a:ext cx="250009" cy="1140491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4" name="流程圖: 程序 163">
            <a:hlinkClick r:id="rId11" action="ppaction://hlinksldjump"/>
          </p:cNvPr>
          <p:cNvSpPr/>
          <p:nvPr/>
        </p:nvSpPr>
        <p:spPr>
          <a:xfrm>
            <a:off x="4247716" y="3835248"/>
            <a:ext cx="189796" cy="84767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5" name="流程圖: 程序 164">
            <a:hlinkClick r:id="rId12" action="ppaction://hlinksldjump"/>
          </p:cNvPr>
          <p:cNvSpPr/>
          <p:nvPr/>
        </p:nvSpPr>
        <p:spPr>
          <a:xfrm>
            <a:off x="4585104" y="3841132"/>
            <a:ext cx="261053" cy="83103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6" name="流程圖: 程序 165">
            <a:hlinkClick r:id="rId13" action="ppaction://hlinksldjump"/>
          </p:cNvPr>
          <p:cNvSpPr/>
          <p:nvPr/>
        </p:nvSpPr>
        <p:spPr>
          <a:xfrm>
            <a:off x="4919831" y="3846464"/>
            <a:ext cx="250009" cy="148863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7" name="流程圖: 程序 166">
            <a:hlinkClick r:id="rId14" action="ppaction://hlinksldjump"/>
          </p:cNvPr>
          <p:cNvSpPr/>
          <p:nvPr/>
        </p:nvSpPr>
        <p:spPr>
          <a:xfrm>
            <a:off x="6182430" y="3812062"/>
            <a:ext cx="250009" cy="465725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8" name="流程圖: 程序 167">
            <a:hlinkClick r:id="rId15" action="ppaction://hlinksldjump"/>
          </p:cNvPr>
          <p:cNvSpPr/>
          <p:nvPr/>
        </p:nvSpPr>
        <p:spPr>
          <a:xfrm>
            <a:off x="6529602" y="3810247"/>
            <a:ext cx="240914" cy="175420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1" name="頁尾版面配置區 4"/>
          <p:cNvSpPr txBox="1">
            <a:spLocks/>
          </p:cNvSpPr>
          <p:nvPr/>
        </p:nvSpPr>
        <p:spPr>
          <a:xfrm>
            <a:off x="0" y="630989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©</a:t>
            </a:r>
            <a:r>
              <a:rPr lang="zh-TW" altLang="en-US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教育局言語及聽覺服務組</a:t>
            </a:r>
            <a:endParaRPr lang="en-US" b="1" spc="50" baseline="0" dirty="0">
              <a:solidFill>
                <a:schemeClr val="bg1">
                  <a:lumMod val="6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624127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25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25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2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2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800000">
                                      <p:cBhvr>
                                        <p:cTn id="110" dur="4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3.33333E-6 L -0.0125 -0.00023 " pathEditMode="relative" rAng="0" ptsTypes="AA">
                                      <p:cBhvr>
                                        <p:cTn id="112" dur="2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500" y="-2300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900"/>
                            </p:stCondLst>
                            <p:childTnLst>
                              <p:par>
                                <p:cTn id="116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 animBg="1"/>
      <p:bldP spid="107" grpId="0" animBg="1"/>
      <p:bldP spid="108" grpId="0"/>
      <p:bldP spid="109" grpId="0"/>
      <p:bldP spid="111" grpId="0"/>
      <p:bldP spid="112" grpId="0"/>
      <p:bldP spid="114" grpId="0"/>
      <p:bldP spid="116" grpId="0"/>
      <p:bldP spid="155" grpId="0" animBg="1"/>
      <p:bldP spid="169" grpId="0"/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9" grpId="0" animBg="1"/>
      <p:bldP spid="160" grpId="0"/>
      <p:bldP spid="161" grpId="0"/>
      <p:bldP spid="162" grpId="0"/>
      <p:bldP spid="163" grpId="0"/>
      <p:bldP spid="164" grpId="0"/>
      <p:bldP spid="165" grpId="0"/>
      <p:bldP spid="166" grpId="0"/>
      <p:bldP spid="167" grpId="0"/>
      <p:bldP spid="16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群組 4"/>
          <p:cNvGrpSpPr/>
          <p:nvPr/>
        </p:nvGrpSpPr>
        <p:grpSpPr>
          <a:xfrm>
            <a:off x="781748" y="1261637"/>
            <a:ext cx="1991378" cy="2473090"/>
            <a:chOff x="3003688" y="510518"/>
            <a:chExt cx="1991378" cy="2473090"/>
          </a:xfrm>
        </p:grpSpPr>
        <p:sp>
          <p:nvSpPr>
            <p:cNvPr id="6" name="剪去同側角落矩形 5"/>
            <p:cNvSpPr/>
            <p:nvPr/>
          </p:nvSpPr>
          <p:spPr>
            <a:xfrm>
              <a:off x="3003688" y="510518"/>
              <a:ext cx="1991378" cy="2473090"/>
            </a:xfrm>
            <a:prstGeom prst="snip2SameRect">
              <a:avLst/>
            </a:prstGeom>
            <a:gradFill flip="none" rotWithShape="1">
              <a:gsLst>
                <a:gs pos="98000">
                  <a:srgbClr val="406255"/>
                </a:gs>
                <a:gs pos="22000">
                  <a:srgbClr val="57A777"/>
                </a:gs>
              </a:gsLst>
              <a:lin ang="4800000" scaled="0"/>
              <a:tileRect/>
            </a:gradFill>
            <a:ln>
              <a:noFill/>
            </a:ln>
            <a:effectLst>
              <a:outerShdw blurRad="1092200" dist="50800" dir="5400000" sx="88000" sy="88000" algn="ctr" rotWithShape="0">
                <a:schemeClr val="accent6">
                  <a:lumMod val="40000"/>
                  <a:lumOff val="60000"/>
                  <a:alpha val="3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7" name="圓角矩形 6"/>
            <p:cNvSpPr/>
            <p:nvPr/>
          </p:nvSpPr>
          <p:spPr>
            <a:xfrm>
              <a:off x="3313577" y="643816"/>
              <a:ext cx="1371600" cy="40011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3519919" y="631649"/>
              <a:ext cx="95410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TW" altLang="en-US" sz="2000" b="1" dirty="0">
                  <a:solidFill>
                    <a:srgbClr val="417B58"/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中</a:t>
              </a:r>
              <a:r>
                <a:rPr lang="zh-TW" altLang="en-US" sz="2000" b="1" dirty="0" smtClean="0">
                  <a:solidFill>
                    <a:srgbClr val="417B58"/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文</a:t>
              </a:r>
              <a:r>
                <a:rPr lang="zh-HK" altLang="en-US" sz="2000" b="1" dirty="0" smtClean="0">
                  <a:solidFill>
                    <a:srgbClr val="417B58"/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科</a:t>
              </a:r>
              <a:endParaRPr lang="en-US" altLang="zh-TW" sz="2000" b="1" dirty="0">
                <a:solidFill>
                  <a:srgbClr val="417B58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0" y="2046479"/>
            <a:ext cx="8148917" cy="2431787"/>
          </a:xfrm>
          <a:prstGeom prst="rect">
            <a:avLst/>
          </a:prstGeom>
          <a:solidFill>
            <a:srgbClr val="FFFA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028319" y="4683756"/>
            <a:ext cx="3134416" cy="338554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spcAft>
                <a:spcPts val="450"/>
              </a:spcAft>
              <a:buClr>
                <a:srgbClr val="FE8637"/>
              </a:buClr>
            </a:pPr>
            <a:r>
              <a:rPr lang="en-US" altLang="zh-TW" sz="1600" b="1" dirty="0">
                <a:solidFill>
                  <a:srgbClr val="57A777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《</a:t>
            </a:r>
            <a:r>
              <a:rPr lang="zh-TW" altLang="zh-HK" sz="1600" b="1" dirty="0">
                <a:solidFill>
                  <a:srgbClr val="57A777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我的母親</a:t>
            </a:r>
            <a:r>
              <a:rPr lang="en-US" altLang="zh-TW" sz="1600" b="1" dirty="0" smtClean="0">
                <a:solidFill>
                  <a:srgbClr val="57A777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》</a:t>
            </a:r>
            <a:r>
              <a:rPr lang="en-US" altLang="zh-TW" sz="1600" dirty="0" smtClean="0">
                <a:solidFill>
                  <a:srgbClr val="57A77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——</a:t>
            </a:r>
            <a:r>
              <a:rPr lang="zh-TW" altLang="zh-HK" sz="1600" b="1" dirty="0">
                <a:solidFill>
                  <a:srgbClr val="57A777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胡適</a:t>
            </a:r>
            <a:endParaRPr lang="en-US" altLang="zh-TW" sz="1600" b="1" dirty="0">
              <a:solidFill>
                <a:srgbClr val="57A777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028319" y="2612480"/>
            <a:ext cx="4114759" cy="1338828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just" hangingPunct="0">
              <a:lnSpc>
                <a:spcPct val="150000"/>
              </a:lnSpc>
            </a:pPr>
            <a:r>
              <a:rPr lang="zh-TW" altLang="zh-HK" b="1" spc="6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有時候</a:t>
            </a:r>
            <a:r>
              <a:rPr lang="zh-TW" altLang="en-US" b="1" spc="6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r>
              <a:rPr lang="zh-TW" altLang="zh-HK" b="1" spc="6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她實在忍不住了</a:t>
            </a:r>
            <a:r>
              <a:rPr lang="zh-TW" altLang="en-US" b="1" spc="6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r>
              <a:rPr lang="zh-TW" altLang="zh-HK" b="1" spc="6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便悄悄走出門去</a:t>
            </a:r>
            <a:r>
              <a:rPr lang="zh-TW" altLang="en-US" b="1" spc="6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r>
              <a:rPr lang="zh-TW" altLang="zh-HK" b="1" u="sng" spc="60" dirty="0" smtClean="0">
                <a:solidFill>
                  <a:schemeClr val="accent1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或</a:t>
            </a:r>
            <a:r>
              <a:rPr lang="zh-TW" altLang="zh-HK" b="1" spc="60" dirty="0" smtClean="0">
                <a:solidFill>
                  <a:srgbClr val="00B05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到左鄰</a:t>
            </a:r>
            <a:r>
              <a:rPr lang="zh-TW" altLang="zh-HK" b="1" u="sng" spc="60" dirty="0">
                <a:solidFill>
                  <a:srgbClr val="00B05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立大嫂</a:t>
            </a:r>
            <a:r>
              <a:rPr lang="zh-TW" altLang="zh-HK" b="1" spc="60" dirty="0" smtClean="0">
                <a:solidFill>
                  <a:srgbClr val="00B05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家去坐一會</a:t>
            </a:r>
            <a:r>
              <a:rPr lang="zh-TW" altLang="en-US" b="1" spc="6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r>
              <a:rPr lang="zh-TW" altLang="zh-HK" b="1" u="sng" spc="60" dirty="0">
                <a:solidFill>
                  <a:schemeClr val="accent1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或</a:t>
            </a:r>
            <a:r>
              <a:rPr lang="zh-TW" altLang="zh-HK" b="1" spc="60" dirty="0">
                <a:solidFill>
                  <a:srgbClr val="00B05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走後門到後鄰</a:t>
            </a:r>
            <a:r>
              <a:rPr lang="zh-TW" altLang="zh-HK" b="1" u="sng" spc="60" dirty="0">
                <a:solidFill>
                  <a:srgbClr val="00B05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度嫂</a:t>
            </a:r>
            <a:r>
              <a:rPr lang="zh-TW" altLang="zh-HK" b="1" spc="60" dirty="0">
                <a:solidFill>
                  <a:srgbClr val="00B05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家</a:t>
            </a:r>
            <a:r>
              <a:rPr lang="zh-TW" altLang="zh-HK" b="1" spc="60" dirty="0" smtClean="0">
                <a:solidFill>
                  <a:srgbClr val="00B05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去閒談</a:t>
            </a:r>
            <a:r>
              <a:rPr lang="zh-TW" altLang="en-US" b="1" spc="60" dirty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。</a:t>
            </a:r>
            <a:endParaRPr lang="en-US" altLang="zh-TW" b="1" spc="60" dirty="0"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grpSp>
        <p:nvGrpSpPr>
          <p:cNvPr id="32" name="群組 31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33" name="圓角化單一角落矩形 32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6FAC46"/>
                </a:gs>
                <a:gs pos="22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dirty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介紹</a:t>
              </a:r>
            </a:p>
          </p:txBody>
        </p:sp>
        <p:sp>
          <p:nvSpPr>
            <p:cNvPr id="36" name="矩形 35"/>
            <p:cNvSpPr/>
            <p:nvPr/>
          </p:nvSpPr>
          <p:spPr>
            <a:xfrm>
              <a:off x="80003" y="1008322"/>
              <a:ext cx="480131" cy="113797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rgbClr val="59AF64"/>
                  </a:solidFill>
                  <a:latin typeface="Arial" panose="020B0604020202020204" pitchFamily="34" charset="0"/>
                  <a:ea typeface="微軟正黑體"/>
                </a:rPr>
                <a:t>學</a:t>
              </a:r>
              <a:r>
                <a:rPr lang="zh-TW" altLang="en-US" sz="1600" b="1" spc="300" dirty="0">
                  <a:solidFill>
                    <a:srgbClr val="59AF64"/>
                  </a:solidFill>
                  <a:latin typeface="Arial" panose="020B0604020202020204" pitchFamily="34" charset="0"/>
                  <a:ea typeface="微軟正黑體"/>
                </a:rPr>
                <a:t>科</a:t>
              </a:r>
              <a:r>
                <a:rPr lang="zh-TW" altLang="en-US" sz="1600" b="1" spc="300" dirty="0" smtClean="0">
                  <a:solidFill>
                    <a:srgbClr val="59AF64"/>
                  </a:solidFill>
                  <a:latin typeface="Arial" panose="020B0604020202020204" pitchFamily="34" charset="0"/>
                  <a:ea typeface="微軟正黑體"/>
                </a:rPr>
                <a:t>例子</a:t>
              </a:r>
              <a:endParaRPr lang="zh-HK" altLang="en-US" sz="1600" b="1" spc="300" dirty="0">
                <a:solidFill>
                  <a:srgbClr val="59AF64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37" name="直線接點 36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59AF6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086701D-139E-4D25-B877-4D4C207AA5AA}" type="slidenum">
              <a:rPr lang="zh-HK" altLang="en-US" smtClean="0"/>
              <a:pPr/>
              <a:t>18</a:t>
            </a:fld>
            <a:endParaRPr lang="zh-HK" altLang="en-US" dirty="0"/>
          </a:p>
        </p:txBody>
      </p:sp>
      <p:sp>
        <p:nvSpPr>
          <p:cNvPr id="16" name="手繪多邊形 15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7488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選擇關係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02271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18" grpId="0"/>
      <p:bldP spid="1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群組 4"/>
          <p:cNvGrpSpPr/>
          <p:nvPr/>
        </p:nvGrpSpPr>
        <p:grpSpPr>
          <a:xfrm>
            <a:off x="856528" y="1252845"/>
            <a:ext cx="2467964" cy="1436600"/>
            <a:chOff x="3003688" y="510518"/>
            <a:chExt cx="2467964" cy="1436600"/>
          </a:xfrm>
        </p:grpSpPr>
        <p:sp>
          <p:nvSpPr>
            <p:cNvPr id="6" name="剪去同側角落矩形 5"/>
            <p:cNvSpPr/>
            <p:nvPr/>
          </p:nvSpPr>
          <p:spPr>
            <a:xfrm>
              <a:off x="3003688" y="510518"/>
              <a:ext cx="2467964" cy="1436600"/>
            </a:xfrm>
            <a:prstGeom prst="snip2SameRect">
              <a:avLst/>
            </a:prstGeom>
            <a:gradFill flip="none" rotWithShape="1">
              <a:gsLst>
                <a:gs pos="98000">
                  <a:srgbClr val="406255"/>
                </a:gs>
                <a:gs pos="22000">
                  <a:srgbClr val="57A777"/>
                </a:gs>
              </a:gsLst>
              <a:lin ang="4800000" scaled="0"/>
              <a:tileRect/>
            </a:gradFill>
            <a:ln>
              <a:noFill/>
            </a:ln>
            <a:effectLst>
              <a:outerShdw blurRad="1092200" dist="50800" dir="5400000" sx="88000" sy="88000" algn="ctr" rotWithShape="0">
                <a:schemeClr val="accent6">
                  <a:lumMod val="40000"/>
                  <a:lumOff val="60000"/>
                  <a:alpha val="3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7" name="圓角矩形 6"/>
            <p:cNvSpPr/>
            <p:nvPr/>
          </p:nvSpPr>
          <p:spPr>
            <a:xfrm>
              <a:off x="3313577" y="643816"/>
              <a:ext cx="1833610" cy="40011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3335562" y="644901"/>
              <a:ext cx="1774752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TW" altLang="en-US" sz="2000" b="1" dirty="0" smtClean="0">
                  <a:solidFill>
                    <a:srgbClr val="417B58"/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生活與社會</a:t>
              </a:r>
              <a:r>
                <a:rPr lang="zh-HK" altLang="en-US" sz="2000" b="1" dirty="0" smtClean="0">
                  <a:solidFill>
                    <a:srgbClr val="417B58"/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科</a:t>
              </a:r>
              <a:endParaRPr lang="en-US" altLang="zh-TW" sz="2000" b="1" dirty="0">
                <a:solidFill>
                  <a:srgbClr val="417B58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0" y="2046478"/>
            <a:ext cx="8148917" cy="2708401"/>
          </a:xfrm>
          <a:prstGeom prst="rect">
            <a:avLst/>
          </a:prstGeom>
          <a:solidFill>
            <a:srgbClr val="FFFA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519950" y="4874555"/>
            <a:ext cx="1209367" cy="338554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spcAft>
                <a:spcPts val="450"/>
              </a:spcAft>
              <a:buClr>
                <a:srgbClr val="FE8637"/>
              </a:buClr>
            </a:pPr>
            <a:r>
              <a:rPr lang="zh-HK" altLang="en-US" sz="1600" b="1" dirty="0">
                <a:solidFill>
                  <a:srgbClr val="57A777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血汗工廠</a:t>
            </a:r>
            <a:endParaRPr lang="en-US" altLang="zh-HK" sz="1600" b="1" dirty="0">
              <a:solidFill>
                <a:srgbClr val="57A777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519950" y="2375604"/>
            <a:ext cx="4433508" cy="216982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zh-HK" b="1" spc="6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縱使</a:t>
            </a:r>
            <a:r>
              <a:rPr lang="zh-TW" altLang="en-US" b="1" spc="6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「</a:t>
            </a:r>
            <a:r>
              <a:rPr lang="zh-TW" altLang="zh-HK" b="1" spc="6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血汗工廠</a:t>
            </a:r>
            <a:r>
              <a:rPr lang="zh-TW" altLang="en-US" b="1" spc="6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」</a:t>
            </a:r>
            <a:r>
              <a:rPr lang="zh-TW" altLang="zh-HK" b="1" spc="6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在很多人</a:t>
            </a:r>
            <a:r>
              <a:rPr lang="zh-TW" altLang="en-US" b="1" spc="6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的</a:t>
            </a:r>
            <a:r>
              <a:rPr lang="zh-TW" altLang="zh-HK" b="1" spc="6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眼中</a:t>
            </a:r>
            <a:r>
              <a:rPr lang="zh-TW" altLang="en-US" b="1" u="sng" spc="60" dirty="0">
                <a:solidFill>
                  <a:schemeClr val="accent1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不</a:t>
            </a:r>
            <a:r>
              <a:rPr lang="zh-TW" altLang="zh-HK" b="1" u="sng" spc="60" dirty="0">
                <a:solidFill>
                  <a:schemeClr val="accent1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是</a:t>
            </a:r>
            <a:r>
              <a:rPr lang="zh-TW" altLang="zh-HK" b="1" spc="60" dirty="0">
                <a:solidFill>
                  <a:srgbClr val="00B05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有着</a:t>
            </a:r>
            <a:r>
              <a:rPr lang="zh-TW" altLang="en-US" b="1" spc="60" dirty="0">
                <a:solidFill>
                  <a:srgbClr val="00B05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「</a:t>
            </a:r>
            <a:r>
              <a:rPr lang="zh-TW" altLang="zh-HK" b="1" spc="60" dirty="0">
                <a:solidFill>
                  <a:srgbClr val="00B05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剝削工人</a:t>
            </a:r>
            <a:r>
              <a:rPr lang="zh-TW" altLang="en-US" b="1" spc="60" dirty="0" smtClean="0">
                <a:solidFill>
                  <a:srgbClr val="00B05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」</a:t>
            </a:r>
            <a:r>
              <a:rPr lang="zh-TW" altLang="zh-HK" b="1" spc="60" dirty="0" smtClean="0">
                <a:solidFill>
                  <a:srgbClr val="00B05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、</a:t>
            </a:r>
            <a:r>
              <a:rPr lang="zh-TW" altLang="en-US" b="1" spc="60" dirty="0">
                <a:solidFill>
                  <a:srgbClr val="00B05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「</a:t>
            </a:r>
            <a:r>
              <a:rPr lang="zh-TW" altLang="zh-HK" b="1" spc="60" dirty="0">
                <a:solidFill>
                  <a:srgbClr val="00B05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不人道</a:t>
            </a:r>
            <a:r>
              <a:rPr lang="zh-TW" altLang="en-US" b="1" spc="60" dirty="0">
                <a:solidFill>
                  <a:srgbClr val="00B05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」</a:t>
            </a:r>
            <a:r>
              <a:rPr lang="zh-TW" altLang="en-US" b="1" spc="6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r>
              <a:rPr lang="zh-TW" altLang="en-US" b="1" u="sng" spc="60" dirty="0">
                <a:solidFill>
                  <a:schemeClr val="accent1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就是</a:t>
            </a:r>
            <a:r>
              <a:rPr lang="zh-TW" altLang="en-US" b="1" spc="60" dirty="0">
                <a:solidFill>
                  <a:srgbClr val="00B05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背負</a:t>
            </a:r>
            <a:r>
              <a:rPr lang="zh-TW" altLang="zh-HK" b="1" spc="60" dirty="0">
                <a:solidFill>
                  <a:srgbClr val="00B05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着</a:t>
            </a:r>
            <a:r>
              <a:rPr lang="zh-TW" altLang="en-US" b="1" spc="60" dirty="0">
                <a:solidFill>
                  <a:srgbClr val="00B05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「</a:t>
            </a:r>
            <a:r>
              <a:rPr lang="zh-TW" altLang="zh-HK" b="1" spc="60" dirty="0">
                <a:solidFill>
                  <a:srgbClr val="00B05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現代奴隸制度</a:t>
            </a:r>
            <a:r>
              <a:rPr lang="zh-TW" altLang="en-US" b="1" spc="60" dirty="0">
                <a:solidFill>
                  <a:srgbClr val="00B05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」</a:t>
            </a:r>
            <a:r>
              <a:rPr lang="zh-TW" altLang="zh-HK" b="1" spc="60" dirty="0">
                <a:solidFill>
                  <a:srgbClr val="00B05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等惡名</a:t>
            </a:r>
            <a:r>
              <a:rPr lang="zh-TW" altLang="zh-HK" b="1" spc="6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，但其實</a:t>
            </a:r>
            <a:r>
              <a:rPr lang="zh-TW" altLang="en-US" b="1" spc="6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「</a:t>
            </a:r>
            <a:r>
              <a:rPr lang="zh-TW" altLang="zh-HK" b="1" spc="6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血汗工廠</a:t>
            </a:r>
            <a:r>
              <a:rPr lang="zh-TW" altLang="en-US" b="1" spc="6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」</a:t>
            </a:r>
            <a:r>
              <a:rPr lang="zh-TW" altLang="zh-HK" b="1" spc="6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在特定的環境中有它的生存空間</a:t>
            </a:r>
            <a:r>
              <a:rPr lang="zh-TW" altLang="en-US" b="1" spc="6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。</a:t>
            </a:r>
            <a:endParaRPr lang="zh-TW" altLang="zh-HK" b="1" spc="60" dirty="0">
              <a:solidFill>
                <a:schemeClr val="tx1">
                  <a:lumMod val="85000"/>
                  <a:lumOff val="15000"/>
                </a:schemeClr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grpSp>
        <p:nvGrpSpPr>
          <p:cNvPr id="32" name="群組 31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33" name="圓角化單一角落矩形 32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6FAC46"/>
                </a:gs>
                <a:gs pos="22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dirty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介紹</a:t>
              </a:r>
            </a:p>
          </p:txBody>
        </p:sp>
        <p:sp>
          <p:nvSpPr>
            <p:cNvPr id="36" name="矩形 35"/>
            <p:cNvSpPr/>
            <p:nvPr/>
          </p:nvSpPr>
          <p:spPr>
            <a:xfrm>
              <a:off x="80003" y="1008322"/>
              <a:ext cx="480131" cy="113797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rgbClr val="59AF64"/>
                  </a:solidFill>
                  <a:latin typeface="Arial" panose="020B0604020202020204" pitchFamily="34" charset="0"/>
                  <a:ea typeface="微軟正黑體"/>
                </a:rPr>
                <a:t>學</a:t>
              </a:r>
              <a:r>
                <a:rPr lang="zh-TW" altLang="en-US" sz="1600" b="1" spc="300" dirty="0">
                  <a:solidFill>
                    <a:srgbClr val="59AF64"/>
                  </a:solidFill>
                  <a:latin typeface="Arial" panose="020B0604020202020204" pitchFamily="34" charset="0"/>
                  <a:ea typeface="微軟正黑體"/>
                </a:rPr>
                <a:t>科</a:t>
              </a:r>
              <a:r>
                <a:rPr lang="zh-TW" altLang="en-US" sz="1600" b="1" spc="300" dirty="0" smtClean="0">
                  <a:solidFill>
                    <a:srgbClr val="59AF64"/>
                  </a:solidFill>
                  <a:latin typeface="Arial" panose="020B0604020202020204" pitchFamily="34" charset="0"/>
                  <a:ea typeface="微軟正黑體"/>
                </a:rPr>
                <a:t>例子</a:t>
              </a:r>
              <a:endParaRPr lang="zh-HK" altLang="en-US" sz="1600" b="1" spc="300" dirty="0">
                <a:solidFill>
                  <a:srgbClr val="59AF64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37" name="直線接點 36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59AF6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086701D-139E-4D25-B877-4D4C207AA5AA}" type="slidenum">
              <a:rPr lang="zh-HK" altLang="en-US" smtClean="0"/>
              <a:pPr/>
              <a:t>19</a:t>
            </a:fld>
            <a:endParaRPr lang="zh-HK" altLang="en-US" dirty="0"/>
          </a:p>
        </p:txBody>
      </p:sp>
      <p:sp>
        <p:nvSpPr>
          <p:cNvPr id="16" name="手繪多邊形 15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7488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選擇關係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04231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18" grpId="0"/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0412" y="3538808"/>
            <a:ext cx="967825" cy="97489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4006152" y="2338479"/>
            <a:ext cx="121058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lnSpc>
                <a:spcPct val="90000"/>
              </a:lnSpc>
              <a:spcBef>
                <a:spcPct val="0"/>
              </a:spcBef>
            </a:pPr>
            <a:r>
              <a:rPr lang="zh-TW" altLang="en-US" sz="4000" b="1" dirty="0" smtClean="0">
                <a:solidFill>
                  <a:srgbClr val="6FAC46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Meiryo" panose="020B0604030504040204" pitchFamily="34" charset="-128"/>
              </a:rPr>
              <a:t>陳</a:t>
            </a:r>
            <a:r>
              <a:rPr lang="zh-TW" altLang="en-US" sz="4000" b="1" dirty="0">
                <a:solidFill>
                  <a:srgbClr val="6FAC46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Meiryo" panose="020B0604030504040204" pitchFamily="34" charset="-128"/>
              </a:rPr>
              <a:t>述</a:t>
            </a:r>
            <a:endParaRPr lang="en-US" altLang="zh-HK" sz="4000" b="1" dirty="0" smtClean="0">
              <a:solidFill>
                <a:srgbClr val="6FAC46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Meiryo" panose="020B0604030504040204" pitchFamily="34" charset="-128"/>
            </a:endParaRPr>
          </a:p>
          <a:p>
            <a:pPr defTabSz="914400">
              <a:lnSpc>
                <a:spcPct val="90000"/>
              </a:lnSpc>
              <a:spcBef>
                <a:spcPct val="0"/>
              </a:spcBef>
            </a:pPr>
            <a:r>
              <a:rPr lang="zh-TW" altLang="en-US" sz="4000" b="1" dirty="0" smtClean="0">
                <a:solidFill>
                  <a:srgbClr val="6FAC46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Meiryo" panose="020B0604030504040204" pitchFamily="34" charset="-128"/>
              </a:rPr>
              <a:t>事</a:t>
            </a:r>
            <a:r>
              <a:rPr lang="zh-TW" altLang="en-US" sz="4000" b="1" dirty="0">
                <a:solidFill>
                  <a:srgbClr val="6FAC46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Meiryo" panose="020B0604030504040204" pitchFamily="34" charset="-128"/>
              </a:rPr>
              <a:t>情</a:t>
            </a:r>
            <a:endParaRPr lang="zh-HK" altLang="en-US" sz="4000" b="1" dirty="0">
              <a:solidFill>
                <a:srgbClr val="6FAC46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8" name="圓角矩形 7"/>
          <p:cNvSpPr/>
          <p:nvPr/>
        </p:nvSpPr>
        <p:spPr>
          <a:xfrm>
            <a:off x="3027638" y="2293727"/>
            <a:ext cx="3229825" cy="121058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5" name="手繪多邊形 14"/>
          <p:cNvSpPr/>
          <p:nvPr/>
        </p:nvSpPr>
        <p:spPr>
          <a:xfrm>
            <a:off x="2747450" y="3447478"/>
            <a:ext cx="3790199" cy="1255192"/>
          </a:xfrm>
          <a:custGeom>
            <a:avLst/>
            <a:gdLst>
              <a:gd name="connsiteX0" fmla="*/ 295632 w 2778738"/>
              <a:gd name="connsiteY0" fmla="*/ 0 h 591264"/>
              <a:gd name="connsiteX1" fmla="*/ 2483106 w 2778738"/>
              <a:gd name="connsiteY1" fmla="*/ 0 h 591264"/>
              <a:gd name="connsiteX2" fmla="*/ 2778738 w 2778738"/>
              <a:gd name="connsiteY2" fmla="*/ 295632 h 591264"/>
              <a:gd name="connsiteX3" fmla="*/ 2483538 w 2778738"/>
              <a:gd name="connsiteY3" fmla="*/ 432 h 591264"/>
              <a:gd name="connsiteX4" fmla="*/ 2188338 w 2778738"/>
              <a:gd name="connsiteY4" fmla="*/ 295632 h 591264"/>
              <a:gd name="connsiteX5" fmla="*/ 2483538 w 2778738"/>
              <a:gd name="connsiteY5" fmla="*/ 590832 h 591264"/>
              <a:gd name="connsiteX6" fmla="*/ 2778738 w 2778738"/>
              <a:gd name="connsiteY6" fmla="*/ 295632 h 591264"/>
              <a:gd name="connsiteX7" fmla="*/ 2483106 w 2778738"/>
              <a:gd name="connsiteY7" fmla="*/ 591264 h 591264"/>
              <a:gd name="connsiteX8" fmla="*/ 295632 w 2778738"/>
              <a:gd name="connsiteY8" fmla="*/ 591264 h 591264"/>
              <a:gd name="connsiteX9" fmla="*/ 0 w 2778738"/>
              <a:gd name="connsiteY9" fmla="*/ 295632 h 591264"/>
              <a:gd name="connsiteX10" fmla="*/ 295632 w 2778738"/>
              <a:gd name="connsiteY10" fmla="*/ 0 h 591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778738" h="591264">
                <a:moveTo>
                  <a:pt x="295632" y="0"/>
                </a:moveTo>
                <a:lnTo>
                  <a:pt x="2483106" y="0"/>
                </a:lnTo>
                <a:cubicBezTo>
                  <a:pt x="2646379" y="0"/>
                  <a:pt x="2778738" y="132359"/>
                  <a:pt x="2778738" y="295632"/>
                </a:cubicBezTo>
                <a:cubicBezTo>
                  <a:pt x="2778738" y="132598"/>
                  <a:pt x="2646572" y="432"/>
                  <a:pt x="2483538" y="432"/>
                </a:cubicBezTo>
                <a:cubicBezTo>
                  <a:pt x="2320504" y="432"/>
                  <a:pt x="2188338" y="132598"/>
                  <a:pt x="2188338" y="295632"/>
                </a:cubicBezTo>
                <a:cubicBezTo>
                  <a:pt x="2188338" y="458666"/>
                  <a:pt x="2320504" y="590832"/>
                  <a:pt x="2483538" y="590832"/>
                </a:cubicBezTo>
                <a:cubicBezTo>
                  <a:pt x="2646572" y="590832"/>
                  <a:pt x="2778738" y="458666"/>
                  <a:pt x="2778738" y="295632"/>
                </a:cubicBezTo>
                <a:cubicBezTo>
                  <a:pt x="2778738" y="458905"/>
                  <a:pt x="2646379" y="591264"/>
                  <a:pt x="2483106" y="591264"/>
                </a:cubicBezTo>
                <a:lnTo>
                  <a:pt x="295632" y="591264"/>
                </a:lnTo>
                <a:cubicBezTo>
                  <a:pt x="132359" y="591264"/>
                  <a:pt x="0" y="458905"/>
                  <a:pt x="0" y="295632"/>
                </a:cubicBezTo>
                <a:cubicBezTo>
                  <a:pt x="0" y="132359"/>
                  <a:pt x="132359" y="0"/>
                  <a:pt x="29563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948609" y="3142273"/>
            <a:ext cx="324678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90000"/>
              </a:lnSpc>
              <a:spcBef>
                <a:spcPct val="0"/>
              </a:spcBef>
            </a:pPr>
            <a:r>
              <a:rPr lang="zh-TW" altLang="en-US" sz="2000" b="1" spc="300" dirty="0" smtClean="0">
                <a:solidFill>
                  <a:srgbClr val="8A9F6D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Meiryo" panose="020B0604030504040204" pitchFamily="34" charset="-128"/>
              </a:rPr>
              <a:t>提升學生語言組織能力</a:t>
            </a:r>
            <a:endParaRPr lang="zh-HK" altLang="en-US" sz="2000" b="1" spc="300" dirty="0">
              <a:solidFill>
                <a:srgbClr val="8A9F6D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598015" y="3094363"/>
            <a:ext cx="78827" cy="3763637"/>
          </a:xfrm>
          <a:prstGeom prst="rect">
            <a:avLst/>
          </a:prstGeom>
          <a:gradFill>
            <a:gsLst>
              <a:gs pos="23000">
                <a:schemeClr val="accent1">
                  <a:lumMod val="60000"/>
                  <a:lumOff val="40000"/>
                </a:schemeClr>
              </a:gs>
              <a:gs pos="100000">
                <a:srgbClr val="6FAC46"/>
              </a:gs>
            </a:gsLst>
            <a:lin ang="144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27117" y="0"/>
            <a:ext cx="78827" cy="3763637"/>
          </a:xfrm>
          <a:prstGeom prst="rect">
            <a:avLst/>
          </a:prstGeom>
          <a:gradFill>
            <a:gsLst>
              <a:gs pos="23000">
                <a:schemeClr val="accent1">
                  <a:lumMod val="60000"/>
                  <a:lumOff val="40000"/>
                </a:schemeClr>
              </a:gs>
              <a:gs pos="100000">
                <a:srgbClr val="6FAC46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595273" y="3094363"/>
            <a:ext cx="78827" cy="3763637"/>
          </a:xfrm>
          <a:prstGeom prst="rect">
            <a:avLst/>
          </a:prstGeom>
          <a:gradFill>
            <a:gsLst>
              <a:gs pos="23000">
                <a:schemeClr val="accent1">
                  <a:lumMod val="60000"/>
                  <a:lumOff val="40000"/>
                </a:schemeClr>
              </a:gs>
              <a:gs pos="100000">
                <a:srgbClr val="6FAC46"/>
              </a:gs>
            </a:gsLst>
            <a:lin ang="144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27117" y="0"/>
            <a:ext cx="78827" cy="3763637"/>
          </a:xfrm>
          <a:prstGeom prst="rect">
            <a:avLst/>
          </a:prstGeom>
          <a:gradFill>
            <a:gsLst>
              <a:gs pos="23000">
                <a:schemeClr val="accent1">
                  <a:lumMod val="60000"/>
                  <a:lumOff val="40000"/>
                </a:schemeClr>
              </a:gs>
              <a:gs pos="100000">
                <a:srgbClr val="6FAC46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022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xit" presetSubtype="8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1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5" grpId="0" animBg="1"/>
      <p:bldP spid="14" grpId="0"/>
      <p:bldP spid="22" grpId="0" animBg="1"/>
      <p:bldP spid="2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群組 4"/>
          <p:cNvGrpSpPr/>
          <p:nvPr/>
        </p:nvGrpSpPr>
        <p:grpSpPr>
          <a:xfrm>
            <a:off x="810830" y="1290207"/>
            <a:ext cx="2467964" cy="1403951"/>
            <a:chOff x="3003688" y="510518"/>
            <a:chExt cx="2467964" cy="1403951"/>
          </a:xfrm>
        </p:grpSpPr>
        <p:sp>
          <p:nvSpPr>
            <p:cNvPr id="6" name="剪去同側角落矩形 5"/>
            <p:cNvSpPr/>
            <p:nvPr/>
          </p:nvSpPr>
          <p:spPr>
            <a:xfrm>
              <a:off x="3003688" y="510518"/>
              <a:ext cx="2467964" cy="1403951"/>
            </a:xfrm>
            <a:prstGeom prst="snip2SameRect">
              <a:avLst/>
            </a:prstGeom>
            <a:gradFill flip="none" rotWithShape="1">
              <a:gsLst>
                <a:gs pos="98000">
                  <a:srgbClr val="406255"/>
                </a:gs>
                <a:gs pos="22000">
                  <a:srgbClr val="57A777"/>
                </a:gs>
              </a:gsLst>
              <a:lin ang="4800000" scaled="0"/>
              <a:tileRect/>
            </a:gradFill>
            <a:ln>
              <a:noFill/>
            </a:ln>
            <a:effectLst>
              <a:outerShdw blurRad="1092200" dist="50800" dir="5400000" sx="88000" sy="88000" algn="ctr" rotWithShape="0">
                <a:schemeClr val="accent6">
                  <a:lumMod val="40000"/>
                  <a:lumOff val="60000"/>
                  <a:alpha val="3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7" name="圓角矩形 6"/>
            <p:cNvSpPr/>
            <p:nvPr/>
          </p:nvSpPr>
          <p:spPr>
            <a:xfrm>
              <a:off x="3313577" y="643816"/>
              <a:ext cx="1833610" cy="40011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3338639" y="631649"/>
              <a:ext cx="1774752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TW" altLang="en-US" sz="2000" b="1" dirty="0" smtClean="0">
                  <a:solidFill>
                    <a:srgbClr val="417B58"/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生活與社會</a:t>
              </a:r>
              <a:r>
                <a:rPr lang="zh-HK" altLang="en-US" sz="2000" b="1" dirty="0" smtClean="0">
                  <a:solidFill>
                    <a:srgbClr val="417B58"/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科</a:t>
              </a:r>
              <a:endParaRPr lang="en-US" altLang="zh-TW" sz="2000" b="1" dirty="0">
                <a:solidFill>
                  <a:srgbClr val="417B58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0" y="2046479"/>
            <a:ext cx="8148917" cy="1765022"/>
          </a:xfrm>
          <a:prstGeom prst="rect">
            <a:avLst/>
          </a:prstGeom>
          <a:solidFill>
            <a:srgbClr val="FFFA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636959" y="2345978"/>
            <a:ext cx="3972155" cy="92333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b="1" spc="6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工人</a:t>
            </a:r>
            <a:r>
              <a:rPr lang="zh-TW" altLang="en-US" b="1" u="sng" spc="60" dirty="0">
                <a:solidFill>
                  <a:schemeClr val="accent1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寧可</a:t>
            </a:r>
            <a:r>
              <a:rPr lang="zh-TW" altLang="en-US" b="1" spc="60" dirty="0">
                <a:solidFill>
                  <a:srgbClr val="00B05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私下解決工傷問題</a:t>
            </a:r>
            <a:r>
              <a:rPr lang="zh-TW" altLang="en-US" b="1" spc="6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r>
              <a:rPr lang="zh-TW" altLang="en-US" b="1" u="sng" spc="60" dirty="0">
                <a:solidFill>
                  <a:schemeClr val="accent1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也不</a:t>
            </a:r>
            <a:r>
              <a:rPr lang="zh-TW" altLang="en-US" b="1" spc="60" dirty="0">
                <a:solidFill>
                  <a:srgbClr val="00B05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願意向主管申報</a:t>
            </a:r>
            <a:r>
              <a:rPr lang="zh-TW" altLang="en-US" b="1" spc="6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！</a:t>
            </a:r>
          </a:p>
        </p:txBody>
      </p:sp>
      <p:grpSp>
        <p:nvGrpSpPr>
          <p:cNvPr id="32" name="群組 31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33" name="圓角化單一角落矩形 32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6FAC46"/>
                </a:gs>
                <a:gs pos="22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dirty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介紹</a:t>
              </a:r>
            </a:p>
          </p:txBody>
        </p:sp>
        <p:sp>
          <p:nvSpPr>
            <p:cNvPr id="36" name="矩形 35"/>
            <p:cNvSpPr/>
            <p:nvPr/>
          </p:nvSpPr>
          <p:spPr>
            <a:xfrm>
              <a:off x="80003" y="1008322"/>
              <a:ext cx="480131" cy="113797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rgbClr val="59AF64"/>
                  </a:solidFill>
                  <a:latin typeface="Arial" panose="020B0604020202020204" pitchFamily="34" charset="0"/>
                  <a:ea typeface="微軟正黑體"/>
                </a:rPr>
                <a:t>學</a:t>
              </a:r>
              <a:r>
                <a:rPr lang="zh-TW" altLang="en-US" sz="1600" b="1" spc="300" dirty="0">
                  <a:solidFill>
                    <a:srgbClr val="59AF64"/>
                  </a:solidFill>
                  <a:latin typeface="Arial" panose="020B0604020202020204" pitchFamily="34" charset="0"/>
                  <a:ea typeface="微軟正黑體"/>
                </a:rPr>
                <a:t>科</a:t>
              </a:r>
              <a:r>
                <a:rPr lang="zh-TW" altLang="en-US" sz="1600" b="1" spc="300" dirty="0" smtClean="0">
                  <a:solidFill>
                    <a:srgbClr val="59AF64"/>
                  </a:solidFill>
                  <a:latin typeface="Arial" panose="020B0604020202020204" pitchFamily="34" charset="0"/>
                  <a:ea typeface="微軟正黑體"/>
                </a:rPr>
                <a:t>例子</a:t>
              </a:r>
              <a:endParaRPr lang="zh-HK" altLang="en-US" sz="1600" b="1" spc="300" dirty="0">
                <a:solidFill>
                  <a:srgbClr val="59AF64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37" name="直線接點 36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59AF6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矩形 14"/>
          <p:cNvSpPr/>
          <p:nvPr/>
        </p:nvSpPr>
        <p:spPr>
          <a:xfrm>
            <a:off x="3636959" y="4229219"/>
            <a:ext cx="1209367" cy="338554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spcAft>
                <a:spcPts val="450"/>
              </a:spcAft>
              <a:buClr>
                <a:srgbClr val="FE8637"/>
              </a:buClr>
            </a:pPr>
            <a:r>
              <a:rPr lang="zh-HK" altLang="en-US" sz="1600" b="1" dirty="0">
                <a:solidFill>
                  <a:srgbClr val="57A777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血汗工廠</a:t>
            </a:r>
            <a:endParaRPr lang="en-US" altLang="zh-HK" sz="1600" b="1" dirty="0">
              <a:solidFill>
                <a:srgbClr val="57A777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086701D-139E-4D25-B877-4D4C207AA5AA}" type="slidenum">
              <a:rPr lang="zh-HK" altLang="en-US" smtClean="0"/>
              <a:pPr/>
              <a:t>20</a:t>
            </a:fld>
            <a:endParaRPr lang="zh-HK" altLang="en-US" dirty="0"/>
          </a:p>
        </p:txBody>
      </p:sp>
      <p:sp>
        <p:nvSpPr>
          <p:cNvPr id="16" name="手繪多邊形 15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7488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選擇關係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205313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19" grpId="0"/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grpSp>
        <p:nvGrpSpPr>
          <p:cNvPr id="5" name="群組 4"/>
          <p:cNvGrpSpPr/>
          <p:nvPr/>
        </p:nvGrpSpPr>
        <p:grpSpPr>
          <a:xfrm>
            <a:off x="-96982" y="-76318"/>
            <a:ext cx="9240982" cy="7134928"/>
            <a:chOff x="-96982" y="-76318"/>
            <a:chExt cx="9240982" cy="7134928"/>
          </a:xfrm>
        </p:grpSpPr>
        <p:grpSp>
          <p:nvGrpSpPr>
            <p:cNvPr id="6" name="群組 5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16" name="群組 15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9" name="弧形 88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0" name="弧形 89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1" name="弧形 90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2" name="弧形 91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3" name="弧形 92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4" name="弧形 93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5" name="弧形 94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6" name="弧形 95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7" name="弧形 96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8" name="弧形 97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9" name="弧形 98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0" name="弧形 99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1" name="弧形 100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" name="弧形 101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3" name="弧形 102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4" name="弧形 103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5" name="弧形 104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7" name="群組 16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72" name="弧形 71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3" name="弧形 72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4" name="弧形 73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5" name="弧形 74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6" name="弧形 75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7" name="弧形 76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8" name="弧形 77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9" name="弧形 78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0" name="弧形 79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1" name="弧形 80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2" name="弧形 81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3" name="弧形 82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4" name="弧形 83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5" name="弧形 84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6" name="弧形 85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7" name="弧形 86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8" name="弧形 87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8" name="群組 17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55" name="弧形 54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6" name="弧形 55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7" name="弧形 56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8" name="弧形 57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9" name="弧形 58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0" name="弧形 59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1" name="弧形 60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2" name="弧形 61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3" name="弧形 62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4" name="弧形 63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5" name="弧形 64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6" name="弧形 65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7" name="弧形 66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8" name="弧形 67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9" name="弧形 68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0" name="弧形 69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1" name="弧形 70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9" name="群組 18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38" name="弧形 37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" name="弧形 38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0" name="弧形 39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" name="弧形 40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2" name="弧形 41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3" name="弧形 42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4" name="弧形 43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5" name="弧形 44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" name="弧形 45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" name="弧形 46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8" name="弧形 47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9" name="弧形 48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0" name="弧形 49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1" name="弧形 50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2" name="弧形 51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3" name="弧形 52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4" name="弧形 53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20" name="群組 19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21" name="弧形 20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2" name="弧形 21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3" name="弧形 22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4" name="弧形 23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5" name="弧形 24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6" name="弧形 25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7" name="弧形 26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8" name="弧形 27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9" name="弧形 28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0" name="弧形 29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1" name="弧形 30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2" name="弧形 31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3" name="弧形 32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4" name="弧形 33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5" name="弧形 34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6" name="弧形 35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7" name="弧形 36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7" name="弧形 6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8" name="弧形 7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9" name="弧形 8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0" name="弧形 9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1" name="弧形 10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2" name="弧形 11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3" name="弧形 12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" name="弧形 13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5" name="弧形 14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06" name="圓角化單一角落矩形 105"/>
          <p:cNvSpPr/>
          <p:nvPr/>
        </p:nvSpPr>
        <p:spPr>
          <a:xfrm>
            <a:off x="0" y="713136"/>
            <a:ext cx="8003752" cy="5376439"/>
          </a:xfrm>
          <a:prstGeom prst="round1Rect">
            <a:avLst/>
          </a:prstGeom>
          <a:solidFill>
            <a:srgbClr val="FDF5ED"/>
          </a:solidFill>
          <a:ln>
            <a:noFill/>
          </a:ln>
          <a:effectLst>
            <a:outerShdw blurRad="444500" dir="12900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07" name="矩形 106"/>
          <p:cNvSpPr/>
          <p:nvPr/>
        </p:nvSpPr>
        <p:spPr>
          <a:xfrm>
            <a:off x="0" y="713137"/>
            <a:ext cx="347472" cy="5376439"/>
          </a:xfrm>
          <a:prstGeom prst="rect">
            <a:avLst/>
          </a:prstGeom>
          <a:gradFill>
            <a:gsLst>
              <a:gs pos="23000">
                <a:schemeClr val="accent1">
                  <a:lumMod val="60000"/>
                  <a:lumOff val="40000"/>
                </a:schemeClr>
              </a:gs>
              <a:gs pos="100000">
                <a:srgbClr val="6FAC46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  <p:sp>
        <p:nvSpPr>
          <p:cNvPr id="108" name="文字方塊 107"/>
          <p:cNvSpPr txBox="1"/>
          <p:nvPr/>
        </p:nvSpPr>
        <p:spPr>
          <a:xfrm>
            <a:off x="5925458" y="2395102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應用</a:t>
            </a:r>
          </a:p>
        </p:txBody>
      </p:sp>
      <p:sp>
        <p:nvSpPr>
          <p:cNvPr id="109" name="文字方塊 108"/>
          <p:cNvSpPr txBox="1"/>
          <p:nvPr/>
        </p:nvSpPr>
        <p:spPr>
          <a:xfrm>
            <a:off x="1594567" y="2398805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 smtClean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介紹</a:t>
            </a:r>
            <a:endParaRPr kumimoji="1" lang="zh-TW" altLang="en-US" b="1" dirty="0">
              <a:solidFill>
                <a:srgbClr val="57A777"/>
              </a:solidFill>
              <a:latin typeface="Arial" panose="020B0604020202020204" pitchFamily="34" charset="0"/>
              <a:ea typeface="微軟正黑體"/>
            </a:endParaRPr>
          </a:p>
        </p:txBody>
      </p:sp>
      <p:cxnSp>
        <p:nvCxnSpPr>
          <p:cNvPr id="110" name="直線接點 109"/>
          <p:cNvCxnSpPr/>
          <p:nvPr/>
        </p:nvCxnSpPr>
        <p:spPr>
          <a:xfrm>
            <a:off x="1566913" y="3197492"/>
            <a:ext cx="1767088" cy="0"/>
          </a:xfrm>
          <a:prstGeom prst="line">
            <a:avLst/>
          </a:prstGeom>
          <a:ln w="9525">
            <a:solidFill>
              <a:srgbClr val="57A7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矩形 110"/>
          <p:cNvSpPr/>
          <p:nvPr/>
        </p:nvSpPr>
        <p:spPr>
          <a:xfrm>
            <a:off x="1626101" y="3345374"/>
            <a:ext cx="1647118" cy="3209161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功</a:t>
            </a:r>
            <a:r>
              <a:rPr lang="zh-HK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用</a:t>
            </a:r>
            <a:r>
              <a:rPr lang="zh-TW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和</a:t>
            </a:r>
            <a:r>
              <a:rPr lang="zh-HK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特徵</a:t>
            </a:r>
            <a:endParaRPr lang="en-US" altLang="zh-HK" sz="1400" b="1" spc="-500" dirty="0">
              <a:solidFill>
                <a:srgbClr val="57A777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關聯詞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生活例子</a:t>
            </a:r>
            <a:endParaRPr lang="en-US" altLang="zh-TW" sz="1400" b="1" spc="-500" dirty="0">
              <a:solidFill>
                <a:srgbClr val="57A777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HK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學科</a:t>
            </a:r>
            <a:r>
              <a:rPr lang="zh-TW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例子</a:t>
            </a:r>
          </a:p>
        </p:txBody>
      </p:sp>
      <p:sp>
        <p:nvSpPr>
          <p:cNvPr id="112" name="矩形 111"/>
          <p:cNvSpPr/>
          <p:nvPr/>
        </p:nvSpPr>
        <p:spPr>
          <a:xfrm>
            <a:off x="3953567" y="3351707"/>
            <a:ext cx="1581523" cy="3360456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複句結構</a:t>
            </a:r>
            <a:endParaRPr lang="en-US" altLang="zh-HK" b="1" spc="-500" dirty="0">
              <a:solidFill>
                <a:srgbClr val="57A777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理解複句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構思及</a:t>
            </a:r>
            <a:r>
              <a:rPr lang="zh-HK" altLang="en-US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組</a:t>
            </a:r>
            <a:r>
              <a:rPr lang="zh-TW" altLang="en-US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織複句</a:t>
            </a:r>
            <a:endParaRPr lang="en-US" altLang="zh-HK" b="1" spc="-500" dirty="0">
              <a:solidFill>
                <a:srgbClr val="57A777"/>
              </a:solidFill>
              <a:latin typeface="Arial" panose="020B0604020202020204" pitchFamily="34" charset="0"/>
              <a:ea typeface="微軟正黑體"/>
            </a:endParaRPr>
          </a:p>
        </p:txBody>
      </p:sp>
      <p:cxnSp>
        <p:nvCxnSpPr>
          <p:cNvPr id="113" name="直線接點 112"/>
          <p:cNvCxnSpPr/>
          <p:nvPr/>
        </p:nvCxnSpPr>
        <p:spPr>
          <a:xfrm>
            <a:off x="3928992" y="3197636"/>
            <a:ext cx="1579686" cy="0"/>
          </a:xfrm>
          <a:prstGeom prst="line">
            <a:avLst/>
          </a:prstGeom>
          <a:ln w="9525">
            <a:solidFill>
              <a:srgbClr val="57A7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矩形 113"/>
          <p:cNvSpPr/>
          <p:nvPr/>
        </p:nvSpPr>
        <p:spPr>
          <a:xfrm>
            <a:off x="6049389" y="3351707"/>
            <a:ext cx="894989" cy="2417001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練習</a:t>
            </a:r>
            <a:endParaRPr lang="en-US" altLang="zh-TW" sz="1400" b="1" spc="-500" dirty="0">
              <a:solidFill>
                <a:srgbClr val="57A777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工作紙及句子框架</a:t>
            </a:r>
          </a:p>
        </p:txBody>
      </p:sp>
      <p:cxnSp>
        <p:nvCxnSpPr>
          <p:cNvPr id="115" name="直線接點 114"/>
          <p:cNvCxnSpPr/>
          <p:nvPr/>
        </p:nvCxnSpPr>
        <p:spPr>
          <a:xfrm>
            <a:off x="5983880" y="3192270"/>
            <a:ext cx="901485" cy="0"/>
          </a:xfrm>
          <a:prstGeom prst="line">
            <a:avLst/>
          </a:prstGeom>
          <a:ln w="9525">
            <a:solidFill>
              <a:srgbClr val="57A7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文字方塊 115"/>
          <p:cNvSpPr txBox="1"/>
          <p:nvPr/>
        </p:nvSpPr>
        <p:spPr>
          <a:xfrm>
            <a:off x="3981334" y="2128387"/>
            <a:ext cx="473905" cy="954107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sz="2800" b="1" dirty="0" smtClean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結構</a:t>
            </a:r>
            <a:endParaRPr kumimoji="1" lang="zh-TW" altLang="en-US" sz="2800" b="1" dirty="0">
              <a:solidFill>
                <a:srgbClr val="57A777"/>
              </a:solidFill>
              <a:latin typeface="Arial" panose="020B0604020202020204" pitchFamily="34" charset="0"/>
              <a:ea typeface="微軟正黑體"/>
            </a:endParaRPr>
          </a:p>
        </p:txBody>
      </p:sp>
      <p:cxnSp>
        <p:nvCxnSpPr>
          <p:cNvPr id="117" name="直線接點 116"/>
          <p:cNvCxnSpPr/>
          <p:nvPr/>
        </p:nvCxnSpPr>
        <p:spPr>
          <a:xfrm>
            <a:off x="234080" y="1712839"/>
            <a:ext cx="1767088" cy="0"/>
          </a:xfrm>
          <a:prstGeom prst="line">
            <a:avLst/>
          </a:prstGeom>
          <a:ln w="19050">
            <a:solidFill>
              <a:srgbClr val="57A777"/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0" name="群組 119"/>
          <p:cNvGrpSpPr/>
          <p:nvPr/>
        </p:nvGrpSpPr>
        <p:grpSpPr>
          <a:xfrm>
            <a:off x="4595569" y="4869326"/>
            <a:ext cx="1451003" cy="1603503"/>
            <a:chOff x="6601429" y="2042950"/>
            <a:chExt cx="1451003" cy="1603503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grpSp>
          <p:nvGrpSpPr>
            <p:cNvPr id="121" name="群組 120"/>
            <p:cNvGrpSpPr/>
            <p:nvPr/>
          </p:nvGrpSpPr>
          <p:grpSpPr>
            <a:xfrm>
              <a:off x="6601429" y="2666164"/>
              <a:ext cx="1155994" cy="980289"/>
              <a:chOff x="3692541" y="5649906"/>
              <a:chExt cx="1155994" cy="980289"/>
            </a:xfrm>
          </p:grpSpPr>
          <p:grpSp>
            <p:nvGrpSpPr>
              <p:cNvPr id="123" name="群組 122"/>
              <p:cNvGrpSpPr/>
              <p:nvPr/>
            </p:nvGrpSpPr>
            <p:grpSpPr>
              <a:xfrm>
                <a:off x="3692541" y="6027239"/>
                <a:ext cx="1140327" cy="602956"/>
                <a:chOff x="3702350" y="6095654"/>
                <a:chExt cx="1140327" cy="602956"/>
              </a:xfrm>
            </p:grpSpPr>
            <p:grpSp>
              <p:nvGrpSpPr>
                <p:cNvPr id="125" name="群組 124"/>
                <p:cNvGrpSpPr/>
                <p:nvPr/>
              </p:nvGrpSpPr>
              <p:grpSpPr>
                <a:xfrm>
                  <a:off x="3702350" y="6095654"/>
                  <a:ext cx="1140327" cy="548809"/>
                  <a:chOff x="4722741" y="5850498"/>
                  <a:chExt cx="1140327" cy="548809"/>
                </a:xfrm>
                <a:gradFill flip="none" rotWithShape="1">
                  <a:gsLst>
                    <a:gs pos="98000">
                      <a:schemeClr val="accent2">
                        <a:lumMod val="77000"/>
                        <a:lumOff val="23000"/>
                      </a:schemeClr>
                    </a:gs>
                    <a:gs pos="22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</p:grpSpPr>
              <p:sp>
                <p:nvSpPr>
                  <p:cNvPr id="127" name="圓角化同側角落矩形 126"/>
                  <p:cNvSpPr/>
                  <p:nvPr/>
                </p:nvSpPr>
                <p:spPr>
                  <a:xfrm>
                    <a:off x="5599592" y="5850498"/>
                    <a:ext cx="263476" cy="525519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128" name="圓角化同側角落矩形 127"/>
                  <p:cNvSpPr/>
                  <p:nvPr/>
                </p:nvSpPr>
                <p:spPr>
                  <a:xfrm rot="16200000">
                    <a:off x="5366754" y="5902992"/>
                    <a:ext cx="263476" cy="729153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 dirty="0">
                      <a:latin typeface="Arial" panose="020B0604020202020204" pitchFamily="34" charset="0"/>
                    </a:endParaRPr>
                  </a:p>
                </p:txBody>
              </p:sp>
              <p:grpSp>
                <p:nvGrpSpPr>
                  <p:cNvPr id="129" name="群組 128"/>
                  <p:cNvGrpSpPr/>
                  <p:nvPr/>
                </p:nvGrpSpPr>
                <p:grpSpPr>
                  <a:xfrm>
                    <a:off x="4722741" y="6135826"/>
                    <a:ext cx="453551" cy="263481"/>
                    <a:chOff x="4722741" y="6135826"/>
                    <a:chExt cx="453551" cy="263481"/>
                  </a:xfrm>
                  <a:grpFill/>
                </p:grpSpPr>
                <p:sp>
                  <p:nvSpPr>
                    <p:cNvPr id="130" name="圓角化同側角落矩形 129"/>
                    <p:cNvSpPr/>
                    <p:nvPr/>
                  </p:nvSpPr>
                  <p:spPr>
                    <a:xfrm rot="16200000">
                      <a:off x="4847237" y="6011330"/>
                      <a:ext cx="74473" cy="323465"/>
                    </a:xfrm>
                    <a:prstGeom prst="round2Same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 dirty="0">
                        <a:latin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31" name="圓角化同側角落矩形 130"/>
                    <p:cNvSpPr/>
                    <p:nvPr/>
                  </p:nvSpPr>
                  <p:spPr>
                    <a:xfrm rot="5400000">
                      <a:off x="4899728" y="6122743"/>
                      <a:ext cx="263479" cy="289649"/>
                    </a:xfrm>
                    <a:prstGeom prst="round2SameRect">
                      <a:avLst>
                        <a:gd name="adj1" fmla="val 15060"/>
                        <a:gd name="adj2" fmla="val 50000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 dirty="0">
                        <a:latin typeface="Arial" panose="020B0604020202020204" pitchFamily="34" charset="0"/>
                      </a:endParaRPr>
                    </a:p>
                  </p:txBody>
                </p:sp>
              </p:grpSp>
            </p:grpSp>
            <p:sp>
              <p:nvSpPr>
                <p:cNvPr id="126" name="弧形 125"/>
                <p:cNvSpPr/>
                <p:nvPr/>
              </p:nvSpPr>
              <p:spPr>
                <a:xfrm rot="1228920">
                  <a:off x="3799777" y="6326836"/>
                  <a:ext cx="367657" cy="371774"/>
                </a:xfrm>
                <a:prstGeom prst="arc">
                  <a:avLst>
                    <a:gd name="adj1" fmla="val 19175391"/>
                    <a:gd name="adj2" fmla="val 0"/>
                  </a:avLst>
                </a:prstGeom>
                <a:ln w="25400" cap="rnd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124" name="圓角化同側角落矩形 123"/>
              <p:cNvSpPr/>
              <p:nvPr/>
            </p:nvSpPr>
            <p:spPr>
              <a:xfrm>
                <a:off x="4490467" y="5649906"/>
                <a:ext cx="358068" cy="53062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adFill>
                <a:gsLst>
                  <a:gs pos="100000">
                    <a:schemeClr val="bg1">
                      <a:lumMod val="75000"/>
                    </a:schemeClr>
                  </a:gs>
                  <a:gs pos="0">
                    <a:schemeClr val="bg1">
                      <a:lumMod val="95000"/>
                    </a:schemeClr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dirty="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22" name="圓角矩形 121"/>
            <p:cNvSpPr/>
            <p:nvPr/>
          </p:nvSpPr>
          <p:spPr>
            <a:xfrm>
              <a:off x="7743421" y="2042950"/>
              <a:ext cx="309011" cy="29575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32" name="圓角化同側角落矩形 131"/>
          <p:cNvSpPr/>
          <p:nvPr/>
        </p:nvSpPr>
        <p:spPr>
          <a:xfrm>
            <a:off x="5161377" y="5368837"/>
            <a:ext cx="1078323" cy="1489098"/>
          </a:xfrm>
          <a:prstGeom prst="round2SameRect">
            <a:avLst>
              <a:gd name="adj1" fmla="val 46596"/>
              <a:gd name="adj2" fmla="val 0"/>
            </a:avLst>
          </a:prstGeom>
          <a:gradFill flip="none" rotWithShape="1">
            <a:gsLst>
              <a:gs pos="98000">
                <a:schemeClr val="bg1">
                  <a:lumMod val="85000"/>
                </a:schemeClr>
              </a:gs>
              <a:gs pos="22000">
                <a:schemeClr val="bg1">
                  <a:lumMod val="95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3" name="圓角矩形 132"/>
          <p:cNvSpPr/>
          <p:nvPr/>
        </p:nvSpPr>
        <p:spPr>
          <a:xfrm>
            <a:off x="5419895" y="5017104"/>
            <a:ext cx="308921" cy="537616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4" name="圓角矩形 133"/>
          <p:cNvSpPr/>
          <p:nvPr/>
        </p:nvSpPr>
        <p:spPr>
          <a:xfrm>
            <a:off x="5258381" y="4596842"/>
            <a:ext cx="493891" cy="72500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5" name="手繪多邊形 134"/>
          <p:cNvSpPr/>
          <p:nvPr/>
        </p:nvSpPr>
        <p:spPr>
          <a:xfrm>
            <a:off x="5225316" y="4407795"/>
            <a:ext cx="770573" cy="493847"/>
          </a:xfrm>
          <a:custGeom>
            <a:avLst/>
            <a:gdLst>
              <a:gd name="connsiteX0" fmla="*/ 362608 w 1302285"/>
              <a:gd name="connsiteY0" fmla="*/ 0 h 819733"/>
              <a:gd name="connsiteX1" fmla="*/ 1302285 w 1302285"/>
              <a:gd name="connsiteY1" fmla="*/ 0 h 819733"/>
              <a:gd name="connsiteX2" fmla="*/ 1302285 w 1302285"/>
              <a:gd name="connsiteY2" fmla="*/ 362607 h 819733"/>
              <a:gd name="connsiteX3" fmla="*/ 939678 w 1302285"/>
              <a:gd name="connsiteY3" fmla="*/ 725214 h 819733"/>
              <a:gd name="connsiteX4" fmla="*/ 869749 w 1302285"/>
              <a:gd name="connsiteY4" fmla="*/ 725214 h 819733"/>
              <a:gd name="connsiteX5" fmla="*/ 870074 w 1302285"/>
              <a:gd name="connsiteY5" fmla="*/ 726827 h 819733"/>
              <a:gd name="connsiteX6" fmla="*/ 781765 w 1302285"/>
              <a:gd name="connsiteY6" fmla="*/ 815136 h 819733"/>
              <a:gd name="connsiteX7" fmla="*/ 693456 w 1302285"/>
              <a:gd name="connsiteY7" fmla="*/ 726827 h 819733"/>
              <a:gd name="connsiteX8" fmla="*/ 693782 w 1302285"/>
              <a:gd name="connsiteY8" fmla="*/ 725214 h 819733"/>
              <a:gd name="connsiteX9" fmla="*/ 693130 w 1302285"/>
              <a:gd name="connsiteY9" fmla="*/ 725214 h 819733"/>
              <a:gd name="connsiteX10" fmla="*/ 693456 w 1302285"/>
              <a:gd name="connsiteY10" fmla="*/ 726827 h 819733"/>
              <a:gd name="connsiteX11" fmla="*/ 605147 w 1302285"/>
              <a:gd name="connsiteY11" fmla="*/ 815136 h 819733"/>
              <a:gd name="connsiteX12" fmla="*/ 542703 w 1302285"/>
              <a:gd name="connsiteY12" fmla="*/ 789271 h 819733"/>
              <a:gd name="connsiteX13" fmla="*/ 523827 w 1302285"/>
              <a:gd name="connsiteY13" fmla="*/ 761275 h 819733"/>
              <a:gd name="connsiteX14" fmla="*/ 522914 w 1302285"/>
              <a:gd name="connsiteY14" fmla="*/ 765798 h 819733"/>
              <a:gd name="connsiteX15" fmla="*/ 441545 w 1302285"/>
              <a:gd name="connsiteY15" fmla="*/ 819733 h 819733"/>
              <a:gd name="connsiteX16" fmla="*/ 353236 w 1302285"/>
              <a:gd name="connsiteY16" fmla="*/ 731424 h 819733"/>
              <a:gd name="connsiteX17" fmla="*/ 354489 w 1302285"/>
              <a:gd name="connsiteY17" fmla="*/ 725214 h 819733"/>
              <a:gd name="connsiteX18" fmla="*/ 352910 w 1302285"/>
              <a:gd name="connsiteY18" fmla="*/ 725214 h 819733"/>
              <a:gd name="connsiteX19" fmla="*/ 353236 w 1302285"/>
              <a:gd name="connsiteY19" fmla="*/ 726827 h 819733"/>
              <a:gd name="connsiteX20" fmla="*/ 264927 w 1302285"/>
              <a:gd name="connsiteY20" fmla="*/ 815136 h 819733"/>
              <a:gd name="connsiteX21" fmla="*/ 176618 w 1302285"/>
              <a:gd name="connsiteY21" fmla="*/ 726827 h 819733"/>
              <a:gd name="connsiteX22" fmla="*/ 176943 w 1302285"/>
              <a:gd name="connsiteY22" fmla="*/ 725214 h 819733"/>
              <a:gd name="connsiteX23" fmla="*/ 175364 w 1302285"/>
              <a:gd name="connsiteY23" fmla="*/ 725214 h 819733"/>
              <a:gd name="connsiteX24" fmla="*/ 176618 w 1302285"/>
              <a:gd name="connsiteY24" fmla="*/ 731424 h 819733"/>
              <a:gd name="connsiteX25" fmla="*/ 88309 w 1302285"/>
              <a:gd name="connsiteY25" fmla="*/ 819733 h 819733"/>
              <a:gd name="connsiteX26" fmla="*/ 0 w 1302285"/>
              <a:gd name="connsiteY26" fmla="*/ 731424 h 819733"/>
              <a:gd name="connsiteX27" fmla="*/ 1253 w 1302285"/>
              <a:gd name="connsiteY27" fmla="*/ 725214 h 819733"/>
              <a:gd name="connsiteX28" fmla="*/ 1 w 1302285"/>
              <a:gd name="connsiteY28" fmla="*/ 725214 h 819733"/>
              <a:gd name="connsiteX29" fmla="*/ 1 w 1302285"/>
              <a:gd name="connsiteY29" fmla="*/ 362607 h 819733"/>
              <a:gd name="connsiteX30" fmla="*/ 362608 w 1302285"/>
              <a:gd name="connsiteY30" fmla="*/ 0 h 819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302285" h="819733">
                <a:moveTo>
                  <a:pt x="362608" y="0"/>
                </a:moveTo>
                <a:lnTo>
                  <a:pt x="1302285" y="0"/>
                </a:lnTo>
                <a:lnTo>
                  <a:pt x="1302285" y="362607"/>
                </a:lnTo>
                <a:cubicBezTo>
                  <a:pt x="1302285" y="562869"/>
                  <a:pt x="1139940" y="725214"/>
                  <a:pt x="939678" y="725214"/>
                </a:cubicBezTo>
                <a:lnTo>
                  <a:pt x="869749" y="725214"/>
                </a:lnTo>
                <a:lnTo>
                  <a:pt x="870074" y="726827"/>
                </a:lnTo>
                <a:cubicBezTo>
                  <a:pt x="870074" y="775599"/>
                  <a:pt x="830537" y="815136"/>
                  <a:pt x="781765" y="815136"/>
                </a:cubicBezTo>
                <a:cubicBezTo>
                  <a:pt x="732993" y="815136"/>
                  <a:pt x="693456" y="775599"/>
                  <a:pt x="693456" y="726827"/>
                </a:cubicBezTo>
                <a:lnTo>
                  <a:pt x="693782" y="725214"/>
                </a:lnTo>
                <a:lnTo>
                  <a:pt x="693130" y="725214"/>
                </a:lnTo>
                <a:lnTo>
                  <a:pt x="693456" y="726827"/>
                </a:lnTo>
                <a:cubicBezTo>
                  <a:pt x="693456" y="775599"/>
                  <a:pt x="653919" y="815136"/>
                  <a:pt x="605147" y="815136"/>
                </a:cubicBezTo>
                <a:cubicBezTo>
                  <a:pt x="580761" y="815136"/>
                  <a:pt x="558684" y="805252"/>
                  <a:pt x="542703" y="789271"/>
                </a:cubicBezTo>
                <a:lnTo>
                  <a:pt x="523827" y="761275"/>
                </a:lnTo>
                <a:lnTo>
                  <a:pt x="522914" y="765798"/>
                </a:lnTo>
                <a:cubicBezTo>
                  <a:pt x="509508" y="797494"/>
                  <a:pt x="478124" y="819733"/>
                  <a:pt x="441545" y="819733"/>
                </a:cubicBezTo>
                <a:cubicBezTo>
                  <a:pt x="392773" y="819733"/>
                  <a:pt x="353236" y="780196"/>
                  <a:pt x="353236" y="731424"/>
                </a:cubicBezTo>
                <a:lnTo>
                  <a:pt x="354489" y="725214"/>
                </a:lnTo>
                <a:lnTo>
                  <a:pt x="352910" y="725214"/>
                </a:lnTo>
                <a:lnTo>
                  <a:pt x="353236" y="726827"/>
                </a:lnTo>
                <a:cubicBezTo>
                  <a:pt x="353236" y="775599"/>
                  <a:pt x="313699" y="815136"/>
                  <a:pt x="264927" y="815136"/>
                </a:cubicBezTo>
                <a:cubicBezTo>
                  <a:pt x="216155" y="815136"/>
                  <a:pt x="176618" y="775599"/>
                  <a:pt x="176618" y="726827"/>
                </a:cubicBezTo>
                <a:lnTo>
                  <a:pt x="176943" y="725214"/>
                </a:lnTo>
                <a:lnTo>
                  <a:pt x="175364" y="725214"/>
                </a:lnTo>
                <a:lnTo>
                  <a:pt x="176618" y="731424"/>
                </a:lnTo>
                <a:cubicBezTo>
                  <a:pt x="176618" y="780196"/>
                  <a:pt x="137081" y="819733"/>
                  <a:pt x="88309" y="819733"/>
                </a:cubicBezTo>
                <a:cubicBezTo>
                  <a:pt x="39537" y="819733"/>
                  <a:pt x="0" y="780196"/>
                  <a:pt x="0" y="731424"/>
                </a:cubicBezTo>
                <a:lnTo>
                  <a:pt x="1253" y="725214"/>
                </a:lnTo>
                <a:lnTo>
                  <a:pt x="1" y="725214"/>
                </a:lnTo>
                <a:lnTo>
                  <a:pt x="1" y="362607"/>
                </a:lnTo>
                <a:cubicBezTo>
                  <a:pt x="1" y="162345"/>
                  <a:pt x="162346" y="0"/>
                  <a:pt x="362608" y="0"/>
                </a:cubicBez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6" name="弧形 135"/>
          <p:cNvSpPr/>
          <p:nvPr/>
        </p:nvSpPr>
        <p:spPr>
          <a:xfrm rot="13638684">
            <a:off x="5392515" y="5018902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7" name="橢圓 136"/>
          <p:cNvSpPr/>
          <p:nvPr/>
        </p:nvSpPr>
        <p:spPr>
          <a:xfrm>
            <a:off x="5291481" y="4976144"/>
            <a:ext cx="72064" cy="7206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8" name="橢圓 137"/>
          <p:cNvSpPr/>
          <p:nvPr/>
        </p:nvSpPr>
        <p:spPr>
          <a:xfrm>
            <a:off x="5529941" y="4981508"/>
            <a:ext cx="72064" cy="7206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9" name="弧形 138"/>
          <p:cNvSpPr/>
          <p:nvPr/>
        </p:nvSpPr>
        <p:spPr>
          <a:xfrm rot="11272823">
            <a:off x="5448066" y="5077189"/>
            <a:ext cx="154322" cy="143576"/>
          </a:xfrm>
          <a:prstGeom prst="arc">
            <a:avLst>
              <a:gd name="adj1" fmla="val 11019272"/>
              <a:gd name="adj2" fmla="val 17573026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0" name="弧形 139"/>
          <p:cNvSpPr/>
          <p:nvPr/>
        </p:nvSpPr>
        <p:spPr>
          <a:xfrm rot="18133355">
            <a:off x="5260401" y="4942606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1" name="弧形 140"/>
          <p:cNvSpPr/>
          <p:nvPr/>
        </p:nvSpPr>
        <p:spPr>
          <a:xfrm rot="18731171">
            <a:off x="5500447" y="4943320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2" name="手繪多邊形 141"/>
          <p:cNvSpPr/>
          <p:nvPr/>
        </p:nvSpPr>
        <p:spPr>
          <a:xfrm>
            <a:off x="5740274" y="4908354"/>
            <a:ext cx="70529" cy="125358"/>
          </a:xfrm>
          <a:custGeom>
            <a:avLst/>
            <a:gdLst>
              <a:gd name="connsiteX0" fmla="*/ 11838 w 106362"/>
              <a:gd name="connsiteY0" fmla="*/ 0 h 189048"/>
              <a:gd name="connsiteX1" fmla="*/ 106362 w 106362"/>
              <a:gd name="connsiteY1" fmla="*/ 94524 h 189048"/>
              <a:gd name="connsiteX2" fmla="*/ 11838 w 106362"/>
              <a:gd name="connsiteY2" fmla="*/ 189048 h 189048"/>
              <a:gd name="connsiteX3" fmla="*/ 0 w 106362"/>
              <a:gd name="connsiteY3" fmla="*/ 186658 h 189048"/>
              <a:gd name="connsiteX4" fmla="*/ 0 w 106362"/>
              <a:gd name="connsiteY4" fmla="*/ 2390 h 189048"/>
              <a:gd name="connsiteX5" fmla="*/ 11838 w 106362"/>
              <a:gd name="connsiteY5" fmla="*/ 0 h 189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6362" h="189048">
                <a:moveTo>
                  <a:pt x="11838" y="0"/>
                </a:moveTo>
                <a:cubicBezTo>
                  <a:pt x="64042" y="0"/>
                  <a:pt x="106362" y="42320"/>
                  <a:pt x="106362" y="94524"/>
                </a:cubicBezTo>
                <a:cubicBezTo>
                  <a:pt x="106362" y="146728"/>
                  <a:pt x="64042" y="189048"/>
                  <a:pt x="11838" y="189048"/>
                </a:cubicBezTo>
                <a:lnTo>
                  <a:pt x="0" y="186658"/>
                </a:lnTo>
                <a:lnTo>
                  <a:pt x="0" y="2390"/>
                </a:lnTo>
                <a:lnTo>
                  <a:pt x="11838" y="0"/>
                </a:lnTo>
                <a:close/>
              </a:path>
            </a:pathLst>
          </a:custGeom>
          <a:gradFill flip="none" rotWithShape="1"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3" name="弧形 142"/>
          <p:cNvSpPr/>
          <p:nvPr/>
        </p:nvSpPr>
        <p:spPr>
          <a:xfrm rot="1461097">
            <a:off x="5667107" y="4918504"/>
            <a:ext cx="102330" cy="95204"/>
          </a:xfrm>
          <a:prstGeom prst="arc">
            <a:avLst>
              <a:gd name="adj1" fmla="val 18650545"/>
              <a:gd name="adj2" fmla="val 0"/>
            </a:avLst>
          </a:prstGeom>
          <a:ln w="9525" cap="rnd"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4" name="弧形 143"/>
          <p:cNvSpPr/>
          <p:nvPr/>
        </p:nvSpPr>
        <p:spPr>
          <a:xfrm rot="5704529">
            <a:off x="5366363" y="5179009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grpSp>
        <p:nvGrpSpPr>
          <p:cNvPr id="145" name="群組 144"/>
          <p:cNvGrpSpPr/>
          <p:nvPr/>
        </p:nvGrpSpPr>
        <p:grpSpPr>
          <a:xfrm>
            <a:off x="5896616" y="5630227"/>
            <a:ext cx="367657" cy="1227708"/>
            <a:chOff x="5759353" y="4686728"/>
            <a:chExt cx="367657" cy="122770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46" name="圓角化同側角落矩形 145"/>
            <p:cNvSpPr/>
            <p:nvPr/>
          </p:nvSpPr>
          <p:spPr>
            <a:xfrm rot="10800000">
              <a:off x="5843650" y="5146992"/>
              <a:ext cx="263476" cy="767444"/>
            </a:xfrm>
            <a:prstGeom prst="round2SameRect">
              <a:avLst>
                <a:gd name="adj1" fmla="val 0"/>
                <a:gd name="adj2" fmla="val 50000"/>
              </a:avLst>
            </a:pr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7" name="圓角化同側角落矩形 146"/>
            <p:cNvSpPr/>
            <p:nvPr/>
          </p:nvSpPr>
          <p:spPr>
            <a:xfrm>
              <a:off x="5764147" y="4689579"/>
              <a:ext cx="358068" cy="608883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8" name="弧形 147"/>
            <p:cNvSpPr/>
            <p:nvPr/>
          </p:nvSpPr>
          <p:spPr>
            <a:xfrm rot="20811286">
              <a:off x="5759353" y="4686728"/>
              <a:ext cx="367657" cy="371774"/>
            </a:xfrm>
            <a:prstGeom prst="arc">
              <a:avLst>
                <a:gd name="adj1" fmla="val 16730560"/>
                <a:gd name="adj2" fmla="val 0"/>
              </a:avLst>
            </a:prstGeom>
            <a:ln w="25400" cap="rnd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49" name="弧形 148"/>
          <p:cNvSpPr/>
          <p:nvPr/>
        </p:nvSpPr>
        <p:spPr>
          <a:xfrm rot="15944160">
            <a:off x="5275779" y="4447671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50" name="圓角矩形 149"/>
          <p:cNvSpPr/>
          <p:nvPr/>
        </p:nvSpPr>
        <p:spPr>
          <a:xfrm>
            <a:off x="5402261" y="877660"/>
            <a:ext cx="1150127" cy="266286"/>
          </a:xfrm>
          <a:prstGeom prst="roundRect">
            <a:avLst>
              <a:gd name="adj" fmla="val 50000"/>
            </a:avLst>
          </a:prstGeom>
          <a:solidFill>
            <a:srgbClr val="75AF5D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51" name="手繪多邊形 150"/>
          <p:cNvSpPr/>
          <p:nvPr/>
        </p:nvSpPr>
        <p:spPr>
          <a:xfrm>
            <a:off x="5839153" y="438611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23000">
                <a:schemeClr val="accent1">
                  <a:lumMod val="60000"/>
                  <a:lumOff val="40000"/>
                </a:schemeClr>
              </a:gs>
              <a:gs pos="100000">
                <a:srgbClr val="6FAC46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  <p:sp>
        <p:nvSpPr>
          <p:cNvPr id="152" name="手繪多邊形 151"/>
          <p:cNvSpPr/>
          <p:nvPr/>
        </p:nvSpPr>
        <p:spPr>
          <a:xfrm>
            <a:off x="7709689" y="3609158"/>
            <a:ext cx="1017831" cy="583705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23000">
                <a:schemeClr val="accent1">
                  <a:lumMod val="60000"/>
                  <a:lumOff val="40000"/>
                </a:schemeClr>
              </a:gs>
              <a:gs pos="100000">
                <a:srgbClr val="6FAC46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  <p:sp>
        <p:nvSpPr>
          <p:cNvPr id="153" name="圓角矩形 152"/>
          <p:cNvSpPr/>
          <p:nvPr/>
        </p:nvSpPr>
        <p:spPr>
          <a:xfrm>
            <a:off x="7409201" y="4083201"/>
            <a:ext cx="773508" cy="179088"/>
          </a:xfrm>
          <a:prstGeom prst="roundRect">
            <a:avLst>
              <a:gd name="adj" fmla="val 50000"/>
            </a:avLst>
          </a:prstGeom>
          <a:solidFill>
            <a:srgbClr val="75AF5D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54" name="手繪多邊形 153"/>
          <p:cNvSpPr/>
          <p:nvPr/>
        </p:nvSpPr>
        <p:spPr>
          <a:xfrm>
            <a:off x="1518268" y="5667789"/>
            <a:ext cx="660225" cy="353192"/>
          </a:xfrm>
          <a:custGeom>
            <a:avLst/>
            <a:gdLst>
              <a:gd name="connsiteX0" fmla="*/ 760518 w 1324898"/>
              <a:gd name="connsiteY0" fmla="*/ 0 h 708764"/>
              <a:gd name="connsiteX1" fmla="*/ 1038139 w 1324898"/>
              <a:gd name="connsiteY1" fmla="*/ 184019 h 708764"/>
              <a:gd name="connsiteX2" fmla="*/ 1040450 w 1324898"/>
              <a:gd name="connsiteY2" fmla="*/ 195468 h 708764"/>
              <a:gd name="connsiteX3" fmla="*/ 1079761 w 1324898"/>
              <a:gd name="connsiteY3" fmla="*/ 201411 h 708764"/>
              <a:gd name="connsiteX4" fmla="*/ 1229599 w 1324898"/>
              <a:gd name="connsiteY4" fmla="*/ 337264 h 708764"/>
              <a:gd name="connsiteX5" fmla="*/ 1247292 w 1324898"/>
              <a:gd name="connsiteY5" fmla="*/ 424901 h 708764"/>
              <a:gd name="connsiteX6" fmla="*/ 1279976 w 1324898"/>
              <a:gd name="connsiteY6" fmla="*/ 446936 h 708764"/>
              <a:gd name="connsiteX7" fmla="*/ 1324898 w 1324898"/>
              <a:gd name="connsiteY7" fmla="*/ 555389 h 708764"/>
              <a:gd name="connsiteX8" fmla="*/ 1171523 w 1324898"/>
              <a:gd name="connsiteY8" fmla="*/ 708764 h 708764"/>
              <a:gd name="connsiteX9" fmla="*/ 153375 w 1324898"/>
              <a:gd name="connsiteY9" fmla="*/ 708764 h 708764"/>
              <a:gd name="connsiteX10" fmla="*/ 0 w 1324898"/>
              <a:gd name="connsiteY10" fmla="*/ 555389 h 708764"/>
              <a:gd name="connsiteX11" fmla="*/ 93674 w 1324898"/>
              <a:gd name="connsiteY11" fmla="*/ 414067 h 708764"/>
              <a:gd name="connsiteX12" fmla="*/ 149135 w 1324898"/>
              <a:gd name="connsiteY12" fmla="*/ 402870 h 708764"/>
              <a:gd name="connsiteX13" fmla="*/ 162498 w 1324898"/>
              <a:gd name="connsiteY13" fmla="*/ 336680 h 708764"/>
              <a:gd name="connsiteX14" fmla="*/ 384125 w 1324898"/>
              <a:gd name="connsiteY14" fmla="*/ 189776 h 708764"/>
              <a:gd name="connsiteX15" fmla="*/ 455651 w 1324898"/>
              <a:gd name="connsiteY15" fmla="*/ 200590 h 708764"/>
              <a:gd name="connsiteX16" fmla="*/ 477438 w 1324898"/>
              <a:gd name="connsiteY16" fmla="*/ 211063 h 708764"/>
              <a:gd name="connsiteX17" fmla="*/ 482898 w 1324898"/>
              <a:gd name="connsiteY17" fmla="*/ 184019 h 708764"/>
              <a:gd name="connsiteX18" fmla="*/ 760518 w 1324898"/>
              <a:gd name="connsiteY18" fmla="*/ 0 h 708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24898" h="708764">
                <a:moveTo>
                  <a:pt x="760518" y="0"/>
                </a:moveTo>
                <a:cubicBezTo>
                  <a:pt x="885320" y="0"/>
                  <a:pt x="992399" y="75879"/>
                  <a:pt x="1038139" y="184019"/>
                </a:cubicBezTo>
                <a:lnTo>
                  <a:pt x="1040450" y="195468"/>
                </a:lnTo>
                <a:lnTo>
                  <a:pt x="1079761" y="201411"/>
                </a:lnTo>
                <a:cubicBezTo>
                  <a:pt x="1147427" y="222457"/>
                  <a:pt x="1202261" y="272629"/>
                  <a:pt x="1229599" y="337264"/>
                </a:cubicBezTo>
                <a:lnTo>
                  <a:pt x="1247292" y="424901"/>
                </a:lnTo>
                <a:lnTo>
                  <a:pt x="1279976" y="446936"/>
                </a:lnTo>
                <a:cubicBezTo>
                  <a:pt x="1307731" y="474692"/>
                  <a:pt x="1324898" y="513036"/>
                  <a:pt x="1324898" y="555389"/>
                </a:cubicBezTo>
                <a:cubicBezTo>
                  <a:pt x="1324898" y="640096"/>
                  <a:pt x="1256230" y="708764"/>
                  <a:pt x="1171523" y="708764"/>
                </a:cubicBezTo>
                <a:lnTo>
                  <a:pt x="153375" y="708764"/>
                </a:lnTo>
                <a:cubicBezTo>
                  <a:pt x="68668" y="708764"/>
                  <a:pt x="0" y="640096"/>
                  <a:pt x="0" y="555389"/>
                </a:cubicBezTo>
                <a:cubicBezTo>
                  <a:pt x="0" y="491859"/>
                  <a:pt x="38626" y="437350"/>
                  <a:pt x="93674" y="414067"/>
                </a:cubicBezTo>
                <a:lnTo>
                  <a:pt x="149135" y="402870"/>
                </a:lnTo>
                <a:lnTo>
                  <a:pt x="162498" y="336680"/>
                </a:lnTo>
                <a:cubicBezTo>
                  <a:pt x="199013" y="250351"/>
                  <a:pt x="284495" y="189776"/>
                  <a:pt x="384125" y="189776"/>
                </a:cubicBezTo>
                <a:cubicBezTo>
                  <a:pt x="409033" y="189776"/>
                  <a:pt x="433056" y="193562"/>
                  <a:pt x="455651" y="200590"/>
                </a:cubicBezTo>
                <a:lnTo>
                  <a:pt x="477438" y="211063"/>
                </a:lnTo>
                <a:lnTo>
                  <a:pt x="482898" y="184019"/>
                </a:lnTo>
                <a:cubicBezTo>
                  <a:pt x="528637" y="75879"/>
                  <a:pt x="635717" y="0"/>
                  <a:pt x="760518" y="0"/>
                </a:cubicBezTo>
                <a:close/>
              </a:path>
            </a:pathLst>
          </a:custGeom>
          <a:gradFill>
            <a:gsLst>
              <a:gs pos="23000">
                <a:schemeClr val="accent1">
                  <a:lumMod val="60000"/>
                  <a:lumOff val="40000"/>
                </a:schemeClr>
              </a:gs>
              <a:gs pos="100000">
                <a:srgbClr val="6FAC46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  <p:sp>
        <p:nvSpPr>
          <p:cNvPr id="155" name="圓角矩形 154"/>
          <p:cNvSpPr/>
          <p:nvPr/>
        </p:nvSpPr>
        <p:spPr>
          <a:xfrm>
            <a:off x="4043999" y="3319975"/>
            <a:ext cx="429267" cy="1730334"/>
          </a:xfrm>
          <a:prstGeom prst="roundRect">
            <a:avLst/>
          </a:prstGeom>
          <a:noFill/>
          <a:ln>
            <a:solidFill>
              <a:srgbClr val="57A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69" name="標題 1"/>
          <p:cNvSpPr txBox="1">
            <a:spLocks/>
          </p:cNvSpPr>
          <p:nvPr/>
        </p:nvSpPr>
        <p:spPr>
          <a:xfrm>
            <a:off x="408733" y="848172"/>
            <a:ext cx="1164616" cy="1143000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r>
              <a:rPr lang="zh-TW" altLang="en-US" sz="2300" b="1" spc="300" dirty="0">
                <a:solidFill>
                  <a:srgbClr val="57A777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選擇關係</a:t>
            </a:r>
            <a:endParaRPr lang="zh-HK" altLang="en-US" sz="2300" b="1" spc="300" dirty="0">
              <a:solidFill>
                <a:srgbClr val="57A777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pic>
        <p:nvPicPr>
          <p:cNvPr id="170" name="圖片 16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5291" y="1016356"/>
            <a:ext cx="651591" cy="409871"/>
          </a:xfrm>
          <a:prstGeom prst="rect">
            <a:avLst/>
          </a:prstGeom>
        </p:spPr>
      </p:pic>
      <p:pic>
        <p:nvPicPr>
          <p:cNvPr id="172" name="圖片 17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6559" y="1395168"/>
            <a:ext cx="1215284" cy="1640838"/>
          </a:xfrm>
          <a:prstGeom prst="rect">
            <a:avLst/>
          </a:prstGeom>
        </p:spPr>
      </p:pic>
      <p:pic>
        <p:nvPicPr>
          <p:cNvPr id="173" name="圖片 17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1967" y="1455101"/>
            <a:ext cx="768490" cy="1641914"/>
          </a:xfrm>
          <a:prstGeom prst="rect">
            <a:avLst/>
          </a:prstGeom>
        </p:spPr>
      </p:pic>
      <p:pic>
        <p:nvPicPr>
          <p:cNvPr id="174" name="圖片 17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9368" y="1698389"/>
            <a:ext cx="1210506" cy="1325150"/>
          </a:xfrm>
          <a:prstGeom prst="rect">
            <a:avLst/>
          </a:prstGeom>
        </p:spPr>
      </p:pic>
      <p:pic>
        <p:nvPicPr>
          <p:cNvPr id="159" name="圖片 15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917" y="189015"/>
            <a:ext cx="442593" cy="1921785"/>
          </a:xfrm>
          <a:prstGeom prst="rect">
            <a:avLst/>
          </a:prstGeom>
        </p:spPr>
      </p:pic>
      <p:sp>
        <p:nvSpPr>
          <p:cNvPr id="171" name="流程圖: 程序 170">
            <a:hlinkClick r:id="rId7" action="ppaction://hlinksldjump"/>
          </p:cNvPr>
          <p:cNvSpPr/>
          <p:nvPr/>
        </p:nvSpPr>
        <p:spPr>
          <a:xfrm>
            <a:off x="1773523" y="3659569"/>
            <a:ext cx="250009" cy="107087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5" name="流程圖: 程序 174">
            <a:hlinkClick r:id="rId8" action="ppaction://hlinksldjump"/>
          </p:cNvPr>
          <p:cNvSpPr/>
          <p:nvPr/>
        </p:nvSpPr>
        <p:spPr>
          <a:xfrm>
            <a:off x="2155345" y="3673628"/>
            <a:ext cx="250009" cy="65206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6" name="流程圖: 程序 175">
            <a:hlinkClick r:id="rId9" action="ppaction://hlinksldjump"/>
          </p:cNvPr>
          <p:cNvSpPr/>
          <p:nvPr/>
        </p:nvSpPr>
        <p:spPr>
          <a:xfrm>
            <a:off x="2516946" y="3680939"/>
            <a:ext cx="250009" cy="846617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7" name="流程圖: 程序 176">
            <a:hlinkClick r:id="rId10" action="ppaction://hlinksldjump"/>
          </p:cNvPr>
          <p:cNvSpPr/>
          <p:nvPr/>
        </p:nvSpPr>
        <p:spPr>
          <a:xfrm>
            <a:off x="2854698" y="3684097"/>
            <a:ext cx="250009" cy="84334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8" name="流程圖: 程序 177">
            <a:hlinkClick r:id="rId11" action="ppaction://hlinksldjump"/>
          </p:cNvPr>
          <p:cNvSpPr/>
          <p:nvPr/>
        </p:nvSpPr>
        <p:spPr>
          <a:xfrm>
            <a:off x="4129052" y="3765209"/>
            <a:ext cx="297615" cy="116916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9" name="流程圖: 程序 178">
            <a:hlinkClick r:id="rId12" action="ppaction://hlinksldjump"/>
          </p:cNvPr>
          <p:cNvSpPr/>
          <p:nvPr/>
        </p:nvSpPr>
        <p:spPr>
          <a:xfrm>
            <a:off x="4635529" y="3792242"/>
            <a:ext cx="261053" cy="115225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0" name="流程圖: 程序 179">
            <a:hlinkClick r:id="rId13" action="ppaction://hlinksldjump"/>
          </p:cNvPr>
          <p:cNvSpPr/>
          <p:nvPr/>
        </p:nvSpPr>
        <p:spPr>
          <a:xfrm>
            <a:off x="5030718" y="3775120"/>
            <a:ext cx="307091" cy="199058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1" name="流程圖: 程序 180">
            <a:hlinkClick r:id="rId14" action="ppaction://hlinksldjump"/>
          </p:cNvPr>
          <p:cNvSpPr/>
          <p:nvPr/>
        </p:nvSpPr>
        <p:spPr>
          <a:xfrm>
            <a:off x="6222808" y="3691468"/>
            <a:ext cx="210621" cy="41948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2" name="流程圖: 程序 181">
            <a:hlinkClick r:id="rId15" action="ppaction://hlinksldjump"/>
          </p:cNvPr>
          <p:cNvSpPr/>
          <p:nvPr/>
        </p:nvSpPr>
        <p:spPr>
          <a:xfrm>
            <a:off x="6547484" y="3679604"/>
            <a:ext cx="238672" cy="1702766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8" name="頁尾版面配置區 4"/>
          <p:cNvSpPr txBox="1">
            <a:spLocks/>
          </p:cNvSpPr>
          <p:nvPr/>
        </p:nvSpPr>
        <p:spPr>
          <a:xfrm>
            <a:off x="0" y="630989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©</a:t>
            </a:r>
            <a:r>
              <a:rPr lang="zh-TW" altLang="en-US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教育局言語及聽覺服務組</a:t>
            </a:r>
            <a:endParaRPr lang="en-US" b="1" spc="50" baseline="0" dirty="0">
              <a:solidFill>
                <a:schemeClr val="bg1">
                  <a:lumMod val="6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87030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25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25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2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2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800000">
                                      <p:cBhvr>
                                        <p:cTn id="110" dur="4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3.33333E-6 L -0.0125 -0.00023 " pathEditMode="relative" rAng="0" ptsTypes="AA">
                                      <p:cBhvr>
                                        <p:cTn id="112" dur="2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500" y="-2300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900"/>
                            </p:stCondLst>
                            <p:childTnLst>
                              <p:par>
                                <p:cTn id="116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 animBg="1"/>
      <p:bldP spid="107" grpId="0" animBg="1"/>
      <p:bldP spid="108" grpId="0"/>
      <p:bldP spid="109" grpId="0"/>
      <p:bldP spid="111" grpId="0"/>
      <p:bldP spid="112" grpId="0"/>
      <p:bldP spid="114" grpId="0"/>
      <p:bldP spid="116" grpId="0"/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9" grpId="0" animBg="1"/>
      <p:bldP spid="155" grpId="0" animBg="1"/>
      <p:bldP spid="169" grpId="0"/>
      <p:bldP spid="171" grpId="0"/>
      <p:bldP spid="175" grpId="0"/>
      <p:bldP spid="176" grpId="0"/>
      <p:bldP spid="177" grpId="0"/>
      <p:bldP spid="178" grpId="0"/>
      <p:bldP spid="179" grpId="0"/>
      <p:bldP spid="180" grpId="0"/>
      <p:bldP spid="181" grpId="0"/>
      <p:bldP spid="18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3837" y="2690960"/>
            <a:ext cx="4907561" cy="761517"/>
          </a:xfrm>
          <a:prstGeom prst="rect">
            <a:avLst/>
          </a:prstGeom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3615" y="4377798"/>
            <a:ext cx="5325760" cy="528886"/>
          </a:xfrm>
          <a:prstGeom prst="rect">
            <a:avLst/>
          </a:prstGeom>
        </p:spPr>
      </p:pic>
      <p:sp>
        <p:nvSpPr>
          <p:cNvPr id="59" name="文字方塊 58"/>
          <p:cNvSpPr txBox="1"/>
          <p:nvPr/>
        </p:nvSpPr>
        <p:spPr>
          <a:xfrm>
            <a:off x="3089125" y="3472827"/>
            <a:ext cx="41416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HK" altLang="en-US" sz="1600" spc="6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你</a:t>
            </a:r>
            <a:r>
              <a:rPr lang="zh-HK" altLang="en-US" sz="1600" spc="6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可以選擇</a:t>
            </a:r>
            <a:r>
              <a:rPr lang="zh-TW" altLang="en-US" sz="1600" spc="60" dirty="0" smtClean="0">
                <a:solidFill>
                  <a:srgbClr val="57A77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飯、意粉</a:t>
            </a:r>
            <a:r>
              <a:rPr lang="zh-TW" altLang="en-US" sz="1600" b="1" u="sng" spc="60" dirty="0" smtClean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或</a:t>
            </a:r>
            <a:r>
              <a:rPr lang="zh-TW" altLang="en-US" sz="1600" spc="60" dirty="0" smtClean="0">
                <a:solidFill>
                  <a:srgbClr val="57A77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薯菜</a:t>
            </a:r>
            <a:r>
              <a:rPr lang="zh-TW" altLang="en-US" sz="1600" spc="60" dirty="0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r>
              <a:rPr lang="zh-TW" altLang="en-US" sz="1600" spc="6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藝</a:t>
            </a:r>
            <a:endParaRPr lang="zh-TW" altLang="en-US" sz="1600" spc="6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0" name="文字方塊 59"/>
          <p:cNvSpPr txBox="1"/>
          <p:nvPr/>
        </p:nvSpPr>
        <p:spPr>
          <a:xfrm>
            <a:off x="3125867" y="4932567"/>
            <a:ext cx="42801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HK" altLang="en-US" sz="1600" spc="60" dirty="0" smtClean="0">
                <a:latin typeface="Corbel"/>
                <a:ea typeface="微軟正黑體"/>
              </a:rPr>
              <a:t>父母</a:t>
            </a:r>
            <a:r>
              <a:rPr lang="zh-TW" altLang="en-US" sz="1600" b="1" u="sng" spc="60" dirty="0" smtClean="0">
                <a:solidFill>
                  <a:schemeClr val="accent1">
                    <a:lumMod val="75000"/>
                  </a:schemeClr>
                </a:solidFill>
                <a:latin typeface="Corbel"/>
                <a:ea typeface="微軟正黑體"/>
              </a:rPr>
              <a:t>寧可</a:t>
            </a:r>
            <a:r>
              <a:rPr lang="zh-TW" altLang="en-US" sz="1600" spc="60" dirty="0">
                <a:latin typeface="Corbel"/>
                <a:ea typeface="微軟正黑體"/>
              </a:rPr>
              <a:t>自己</a:t>
            </a:r>
            <a:r>
              <a:rPr lang="zh-TW" altLang="en-US" sz="1600" spc="60" dirty="0" smtClean="0">
                <a:solidFill>
                  <a:srgbClr val="57A777"/>
                </a:solidFill>
                <a:latin typeface="Corbel"/>
                <a:ea typeface="微軟正黑體"/>
              </a:rPr>
              <a:t>節衣縮食</a:t>
            </a:r>
            <a:r>
              <a:rPr lang="zh-TW" altLang="en-US" sz="1600" b="1" u="sng" spc="60" dirty="0" smtClean="0">
                <a:solidFill>
                  <a:schemeClr val="accent1">
                    <a:lumMod val="75000"/>
                  </a:schemeClr>
                </a:solidFill>
                <a:latin typeface="Corbel"/>
                <a:ea typeface="微軟正黑體"/>
              </a:rPr>
              <a:t>也</a:t>
            </a:r>
            <a:r>
              <a:rPr lang="zh-TW" altLang="en-US" sz="1600" spc="60" dirty="0" smtClean="0">
                <a:solidFill>
                  <a:srgbClr val="57A777"/>
                </a:solidFill>
                <a:latin typeface="Corbel"/>
                <a:ea typeface="微軟正黑體"/>
              </a:rPr>
              <a:t>不想讓孩子受苦</a:t>
            </a:r>
            <a:r>
              <a:rPr lang="zh-TW" altLang="en-US" sz="1600" spc="60" dirty="0" smtClean="0">
                <a:solidFill>
                  <a:srgbClr val="7030A0"/>
                </a:solidFill>
                <a:latin typeface="Corbel"/>
                <a:ea typeface="微軟正黑體"/>
              </a:rPr>
              <a:t>。</a:t>
            </a:r>
            <a:endParaRPr lang="zh-TW" altLang="en-US" sz="1600" spc="60" dirty="0">
              <a:solidFill>
                <a:schemeClr val="bg1"/>
              </a:solidFill>
              <a:latin typeface="Corbel"/>
              <a:ea typeface="微軟正黑體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2782583" y="3448084"/>
            <a:ext cx="3272920" cy="390970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62" name="橢圓 61"/>
          <p:cNvSpPr/>
          <p:nvPr/>
        </p:nvSpPr>
        <p:spPr>
          <a:xfrm>
            <a:off x="2513483" y="3392022"/>
            <a:ext cx="503093" cy="503093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例</a:t>
            </a:r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2782583" y="4897875"/>
            <a:ext cx="4707825" cy="390970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64" name="橢圓 63"/>
          <p:cNvSpPr/>
          <p:nvPr/>
        </p:nvSpPr>
        <p:spPr>
          <a:xfrm>
            <a:off x="2513483" y="4841813"/>
            <a:ext cx="503093" cy="503093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例</a:t>
            </a:r>
            <a:endParaRPr lang="zh-HK" altLang="en-US" dirty="0">
              <a:latin typeface="Arial" panose="020B0604020202020204" pitchFamily="34" charset="0"/>
            </a:endParaRPr>
          </a:p>
        </p:txBody>
      </p:sp>
      <p:grpSp>
        <p:nvGrpSpPr>
          <p:cNvPr id="22" name="群組 21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23" name="圓角化單一角落矩形 22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6FAC46"/>
                </a:gs>
                <a:gs pos="22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dirty="0" smtClean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結</a:t>
              </a:r>
              <a:r>
                <a:rPr kumimoji="1" lang="zh-TW" altLang="en-US" b="1" dirty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構</a:t>
              </a:r>
            </a:p>
          </p:txBody>
        </p:sp>
        <p:sp>
          <p:nvSpPr>
            <p:cNvPr id="26" name="矩形 25"/>
            <p:cNvSpPr/>
            <p:nvPr/>
          </p:nvSpPr>
          <p:spPr>
            <a:xfrm>
              <a:off x="80003" y="1008322"/>
              <a:ext cx="480131" cy="113797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複句結構</a:t>
              </a:r>
              <a:endParaRPr lang="zh-HK" altLang="en-US" sz="1600" b="1" spc="300" dirty="0">
                <a:solidFill>
                  <a:srgbClr val="6FAC46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27" name="直線接點 26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6FAC4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群組 28"/>
          <p:cNvGrpSpPr/>
          <p:nvPr/>
        </p:nvGrpSpPr>
        <p:grpSpPr>
          <a:xfrm rot="5400000" flipV="1">
            <a:off x="4601424" y="-403838"/>
            <a:ext cx="342065" cy="3844167"/>
            <a:chOff x="1257804" y="2431881"/>
            <a:chExt cx="160065" cy="1366095"/>
          </a:xfrm>
        </p:grpSpPr>
        <p:cxnSp>
          <p:nvCxnSpPr>
            <p:cNvPr id="30" name="直線接點 29"/>
            <p:cNvCxnSpPr/>
            <p:nvPr/>
          </p:nvCxnSpPr>
          <p:spPr>
            <a:xfrm rot="5400000" flipV="1">
              <a:off x="576569" y="3113116"/>
              <a:ext cx="1366095" cy="3626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線接點 30"/>
            <p:cNvCxnSpPr/>
            <p:nvPr/>
          </p:nvCxnSpPr>
          <p:spPr>
            <a:xfrm>
              <a:off x="1261430" y="2434270"/>
              <a:ext cx="156439" cy="0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線接點 31"/>
            <p:cNvCxnSpPr/>
            <p:nvPr/>
          </p:nvCxnSpPr>
          <p:spPr>
            <a:xfrm>
              <a:off x="1261430" y="3086490"/>
              <a:ext cx="156439" cy="0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線接點 32"/>
            <p:cNvCxnSpPr/>
            <p:nvPr/>
          </p:nvCxnSpPr>
          <p:spPr>
            <a:xfrm>
              <a:off x="1257804" y="3797976"/>
              <a:ext cx="156439" cy="0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群組 33"/>
          <p:cNvGrpSpPr/>
          <p:nvPr/>
        </p:nvGrpSpPr>
        <p:grpSpPr>
          <a:xfrm>
            <a:off x="3868157" y="873954"/>
            <a:ext cx="1744804" cy="613256"/>
            <a:chOff x="1049426" y="1507471"/>
            <a:chExt cx="1744804" cy="613256"/>
          </a:xfrm>
        </p:grpSpPr>
        <p:sp>
          <p:nvSpPr>
            <p:cNvPr id="35" name="圓角矩形 34"/>
            <p:cNvSpPr/>
            <p:nvPr/>
          </p:nvSpPr>
          <p:spPr>
            <a:xfrm>
              <a:off x="1049426" y="1507471"/>
              <a:ext cx="1744804" cy="613256"/>
            </a:xfrm>
            <a:prstGeom prst="roundRect">
              <a:avLst/>
            </a:prstGeom>
            <a:solidFill>
              <a:srgbClr val="FCE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6" name="標題 1"/>
            <p:cNvSpPr txBox="1">
              <a:spLocks/>
            </p:cNvSpPr>
            <p:nvPr/>
          </p:nvSpPr>
          <p:spPr>
            <a:xfrm>
              <a:off x="1156926" y="1590402"/>
              <a:ext cx="1604402" cy="435002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TW" altLang="en-US" sz="1800" b="1" spc="300" dirty="0">
                  <a:solidFill>
                    <a:schemeClr val="accent6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組成部分</a:t>
              </a:r>
              <a:endParaRPr lang="zh-HK" altLang="en-US" sz="1800" b="1" spc="300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endParaRPr>
            </a:p>
          </p:txBody>
        </p:sp>
      </p:grpSp>
      <p:grpSp>
        <p:nvGrpSpPr>
          <p:cNvPr id="5" name="群組 4"/>
          <p:cNvGrpSpPr/>
          <p:nvPr/>
        </p:nvGrpSpPr>
        <p:grpSpPr>
          <a:xfrm>
            <a:off x="935961" y="2690960"/>
            <a:ext cx="1246801" cy="613256"/>
            <a:chOff x="1009533" y="1937857"/>
            <a:chExt cx="1246801" cy="613256"/>
          </a:xfrm>
        </p:grpSpPr>
        <p:sp>
          <p:nvSpPr>
            <p:cNvPr id="41" name="圓角矩形 40"/>
            <p:cNvSpPr/>
            <p:nvPr/>
          </p:nvSpPr>
          <p:spPr>
            <a:xfrm>
              <a:off x="1009533" y="1937857"/>
              <a:ext cx="1246801" cy="613256"/>
            </a:xfrm>
            <a:prstGeom prst="roundRect">
              <a:avLst/>
            </a:prstGeom>
            <a:solidFill>
              <a:srgbClr val="FCE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5" name="標題 1"/>
            <p:cNvSpPr txBox="1">
              <a:spLocks/>
            </p:cNvSpPr>
            <p:nvPr/>
          </p:nvSpPr>
          <p:spPr>
            <a:xfrm>
              <a:off x="1282111" y="2006168"/>
              <a:ext cx="777169" cy="504483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zh-TW" altLang="en-US" sz="1800" b="1" spc="300" dirty="0" smtClean="0">
                  <a:solidFill>
                    <a:schemeClr val="accent6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rPr>
                <a:t>結構</a:t>
              </a:r>
              <a:endParaRPr lang="zh-HK" altLang="en-US" sz="1800" b="1" spc="300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endParaRPr>
            </a:p>
          </p:txBody>
        </p:sp>
      </p:grpSp>
      <p:sp>
        <p:nvSpPr>
          <p:cNvPr id="52" name="剪去對角線角落矩形 51"/>
          <p:cNvSpPr/>
          <p:nvPr/>
        </p:nvSpPr>
        <p:spPr>
          <a:xfrm>
            <a:off x="2431654" y="1674631"/>
            <a:ext cx="837436" cy="437454"/>
          </a:xfrm>
          <a:prstGeom prst="snip2Diag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zh-TW" altLang="en-US" sz="1600" b="1" spc="300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微軟正黑體"/>
              </a:rPr>
              <a:t>事</a:t>
            </a:r>
            <a:r>
              <a:rPr lang="zh-TW" altLang="en-US" sz="1600" b="1" spc="3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微軟正黑體"/>
              </a:rPr>
              <a:t>物</a:t>
            </a:r>
            <a:endParaRPr lang="en-US" altLang="zh-HK" sz="1600" b="1" spc="300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微軟正黑體"/>
            </a:endParaRPr>
          </a:p>
        </p:txBody>
      </p:sp>
      <p:sp>
        <p:nvSpPr>
          <p:cNvPr id="53" name="剪去對角線角落矩形 52"/>
          <p:cNvSpPr/>
          <p:nvPr/>
        </p:nvSpPr>
        <p:spPr>
          <a:xfrm>
            <a:off x="3495251" y="1703722"/>
            <a:ext cx="2400088" cy="442578"/>
          </a:xfrm>
          <a:prstGeom prst="snip2Diag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zh-TW" altLang="en-US" sz="1600" b="1" spc="300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微軟正黑體"/>
              </a:rPr>
              <a:t>要列舉的各個項目</a:t>
            </a:r>
            <a:endParaRPr lang="en-US" altLang="zh-HK" sz="1600" b="1" spc="300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微軟正黑體"/>
            </a:endParaRPr>
          </a:p>
        </p:txBody>
      </p:sp>
      <p:sp>
        <p:nvSpPr>
          <p:cNvPr id="54" name="剪去對角線角落矩形 53"/>
          <p:cNvSpPr/>
          <p:nvPr/>
        </p:nvSpPr>
        <p:spPr>
          <a:xfrm>
            <a:off x="6126207" y="1689274"/>
            <a:ext cx="1026031" cy="442578"/>
          </a:xfrm>
          <a:prstGeom prst="snip2Diag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zh-TW" altLang="en-US" sz="1600" b="1" spc="300" dirty="0" smtClean="0">
                <a:solidFill>
                  <a:schemeClr val="bg1"/>
                </a:solidFill>
                <a:latin typeface="Arial" panose="020B0604020202020204" pitchFamily="34" charset="0"/>
                <a:ea typeface="微軟正黑體"/>
              </a:rPr>
              <a:t>關聯詞</a:t>
            </a:r>
            <a:endParaRPr lang="en-US" altLang="zh-HK" sz="1600" b="1" spc="300" dirty="0">
              <a:solidFill>
                <a:schemeClr val="bg1"/>
              </a:solidFill>
              <a:latin typeface="Arial" panose="020B0604020202020204" pitchFamily="34" charset="0"/>
              <a:ea typeface="微軟正黑體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086701D-139E-4D25-B877-4D4C207AA5AA}" type="slidenum">
              <a:rPr lang="zh-HK" altLang="en-US" smtClean="0"/>
              <a:pPr/>
              <a:t>22</a:t>
            </a:fld>
            <a:endParaRPr lang="zh-HK" altLang="en-US" dirty="0"/>
          </a:p>
        </p:txBody>
      </p:sp>
      <p:sp>
        <p:nvSpPr>
          <p:cNvPr id="37" name="手繪多邊形 36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7488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選擇關係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88921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60" grpId="0"/>
      <p:bldP spid="61" grpId="0" animBg="1"/>
      <p:bldP spid="62" grpId="0" animBg="1"/>
      <p:bldP spid="63" grpId="0" animBg="1"/>
      <p:bldP spid="64" grpId="0" animBg="1"/>
      <p:bldP spid="52" grpId="0" animBg="1"/>
      <p:bldP spid="53" grpId="0" animBg="1"/>
      <p:bldP spid="5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grpSp>
        <p:nvGrpSpPr>
          <p:cNvPr id="5" name="群組 4"/>
          <p:cNvGrpSpPr/>
          <p:nvPr/>
        </p:nvGrpSpPr>
        <p:grpSpPr>
          <a:xfrm>
            <a:off x="-96982" y="-76318"/>
            <a:ext cx="9240982" cy="7134928"/>
            <a:chOff x="-96982" y="-76318"/>
            <a:chExt cx="9240982" cy="7134928"/>
          </a:xfrm>
        </p:grpSpPr>
        <p:grpSp>
          <p:nvGrpSpPr>
            <p:cNvPr id="6" name="群組 5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16" name="群組 15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9" name="弧形 88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0" name="弧形 89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1" name="弧形 90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2" name="弧形 91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3" name="弧形 92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4" name="弧形 93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5" name="弧形 94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6" name="弧形 95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7" name="弧形 96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8" name="弧形 97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9" name="弧形 98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0" name="弧形 99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1" name="弧形 100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" name="弧形 101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3" name="弧形 102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4" name="弧形 103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5" name="弧形 104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7" name="群組 16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72" name="弧形 71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3" name="弧形 72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4" name="弧形 73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5" name="弧形 74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6" name="弧形 75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7" name="弧形 76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8" name="弧形 77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9" name="弧形 78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0" name="弧形 79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1" name="弧形 80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2" name="弧形 81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3" name="弧形 82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4" name="弧形 83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5" name="弧形 84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6" name="弧形 85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7" name="弧形 86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8" name="弧形 87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8" name="群組 17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55" name="弧形 54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6" name="弧形 55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7" name="弧形 56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8" name="弧形 57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9" name="弧形 58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0" name="弧形 59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1" name="弧形 60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2" name="弧形 61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3" name="弧形 62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4" name="弧形 63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5" name="弧形 64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6" name="弧形 65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7" name="弧形 66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8" name="弧形 67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9" name="弧形 68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0" name="弧形 69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1" name="弧形 70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9" name="群組 18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38" name="弧形 37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" name="弧形 38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0" name="弧形 39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" name="弧形 40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2" name="弧形 41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3" name="弧形 42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4" name="弧形 43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5" name="弧形 44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" name="弧形 45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" name="弧形 46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8" name="弧形 47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9" name="弧形 48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0" name="弧形 49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1" name="弧形 50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2" name="弧形 51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3" name="弧形 52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4" name="弧形 53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20" name="群組 19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21" name="弧形 20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2" name="弧形 21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3" name="弧形 22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4" name="弧形 23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5" name="弧形 24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6" name="弧形 25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7" name="弧形 26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8" name="弧形 27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9" name="弧形 28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0" name="弧形 29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1" name="弧形 30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2" name="弧形 31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3" name="弧形 32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4" name="弧形 33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5" name="弧形 34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6" name="弧形 35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7" name="弧形 36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7" name="弧形 6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8" name="弧形 7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9" name="弧形 8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0" name="弧形 9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1" name="弧形 10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2" name="弧形 11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3" name="弧形 12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" name="弧形 13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5" name="弧形 14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06" name="圓角化單一角落矩形 105"/>
          <p:cNvSpPr/>
          <p:nvPr/>
        </p:nvSpPr>
        <p:spPr>
          <a:xfrm>
            <a:off x="0" y="713136"/>
            <a:ext cx="8003752" cy="5376439"/>
          </a:xfrm>
          <a:prstGeom prst="round1Rect">
            <a:avLst/>
          </a:prstGeom>
          <a:solidFill>
            <a:srgbClr val="FDF5ED"/>
          </a:solidFill>
          <a:ln>
            <a:noFill/>
          </a:ln>
          <a:effectLst>
            <a:outerShdw blurRad="444500" dir="12900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07" name="矩形 106"/>
          <p:cNvSpPr/>
          <p:nvPr/>
        </p:nvSpPr>
        <p:spPr>
          <a:xfrm>
            <a:off x="0" y="713137"/>
            <a:ext cx="347472" cy="5376439"/>
          </a:xfrm>
          <a:prstGeom prst="rect">
            <a:avLst/>
          </a:prstGeom>
          <a:gradFill>
            <a:gsLst>
              <a:gs pos="23000">
                <a:schemeClr val="accent1">
                  <a:lumMod val="60000"/>
                  <a:lumOff val="40000"/>
                </a:schemeClr>
              </a:gs>
              <a:gs pos="100000">
                <a:srgbClr val="6FAC46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  <p:sp>
        <p:nvSpPr>
          <p:cNvPr id="108" name="文字方塊 107"/>
          <p:cNvSpPr txBox="1"/>
          <p:nvPr/>
        </p:nvSpPr>
        <p:spPr>
          <a:xfrm>
            <a:off x="5925458" y="2395102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應用</a:t>
            </a:r>
          </a:p>
        </p:txBody>
      </p:sp>
      <p:sp>
        <p:nvSpPr>
          <p:cNvPr id="109" name="文字方塊 108"/>
          <p:cNvSpPr txBox="1"/>
          <p:nvPr/>
        </p:nvSpPr>
        <p:spPr>
          <a:xfrm>
            <a:off x="1594567" y="2398805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 smtClean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介紹</a:t>
            </a:r>
            <a:endParaRPr kumimoji="1" lang="zh-TW" altLang="en-US" b="1" dirty="0">
              <a:solidFill>
                <a:srgbClr val="57A777"/>
              </a:solidFill>
              <a:latin typeface="Arial" panose="020B0604020202020204" pitchFamily="34" charset="0"/>
              <a:ea typeface="微軟正黑體"/>
            </a:endParaRPr>
          </a:p>
        </p:txBody>
      </p:sp>
      <p:cxnSp>
        <p:nvCxnSpPr>
          <p:cNvPr id="110" name="直線接點 109"/>
          <p:cNvCxnSpPr/>
          <p:nvPr/>
        </p:nvCxnSpPr>
        <p:spPr>
          <a:xfrm>
            <a:off x="1566913" y="3197492"/>
            <a:ext cx="1767088" cy="0"/>
          </a:xfrm>
          <a:prstGeom prst="line">
            <a:avLst/>
          </a:prstGeom>
          <a:ln w="9525">
            <a:solidFill>
              <a:srgbClr val="57A7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矩形 110"/>
          <p:cNvSpPr/>
          <p:nvPr/>
        </p:nvSpPr>
        <p:spPr>
          <a:xfrm>
            <a:off x="1613317" y="3345374"/>
            <a:ext cx="1647118" cy="3297616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功</a:t>
            </a:r>
            <a:r>
              <a:rPr lang="zh-HK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用</a:t>
            </a:r>
            <a:r>
              <a:rPr lang="zh-TW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和</a:t>
            </a:r>
            <a:r>
              <a:rPr lang="zh-HK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特徵</a:t>
            </a:r>
            <a:endParaRPr lang="en-US" altLang="zh-HK" sz="1400" b="1" spc="-500" dirty="0">
              <a:solidFill>
                <a:srgbClr val="57A777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關聯詞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生活例子</a:t>
            </a:r>
            <a:endParaRPr lang="en-US" altLang="zh-TW" sz="1400" b="1" spc="-500" dirty="0">
              <a:solidFill>
                <a:srgbClr val="57A777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HK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學科</a:t>
            </a:r>
            <a:r>
              <a:rPr lang="zh-TW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例子</a:t>
            </a:r>
          </a:p>
        </p:txBody>
      </p:sp>
      <p:sp>
        <p:nvSpPr>
          <p:cNvPr id="112" name="矩形 111"/>
          <p:cNvSpPr/>
          <p:nvPr/>
        </p:nvSpPr>
        <p:spPr>
          <a:xfrm>
            <a:off x="4006378" y="3351706"/>
            <a:ext cx="1581523" cy="3132487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複句結構</a:t>
            </a:r>
            <a:endParaRPr lang="en-US" altLang="zh-HK" b="1" spc="-500" dirty="0">
              <a:solidFill>
                <a:srgbClr val="57A777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理解複句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構思及</a:t>
            </a:r>
            <a:r>
              <a:rPr lang="zh-HK" altLang="en-US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組</a:t>
            </a:r>
            <a:r>
              <a:rPr lang="zh-TW" altLang="en-US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織複句</a:t>
            </a:r>
            <a:endParaRPr lang="en-US" altLang="zh-HK" b="1" spc="-500" dirty="0">
              <a:solidFill>
                <a:srgbClr val="57A777"/>
              </a:solidFill>
              <a:latin typeface="Arial" panose="020B0604020202020204" pitchFamily="34" charset="0"/>
              <a:ea typeface="微軟正黑體"/>
            </a:endParaRPr>
          </a:p>
        </p:txBody>
      </p:sp>
      <p:cxnSp>
        <p:nvCxnSpPr>
          <p:cNvPr id="113" name="直線接點 112"/>
          <p:cNvCxnSpPr/>
          <p:nvPr/>
        </p:nvCxnSpPr>
        <p:spPr>
          <a:xfrm>
            <a:off x="3928992" y="3197636"/>
            <a:ext cx="1579686" cy="0"/>
          </a:xfrm>
          <a:prstGeom prst="line">
            <a:avLst/>
          </a:prstGeom>
          <a:ln w="9525">
            <a:solidFill>
              <a:srgbClr val="57A7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矩形 113"/>
          <p:cNvSpPr/>
          <p:nvPr/>
        </p:nvSpPr>
        <p:spPr>
          <a:xfrm>
            <a:off x="6048200" y="3351707"/>
            <a:ext cx="894989" cy="2253035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練習</a:t>
            </a:r>
            <a:endParaRPr lang="en-US" altLang="zh-TW" sz="1400" b="1" spc="-500" dirty="0">
              <a:solidFill>
                <a:srgbClr val="57A777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工作紙及句子框架</a:t>
            </a:r>
          </a:p>
        </p:txBody>
      </p:sp>
      <p:cxnSp>
        <p:nvCxnSpPr>
          <p:cNvPr id="115" name="直線接點 114"/>
          <p:cNvCxnSpPr/>
          <p:nvPr/>
        </p:nvCxnSpPr>
        <p:spPr>
          <a:xfrm>
            <a:off x="5983880" y="3192270"/>
            <a:ext cx="901485" cy="0"/>
          </a:xfrm>
          <a:prstGeom prst="line">
            <a:avLst/>
          </a:prstGeom>
          <a:ln w="9525">
            <a:solidFill>
              <a:srgbClr val="57A7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文字方塊 115"/>
          <p:cNvSpPr txBox="1"/>
          <p:nvPr/>
        </p:nvSpPr>
        <p:spPr>
          <a:xfrm>
            <a:off x="3981334" y="2128387"/>
            <a:ext cx="473905" cy="954107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sz="2800" b="1" dirty="0" smtClean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結構</a:t>
            </a:r>
            <a:endParaRPr kumimoji="1" lang="zh-TW" altLang="en-US" sz="2800" b="1" dirty="0">
              <a:solidFill>
                <a:srgbClr val="57A777"/>
              </a:solidFill>
              <a:latin typeface="Arial" panose="020B0604020202020204" pitchFamily="34" charset="0"/>
              <a:ea typeface="微軟正黑體"/>
            </a:endParaRPr>
          </a:p>
        </p:txBody>
      </p:sp>
      <p:cxnSp>
        <p:nvCxnSpPr>
          <p:cNvPr id="117" name="直線接點 116"/>
          <p:cNvCxnSpPr/>
          <p:nvPr/>
        </p:nvCxnSpPr>
        <p:spPr>
          <a:xfrm>
            <a:off x="234080" y="1712839"/>
            <a:ext cx="1767088" cy="0"/>
          </a:xfrm>
          <a:prstGeom prst="line">
            <a:avLst/>
          </a:prstGeom>
          <a:ln w="19050">
            <a:solidFill>
              <a:srgbClr val="57A777"/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0" name="群組 119"/>
          <p:cNvGrpSpPr/>
          <p:nvPr/>
        </p:nvGrpSpPr>
        <p:grpSpPr>
          <a:xfrm>
            <a:off x="5165255" y="4869326"/>
            <a:ext cx="1451003" cy="1603503"/>
            <a:chOff x="6601429" y="2042950"/>
            <a:chExt cx="1451003" cy="1603503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grpSp>
          <p:nvGrpSpPr>
            <p:cNvPr id="121" name="群組 120"/>
            <p:cNvGrpSpPr/>
            <p:nvPr/>
          </p:nvGrpSpPr>
          <p:grpSpPr>
            <a:xfrm>
              <a:off x="6601429" y="2666164"/>
              <a:ext cx="1155994" cy="980289"/>
              <a:chOff x="3692541" y="5649906"/>
              <a:chExt cx="1155994" cy="980289"/>
            </a:xfrm>
          </p:grpSpPr>
          <p:grpSp>
            <p:nvGrpSpPr>
              <p:cNvPr id="123" name="群組 122"/>
              <p:cNvGrpSpPr/>
              <p:nvPr/>
            </p:nvGrpSpPr>
            <p:grpSpPr>
              <a:xfrm>
                <a:off x="3692541" y="6027239"/>
                <a:ext cx="1140327" cy="602956"/>
                <a:chOff x="3702350" y="6095654"/>
                <a:chExt cx="1140327" cy="602956"/>
              </a:xfrm>
            </p:grpSpPr>
            <p:grpSp>
              <p:nvGrpSpPr>
                <p:cNvPr id="125" name="群組 124"/>
                <p:cNvGrpSpPr/>
                <p:nvPr/>
              </p:nvGrpSpPr>
              <p:grpSpPr>
                <a:xfrm>
                  <a:off x="3702350" y="6095654"/>
                  <a:ext cx="1140327" cy="548809"/>
                  <a:chOff x="4722741" y="5850498"/>
                  <a:chExt cx="1140327" cy="548809"/>
                </a:xfrm>
                <a:gradFill flip="none" rotWithShape="1">
                  <a:gsLst>
                    <a:gs pos="98000">
                      <a:schemeClr val="accent2">
                        <a:lumMod val="77000"/>
                        <a:lumOff val="23000"/>
                      </a:schemeClr>
                    </a:gs>
                    <a:gs pos="22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</p:grpSpPr>
              <p:sp>
                <p:nvSpPr>
                  <p:cNvPr id="127" name="圓角化同側角落矩形 126"/>
                  <p:cNvSpPr/>
                  <p:nvPr/>
                </p:nvSpPr>
                <p:spPr>
                  <a:xfrm>
                    <a:off x="5599592" y="5850498"/>
                    <a:ext cx="263476" cy="525519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128" name="圓角化同側角落矩形 127"/>
                  <p:cNvSpPr/>
                  <p:nvPr/>
                </p:nvSpPr>
                <p:spPr>
                  <a:xfrm rot="16200000">
                    <a:off x="5366754" y="5902992"/>
                    <a:ext cx="263476" cy="729153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 dirty="0">
                      <a:latin typeface="Arial" panose="020B0604020202020204" pitchFamily="34" charset="0"/>
                    </a:endParaRPr>
                  </a:p>
                </p:txBody>
              </p:sp>
              <p:grpSp>
                <p:nvGrpSpPr>
                  <p:cNvPr id="129" name="群組 128"/>
                  <p:cNvGrpSpPr/>
                  <p:nvPr/>
                </p:nvGrpSpPr>
                <p:grpSpPr>
                  <a:xfrm>
                    <a:off x="4722741" y="6135826"/>
                    <a:ext cx="453551" cy="263481"/>
                    <a:chOff x="4722741" y="6135826"/>
                    <a:chExt cx="453551" cy="263481"/>
                  </a:xfrm>
                  <a:grpFill/>
                </p:grpSpPr>
                <p:sp>
                  <p:nvSpPr>
                    <p:cNvPr id="130" name="圓角化同側角落矩形 129"/>
                    <p:cNvSpPr/>
                    <p:nvPr/>
                  </p:nvSpPr>
                  <p:spPr>
                    <a:xfrm rot="16200000">
                      <a:off x="4847237" y="6011330"/>
                      <a:ext cx="74473" cy="323465"/>
                    </a:xfrm>
                    <a:prstGeom prst="round2Same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 dirty="0">
                        <a:latin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31" name="圓角化同側角落矩形 130"/>
                    <p:cNvSpPr/>
                    <p:nvPr/>
                  </p:nvSpPr>
                  <p:spPr>
                    <a:xfrm rot="5400000">
                      <a:off x="4899728" y="6122743"/>
                      <a:ext cx="263479" cy="289649"/>
                    </a:xfrm>
                    <a:prstGeom prst="round2SameRect">
                      <a:avLst>
                        <a:gd name="adj1" fmla="val 15060"/>
                        <a:gd name="adj2" fmla="val 50000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 dirty="0">
                        <a:latin typeface="Arial" panose="020B0604020202020204" pitchFamily="34" charset="0"/>
                      </a:endParaRPr>
                    </a:p>
                  </p:txBody>
                </p:sp>
              </p:grpSp>
            </p:grpSp>
            <p:sp>
              <p:nvSpPr>
                <p:cNvPr id="126" name="弧形 125"/>
                <p:cNvSpPr/>
                <p:nvPr/>
              </p:nvSpPr>
              <p:spPr>
                <a:xfrm rot="1228920">
                  <a:off x="3799777" y="6326836"/>
                  <a:ext cx="367657" cy="371774"/>
                </a:xfrm>
                <a:prstGeom prst="arc">
                  <a:avLst>
                    <a:gd name="adj1" fmla="val 19175391"/>
                    <a:gd name="adj2" fmla="val 0"/>
                  </a:avLst>
                </a:prstGeom>
                <a:ln w="25400" cap="rnd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124" name="圓角化同側角落矩形 123"/>
              <p:cNvSpPr/>
              <p:nvPr/>
            </p:nvSpPr>
            <p:spPr>
              <a:xfrm>
                <a:off x="4490467" y="5649906"/>
                <a:ext cx="358068" cy="53062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adFill>
                <a:gsLst>
                  <a:gs pos="100000">
                    <a:schemeClr val="bg1">
                      <a:lumMod val="75000"/>
                    </a:schemeClr>
                  </a:gs>
                  <a:gs pos="0">
                    <a:schemeClr val="bg1">
                      <a:lumMod val="95000"/>
                    </a:schemeClr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dirty="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22" name="圓角矩形 121"/>
            <p:cNvSpPr/>
            <p:nvPr/>
          </p:nvSpPr>
          <p:spPr>
            <a:xfrm>
              <a:off x="7743421" y="2042950"/>
              <a:ext cx="309011" cy="29575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32" name="圓角化同側角落矩形 131"/>
          <p:cNvSpPr/>
          <p:nvPr/>
        </p:nvSpPr>
        <p:spPr>
          <a:xfrm>
            <a:off x="5731063" y="5368837"/>
            <a:ext cx="1078323" cy="1489098"/>
          </a:xfrm>
          <a:prstGeom prst="round2SameRect">
            <a:avLst>
              <a:gd name="adj1" fmla="val 46596"/>
              <a:gd name="adj2" fmla="val 0"/>
            </a:avLst>
          </a:prstGeom>
          <a:gradFill flip="none" rotWithShape="1">
            <a:gsLst>
              <a:gs pos="98000">
                <a:schemeClr val="bg1">
                  <a:lumMod val="85000"/>
                </a:schemeClr>
              </a:gs>
              <a:gs pos="22000">
                <a:schemeClr val="bg1">
                  <a:lumMod val="95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3" name="圓角矩形 132"/>
          <p:cNvSpPr/>
          <p:nvPr/>
        </p:nvSpPr>
        <p:spPr>
          <a:xfrm>
            <a:off x="5989581" y="5017104"/>
            <a:ext cx="308921" cy="537616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4" name="圓角矩形 133"/>
          <p:cNvSpPr/>
          <p:nvPr/>
        </p:nvSpPr>
        <p:spPr>
          <a:xfrm>
            <a:off x="5828067" y="4596842"/>
            <a:ext cx="493891" cy="72500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5" name="手繪多邊形 134"/>
          <p:cNvSpPr/>
          <p:nvPr/>
        </p:nvSpPr>
        <p:spPr>
          <a:xfrm>
            <a:off x="5795002" y="4407795"/>
            <a:ext cx="770573" cy="493847"/>
          </a:xfrm>
          <a:custGeom>
            <a:avLst/>
            <a:gdLst>
              <a:gd name="connsiteX0" fmla="*/ 362608 w 1302285"/>
              <a:gd name="connsiteY0" fmla="*/ 0 h 819733"/>
              <a:gd name="connsiteX1" fmla="*/ 1302285 w 1302285"/>
              <a:gd name="connsiteY1" fmla="*/ 0 h 819733"/>
              <a:gd name="connsiteX2" fmla="*/ 1302285 w 1302285"/>
              <a:gd name="connsiteY2" fmla="*/ 362607 h 819733"/>
              <a:gd name="connsiteX3" fmla="*/ 939678 w 1302285"/>
              <a:gd name="connsiteY3" fmla="*/ 725214 h 819733"/>
              <a:gd name="connsiteX4" fmla="*/ 869749 w 1302285"/>
              <a:gd name="connsiteY4" fmla="*/ 725214 h 819733"/>
              <a:gd name="connsiteX5" fmla="*/ 870074 w 1302285"/>
              <a:gd name="connsiteY5" fmla="*/ 726827 h 819733"/>
              <a:gd name="connsiteX6" fmla="*/ 781765 w 1302285"/>
              <a:gd name="connsiteY6" fmla="*/ 815136 h 819733"/>
              <a:gd name="connsiteX7" fmla="*/ 693456 w 1302285"/>
              <a:gd name="connsiteY7" fmla="*/ 726827 h 819733"/>
              <a:gd name="connsiteX8" fmla="*/ 693782 w 1302285"/>
              <a:gd name="connsiteY8" fmla="*/ 725214 h 819733"/>
              <a:gd name="connsiteX9" fmla="*/ 693130 w 1302285"/>
              <a:gd name="connsiteY9" fmla="*/ 725214 h 819733"/>
              <a:gd name="connsiteX10" fmla="*/ 693456 w 1302285"/>
              <a:gd name="connsiteY10" fmla="*/ 726827 h 819733"/>
              <a:gd name="connsiteX11" fmla="*/ 605147 w 1302285"/>
              <a:gd name="connsiteY11" fmla="*/ 815136 h 819733"/>
              <a:gd name="connsiteX12" fmla="*/ 542703 w 1302285"/>
              <a:gd name="connsiteY12" fmla="*/ 789271 h 819733"/>
              <a:gd name="connsiteX13" fmla="*/ 523827 w 1302285"/>
              <a:gd name="connsiteY13" fmla="*/ 761275 h 819733"/>
              <a:gd name="connsiteX14" fmla="*/ 522914 w 1302285"/>
              <a:gd name="connsiteY14" fmla="*/ 765798 h 819733"/>
              <a:gd name="connsiteX15" fmla="*/ 441545 w 1302285"/>
              <a:gd name="connsiteY15" fmla="*/ 819733 h 819733"/>
              <a:gd name="connsiteX16" fmla="*/ 353236 w 1302285"/>
              <a:gd name="connsiteY16" fmla="*/ 731424 h 819733"/>
              <a:gd name="connsiteX17" fmla="*/ 354489 w 1302285"/>
              <a:gd name="connsiteY17" fmla="*/ 725214 h 819733"/>
              <a:gd name="connsiteX18" fmla="*/ 352910 w 1302285"/>
              <a:gd name="connsiteY18" fmla="*/ 725214 h 819733"/>
              <a:gd name="connsiteX19" fmla="*/ 353236 w 1302285"/>
              <a:gd name="connsiteY19" fmla="*/ 726827 h 819733"/>
              <a:gd name="connsiteX20" fmla="*/ 264927 w 1302285"/>
              <a:gd name="connsiteY20" fmla="*/ 815136 h 819733"/>
              <a:gd name="connsiteX21" fmla="*/ 176618 w 1302285"/>
              <a:gd name="connsiteY21" fmla="*/ 726827 h 819733"/>
              <a:gd name="connsiteX22" fmla="*/ 176943 w 1302285"/>
              <a:gd name="connsiteY22" fmla="*/ 725214 h 819733"/>
              <a:gd name="connsiteX23" fmla="*/ 175364 w 1302285"/>
              <a:gd name="connsiteY23" fmla="*/ 725214 h 819733"/>
              <a:gd name="connsiteX24" fmla="*/ 176618 w 1302285"/>
              <a:gd name="connsiteY24" fmla="*/ 731424 h 819733"/>
              <a:gd name="connsiteX25" fmla="*/ 88309 w 1302285"/>
              <a:gd name="connsiteY25" fmla="*/ 819733 h 819733"/>
              <a:gd name="connsiteX26" fmla="*/ 0 w 1302285"/>
              <a:gd name="connsiteY26" fmla="*/ 731424 h 819733"/>
              <a:gd name="connsiteX27" fmla="*/ 1253 w 1302285"/>
              <a:gd name="connsiteY27" fmla="*/ 725214 h 819733"/>
              <a:gd name="connsiteX28" fmla="*/ 1 w 1302285"/>
              <a:gd name="connsiteY28" fmla="*/ 725214 h 819733"/>
              <a:gd name="connsiteX29" fmla="*/ 1 w 1302285"/>
              <a:gd name="connsiteY29" fmla="*/ 362607 h 819733"/>
              <a:gd name="connsiteX30" fmla="*/ 362608 w 1302285"/>
              <a:gd name="connsiteY30" fmla="*/ 0 h 819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302285" h="819733">
                <a:moveTo>
                  <a:pt x="362608" y="0"/>
                </a:moveTo>
                <a:lnTo>
                  <a:pt x="1302285" y="0"/>
                </a:lnTo>
                <a:lnTo>
                  <a:pt x="1302285" y="362607"/>
                </a:lnTo>
                <a:cubicBezTo>
                  <a:pt x="1302285" y="562869"/>
                  <a:pt x="1139940" y="725214"/>
                  <a:pt x="939678" y="725214"/>
                </a:cubicBezTo>
                <a:lnTo>
                  <a:pt x="869749" y="725214"/>
                </a:lnTo>
                <a:lnTo>
                  <a:pt x="870074" y="726827"/>
                </a:lnTo>
                <a:cubicBezTo>
                  <a:pt x="870074" y="775599"/>
                  <a:pt x="830537" y="815136"/>
                  <a:pt x="781765" y="815136"/>
                </a:cubicBezTo>
                <a:cubicBezTo>
                  <a:pt x="732993" y="815136"/>
                  <a:pt x="693456" y="775599"/>
                  <a:pt x="693456" y="726827"/>
                </a:cubicBezTo>
                <a:lnTo>
                  <a:pt x="693782" y="725214"/>
                </a:lnTo>
                <a:lnTo>
                  <a:pt x="693130" y="725214"/>
                </a:lnTo>
                <a:lnTo>
                  <a:pt x="693456" y="726827"/>
                </a:lnTo>
                <a:cubicBezTo>
                  <a:pt x="693456" y="775599"/>
                  <a:pt x="653919" y="815136"/>
                  <a:pt x="605147" y="815136"/>
                </a:cubicBezTo>
                <a:cubicBezTo>
                  <a:pt x="580761" y="815136"/>
                  <a:pt x="558684" y="805252"/>
                  <a:pt x="542703" y="789271"/>
                </a:cubicBezTo>
                <a:lnTo>
                  <a:pt x="523827" y="761275"/>
                </a:lnTo>
                <a:lnTo>
                  <a:pt x="522914" y="765798"/>
                </a:lnTo>
                <a:cubicBezTo>
                  <a:pt x="509508" y="797494"/>
                  <a:pt x="478124" y="819733"/>
                  <a:pt x="441545" y="819733"/>
                </a:cubicBezTo>
                <a:cubicBezTo>
                  <a:pt x="392773" y="819733"/>
                  <a:pt x="353236" y="780196"/>
                  <a:pt x="353236" y="731424"/>
                </a:cubicBezTo>
                <a:lnTo>
                  <a:pt x="354489" y="725214"/>
                </a:lnTo>
                <a:lnTo>
                  <a:pt x="352910" y="725214"/>
                </a:lnTo>
                <a:lnTo>
                  <a:pt x="353236" y="726827"/>
                </a:lnTo>
                <a:cubicBezTo>
                  <a:pt x="353236" y="775599"/>
                  <a:pt x="313699" y="815136"/>
                  <a:pt x="264927" y="815136"/>
                </a:cubicBezTo>
                <a:cubicBezTo>
                  <a:pt x="216155" y="815136"/>
                  <a:pt x="176618" y="775599"/>
                  <a:pt x="176618" y="726827"/>
                </a:cubicBezTo>
                <a:lnTo>
                  <a:pt x="176943" y="725214"/>
                </a:lnTo>
                <a:lnTo>
                  <a:pt x="175364" y="725214"/>
                </a:lnTo>
                <a:lnTo>
                  <a:pt x="176618" y="731424"/>
                </a:lnTo>
                <a:cubicBezTo>
                  <a:pt x="176618" y="780196"/>
                  <a:pt x="137081" y="819733"/>
                  <a:pt x="88309" y="819733"/>
                </a:cubicBezTo>
                <a:cubicBezTo>
                  <a:pt x="39537" y="819733"/>
                  <a:pt x="0" y="780196"/>
                  <a:pt x="0" y="731424"/>
                </a:cubicBezTo>
                <a:lnTo>
                  <a:pt x="1253" y="725214"/>
                </a:lnTo>
                <a:lnTo>
                  <a:pt x="1" y="725214"/>
                </a:lnTo>
                <a:lnTo>
                  <a:pt x="1" y="362607"/>
                </a:lnTo>
                <a:cubicBezTo>
                  <a:pt x="1" y="162345"/>
                  <a:pt x="162346" y="0"/>
                  <a:pt x="362608" y="0"/>
                </a:cubicBez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6" name="弧形 135"/>
          <p:cNvSpPr/>
          <p:nvPr/>
        </p:nvSpPr>
        <p:spPr>
          <a:xfrm rot="13638684">
            <a:off x="5962201" y="5018902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7" name="橢圓 136"/>
          <p:cNvSpPr/>
          <p:nvPr/>
        </p:nvSpPr>
        <p:spPr>
          <a:xfrm>
            <a:off x="5861167" y="4976144"/>
            <a:ext cx="72064" cy="7206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8" name="橢圓 137"/>
          <p:cNvSpPr/>
          <p:nvPr/>
        </p:nvSpPr>
        <p:spPr>
          <a:xfrm>
            <a:off x="6099627" y="4981508"/>
            <a:ext cx="72064" cy="7206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9" name="弧形 138"/>
          <p:cNvSpPr/>
          <p:nvPr/>
        </p:nvSpPr>
        <p:spPr>
          <a:xfrm rot="11272823">
            <a:off x="6017752" y="5077189"/>
            <a:ext cx="154322" cy="143576"/>
          </a:xfrm>
          <a:prstGeom prst="arc">
            <a:avLst>
              <a:gd name="adj1" fmla="val 11019272"/>
              <a:gd name="adj2" fmla="val 17573026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0" name="弧形 139"/>
          <p:cNvSpPr/>
          <p:nvPr/>
        </p:nvSpPr>
        <p:spPr>
          <a:xfrm rot="18133355">
            <a:off x="5830087" y="4942606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1" name="弧形 140"/>
          <p:cNvSpPr/>
          <p:nvPr/>
        </p:nvSpPr>
        <p:spPr>
          <a:xfrm rot="18731171">
            <a:off x="6070133" y="4943320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2" name="手繪多邊形 141"/>
          <p:cNvSpPr/>
          <p:nvPr/>
        </p:nvSpPr>
        <p:spPr>
          <a:xfrm>
            <a:off x="6309960" y="4908354"/>
            <a:ext cx="70529" cy="125358"/>
          </a:xfrm>
          <a:custGeom>
            <a:avLst/>
            <a:gdLst>
              <a:gd name="connsiteX0" fmla="*/ 11838 w 106362"/>
              <a:gd name="connsiteY0" fmla="*/ 0 h 189048"/>
              <a:gd name="connsiteX1" fmla="*/ 106362 w 106362"/>
              <a:gd name="connsiteY1" fmla="*/ 94524 h 189048"/>
              <a:gd name="connsiteX2" fmla="*/ 11838 w 106362"/>
              <a:gd name="connsiteY2" fmla="*/ 189048 h 189048"/>
              <a:gd name="connsiteX3" fmla="*/ 0 w 106362"/>
              <a:gd name="connsiteY3" fmla="*/ 186658 h 189048"/>
              <a:gd name="connsiteX4" fmla="*/ 0 w 106362"/>
              <a:gd name="connsiteY4" fmla="*/ 2390 h 189048"/>
              <a:gd name="connsiteX5" fmla="*/ 11838 w 106362"/>
              <a:gd name="connsiteY5" fmla="*/ 0 h 189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6362" h="189048">
                <a:moveTo>
                  <a:pt x="11838" y="0"/>
                </a:moveTo>
                <a:cubicBezTo>
                  <a:pt x="64042" y="0"/>
                  <a:pt x="106362" y="42320"/>
                  <a:pt x="106362" y="94524"/>
                </a:cubicBezTo>
                <a:cubicBezTo>
                  <a:pt x="106362" y="146728"/>
                  <a:pt x="64042" y="189048"/>
                  <a:pt x="11838" y="189048"/>
                </a:cubicBezTo>
                <a:lnTo>
                  <a:pt x="0" y="186658"/>
                </a:lnTo>
                <a:lnTo>
                  <a:pt x="0" y="2390"/>
                </a:lnTo>
                <a:lnTo>
                  <a:pt x="11838" y="0"/>
                </a:lnTo>
                <a:close/>
              </a:path>
            </a:pathLst>
          </a:custGeom>
          <a:gradFill flip="none" rotWithShape="1"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3" name="弧形 142"/>
          <p:cNvSpPr/>
          <p:nvPr/>
        </p:nvSpPr>
        <p:spPr>
          <a:xfrm rot="1461097">
            <a:off x="6236793" y="4918504"/>
            <a:ext cx="102330" cy="95204"/>
          </a:xfrm>
          <a:prstGeom prst="arc">
            <a:avLst>
              <a:gd name="adj1" fmla="val 18650545"/>
              <a:gd name="adj2" fmla="val 0"/>
            </a:avLst>
          </a:prstGeom>
          <a:ln w="9525" cap="rnd"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4" name="弧形 143"/>
          <p:cNvSpPr/>
          <p:nvPr/>
        </p:nvSpPr>
        <p:spPr>
          <a:xfrm rot="5704529">
            <a:off x="5936049" y="5179009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grpSp>
        <p:nvGrpSpPr>
          <p:cNvPr id="145" name="群組 144"/>
          <p:cNvGrpSpPr/>
          <p:nvPr/>
        </p:nvGrpSpPr>
        <p:grpSpPr>
          <a:xfrm>
            <a:off x="6466302" y="5630227"/>
            <a:ext cx="367657" cy="1227708"/>
            <a:chOff x="5759353" y="4686728"/>
            <a:chExt cx="367657" cy="122770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46" name="圓角化同側角落矩形 145"/>
            <p:cNvSpPr/>
            <p:nvPr/>
          </p:nvSpPr>
          <p:spPr>
            <a:xfrm rot="10800000">
              <a:off x="5843650" y="5146992"/>
              <a:ext cx="263476" cy="767444"/>
            </a:xfrm>
            <a:prstGeom prst="round2SameRect">
              <a:avLst>
                <a:gd name="adj1" fmla="val 0"/>
                <a:gd name="adj2" fmla="val 50000"/>
              </a:avLst>
            </a:pr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7" name="圓角化同側角落矩形 146"/>
            <p:cNvSpPr/>
            <p:nvPr/>
          </p:nvSpPr>
          <p:spPr>
            <a:xfrm>
              <a:off x="5764147" y="4689579"/>
              <a:ext cx="358068" cy="608883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8" name="弧形 147"/>
            <p:cNvSpPr/>
            <p:nvPr/>
          </p:nvSpPr>
          <p:spPr>
            <a:xfrm rot="20811286">
              <a:off x="5759353" y="4686728"/>
              <a:ext cx="367657" cy="371774"/>
            </a:xfrm>
            <a:prstGeom prst="arc">
              <a:avLst>
                <a:gd name="adj1" fmla="val 16730560"/>
                <a:gd name="adj2" fmla="val 0"/>
              </a:avLst>
            </a:prstGeom>
            <a:ln w="25400" cap="rnd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49" name="弧形 148"/>
          <p:cNvSpPr/>
          <p:nvPr/>
        </p:nvSpPr>
        <p:spPr>
          <a:xfrm rot="15944160">
            <a:off x="5845465" y="4447671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50" name="圓角矩形 149"/>
          <p:cNvSpPr/>
          <p:nvPr/>
        </p:nvSpPr>
        <p:spPr>
          <a:xfrm>
            <a:off x="5402261" y="877660"/>
            <a:ext cx="1150127" cy="266286"/>
          </a:xfrm>
          <a:prstGeom prst="roundRect">
            <a:avLst>
              <a:gd name="adj" fmla="val 50000"/>
            </a:avLst>
          </a:prstGeom>
          <a:solidFill>
            <a:srgbClr val="75AF5D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51" name="手繪多邊形 150"/>
          <p:cNvSpPr/>
          <p:nvPr/>
        </p:nvSpPr>
        <p:spPr>
          <a:xfrm>
            <a:off x="5839153" y="438611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23000">
                <a:schemeClr val="accent1">
                  <a:lumMod val="60000"/>
                  <a:lumOff val="40000"/>
                </a:schemeClr>
              </a:gs>
              <a:gs pos="100000">
                <a:srgbClr val="6FAC46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  <p:sp>
        <p:nvSpPr>
          <p:cNvPr id="152" name="手繪多邊形 151"/>
          <p:cNvSpPr/>
          <p:nvPr/>
        </p:nvSpPr>
        <p:spPr>
          <a:xfrm>
            <a:off x="7709689" y="3609158"/>
            <a:ext cx="1017831" cy="583705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23000">
                <a:schemeClr val="accent1">
                  <a:lumMod val="60000"/>
                  <a:lumOff val="40000"/>
                </a:schemeClr>
              </a:gs>
              <a:gs pos="100000">
                <a:srgbClr val="6FAC46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  <p:sp>
        <p:nvSpPr>
          <p:cNvPr id="153" name="圓角矩形 152"/>
          <p:cNvSpPr/>
          <p:nvPr/>
        </p:nvSpPr>
        <p:spPr>
          <a:xfrm>
            <a:off x="7409201" y="4083201"/>
            <a:ext cx="773508" cy="179088"/>
          </a:xfrm>
          <a:prstGeom prst="roundRect">
            <a:avLst>
              <a:gd name="adj" fmla="val 50000"/>
            </a:avLst>
          </a:prstGeom>
          <a:solidFill>
            <a:srgbClr val="75AF5D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54" name="手繪多邊形 153"/>
          <p:cNvSpPr/>
          <p:nvPr/>
        </p:nvSpPr>
        <p:spPr>
          <a:xfrm>
            <a:off x="1518268" y="5667789"/>
            <a:ext cx="660225" cy="353192"/>
          </a:xfrm>
          <a:custGeom>
            <a:avLst/>
            <a:gdLst>
              <a:gd name="connsiteX0" fmla="*/ 760518 w 1324898"/>
              <a:gd name="connsiteY0" fmla="*/ 0 h 708764"/>
              <a:gd name="connsiteX1" fmla="*/ 1038139 w 1324898"/>
              <a:gd name="connsiteY1" fmla="*/ 184019 h 708764"/>
              <a:gd name="connsiteX2" fmla="*/ 1040450 w 1324898"/>
              <a:gd name="connsiteY2" fmla="*/ 195468 h 708764"/>
              <a:gd name="connsiteX3" fmla="*/ 1079761 w 1324898"/>
              <a:gd name="connsiteY3" fmla="*/ 201411 h 708764"/>
              <a:gd name="connsiteX4" fmla="*/ 1229599 w 1324898"/>
              <a:gd name="connsiteY4" fmla="*/ 337264 h 708764"/>
              <a:gd name="connsiteX5" fmla="*/ 1247292 w 1324898"/>
              <a:gd name="connsiteY5" fmla="*/ 424901 h 708764"/>
              <a:gd name="connsiteX6" fmla="*/ 1279976 w 1324898"/>
              <a:gd name="connsiteY6" fmla="*/ 446936 h 708764"/>
              <a:gd name="connsiteX7" fmla="*/ 1324898 w 1324898"/>
              <a:gd name="connsiteY7" fmla="*/ 555389 h 708764"/>
              <a:gd name="connsiteX8" fmla="*/ 1171523 w 1324898"/>
              <a:gd name="connsiteY8" fmla="*/ 708764 h 708764"/>
              <a:gd name="connsiteX9" fmla="*/ 153375 w 1324898"/>
              <a:gd name="connsiteY9" fmla="*/ 708764 h 708764"/>
              <a:gd name="connsiteX10" fmla="*/ 0 w 1324898"/>
              <a:gd name="connsiteY10" fmla="*/ 555389 h 708764"/>
              <a:gd name="connsiteX11" fmla="*/ 93674 w 1324898"/>
              <a:gd name="connsiteY11" fmla="*/ 414067 h 708764"/>
              <a:gd name="connsiteX12" fmla="*/ 149135 w 1324898"/>
              <a:gd name="connsiteY12" fmla="*/ 402870 h 708764"/>
              <a:gd name="connsiteX13" fmla="*/ 162498 w 1324898"/>
              <a:gd name="connsiteY13" fmla="*/ 336680 h 708764"/>
              <a:gd name="connsiteX14" fmla="*/ 384125 w 1324898"/>
              <a:gd name="connsiteY14" fmla="*/ 189776 h 708764"/>
              <a:gd name="connsiteX15" fmla="*/ 455651 w 1324898"/>
              <a:gd name="connsiteY15" fmla="*/ 200590 h 708764"/>
              <a:gd name="connsiteX16" fmla="*/ 477438 w 1324898"/>
              <a:gd name="connsiteY16" fmla="*/ 211063 h 708764"/>
              <a:gd name="connsiteX17" fmla="*/ 482898 w 1324898"/>
              <a:gd name="connsiteY17" fmla="*/ 184019 h 708764"/>
              <a:gd name="connsiteX18" fmla="*/ 760518 w 1324898"/>
              <a:gd name="connsiteY18" fmla="*/ 0 h 708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24898" h="708764">
                <a:moveTo>
                  <a:pt x="760518" y="0"/>
                </a:moveTo>
                <a:cubicBezTo>
                  <a:pt x="885320" y="0"/>
                  <a:pt x="992399" y="75879"/>
                  <a:pt x="1038139" y="184019"/>
                </a:cubicBezTo>
                <a:lnTo>
                  <a:pt x="1040450" y="195468"/>
                </a:lnTo>
                <a:lnTo>
                  <a:pt x="1079761" y="201411"/>
                </a:lnTo>
                <a:cubicBezTo>
                  <a:pt x="1147427" y="222457"/>
                  <a:pt x="1202261" y="272629"/>
                  <a:pt x="1229599" y="337264"/>
                </a:cubicBezTo>
                <a:lnTo>
                  <a:pt x="1247292" y="424901"/>
                </a:lnTo>
                <a:lnTo>
                  <a:pt x="1279976" y="446936"/>
                </a:lnTo>
                <a:cubicBezTo>
                  <a:pt x="1307731" y="474692"/>
                  <a:pt x="1324898" y="513036"/>
                  <a:pt x="1324898" y="555389"/>
                </a:cubicBezTo>
                <a:cubicBezTo>
                  <a:pt x="1324898" y="640096"/>
                  <a:pt x="1256230" y="708764"/>
                  <a:pt x="1171523" y="708764"/>
                </a:cubicBezTo>
                <a:lnTo>
                  <a:pt x="153375" y="708764"/>
                </a:lnTo>
                <a:cubicBezTo>
                  <a:pt x="68668" y="708764"/>
                  <a:pt x="0" y="640096"/>
                  <a:pt x="0" y="555389"/>
                </a:cubicBezTo>
                <a:cubicBezTo>
                  <a:pt x="0" y="491859"/>
                  <a:pt x="38626" y="437350"/>
                  <a:pt x="93674" y="414067"/>
                </a:cubicBezTo>
                <a:lnTo>
                  <a:pt x="149135" y="402870"/>
                </a:lnTo>
                <a:lnTo>
                  <a:pt x="162498" y="336680"/>
                </a:lnTo>
                <a:cubicBezTo>
                  <a:pt x="199013" y="250351"/>
                  <a:pt x="284495" y="189776"/>
                  <a:pt x="384125" y="189776"/>
                </a:cubicBezTo>
                <a:cubicBezTo>
                  <a:pt x="409033" y="189776"/>
                  <a:pt x="433056" y="193562"/>
                  <a:pt x="455651" y="200590"/>
                </a:cubicBezTo>
                <a:lnTo>
                  <a:pt x="477438" y="211063"/>
                </a:lnTo>
                <a:lnTo>
                  <a:pt x="482898" y="184019"/>
                </a:lnTo>
                <a:cubicBezTo>
                  <a:pt x="528637" y="75879"/>
                  <a:pt x="635717" y="0"/>
                  <a:pt x="760518" y="0"/>
                </a:cubicBezTo>
                <a:close/>
              </a:path>
            </a:pathLst>
          </a:custGeom>
          <a:gradFill>
            <a:gsLst>
              <a:gs pos="23000">
                <a:schemeClr val="accent1">
                  <a:lumMod val="60000"/>
                  <a:lumOff val="40000"/>
                </a:schemeClr>
              </a:gs>
              <a:gs pos="100000">
                <a:srgbClr val="6FAC46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  <p:sp>
        <p:nvSpPr>
          <p:cNvPr id="155" name="圓角矩形 154"/>
          <p:cNvSpPr/>
          <p:nvPr/>
        </p:nvSpPr>
        <p:spPr>
          <a:xfrm>
            <a:off x="4583021" y="3319974"/>
            <a:ext cx="429267" cy="1795791"/>
          </a:xfrm>
          <a:prstGeom prst="roundRect">
            <a:avLst/>
          </a:prstGeom>
          <a:noFill/>
          <a:ln>
            <a:solidFill>
              <a:srgbClr val="57A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69" name="標題 1"/>
          <p:cNvSpPr txBox="1">
            <a:spLocks/>
          </p:cNvSpPr>
          <p:nvPr/>
        </p:nvSpPr>
        <p:spPr>
          <a:xfrm>
            <a:off x="408733" y="848172"/>
            <a:ext cx="1164616" cy="1143000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r>
              <a:rPr lang="zh-TW" altLang="en-US" sz="2300" b="1" spc="300" dirty="0">
                <a:solidFill>
                  <a:srgbClr val="57A777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選擇關係</a:t>
            </a:r>
            <a:endParaRPr lang="zh-HK" altLang="en-US" sz="2300" b="1" spc="300" dirty="0">
              <a:solidFill>
                <a:srgbClr val="57A777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pic>
        <p:nvPicPr>
          <p:cNvPr id="170" name="圖片 16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5291" y="1016356"/>
            <a:ext cx="651591" cy="409871"/>
          </a:xfrm>
          <a:prstGeom prst="rect">
            <a:avLst/>
          </a:prstGeom>
        </p:spPr>
      </p:pic>
      <p:pic>
        <p:nvPicPr>
          <p:cNvPr id="172" name="圖片 17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6559" y="1395168"/>
            <a:ext cx="1215284" cy="1640838"/>
          </a:xfrm>
          <a:prstGeom prst="rect">
            <a:avLst/>
          </a:prstGeom>
        </p:spPr>
      </p:pic>
      <p:pic>
        <p:nvPicPr>
          <p:cNvPr id="173" name="圖片 17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1967" y="1455101"/>
            <a:ext cx="768490" cy="1641914"/>
          </a:xfrm>
          <a:prstGeom prst="rect">
            <a:avLst/>
          </a:prstGeom>
        </p:spPr>
      </p:pic>
      <p:pic>
        <p:nvPicPr>
          <p:cNvPr id="174" name="圖片 17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9368" y="1698389"/>
            <a:ext cx="1210506" cy="1325150"/>
          </a:xfrm>
          <a:prstGeom prst="rect">
            <a:avLst/>
          </a:prstGeom>
        </p:spPr>
      </p:pic>
      <p:pic>
        <p:nvPicPr>
          <p:cNvPr id="159" name="圖片 15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917" y="189015"/>
            <a:ext cx="442593" cy="1921785"/>
          </a:xfrm>
          <a:prstGeom prst="rect">
            <a:avLst/>
          </a:prstGeom>
        </p:spPr>
      </p:pic>
      <p:sp>
        <p:nvSpPr>
          <p:cNvPr id="160" name="流程圖: 程序 159">
            <a:hlinkClick r:id="rId7" action="ppaction://hlinksldjump"/>
          </p:cNvPr>
          <p:cNvSpPr/>
          <p:nvPr/>
        </p:nvSpPr>
        <p:spPr>
          <a:xfrm>
            <a:off x="1773523" y="3659569"/>
            <a:ext cx="250009" cy="107087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1" name="流程圖: 程序 160">
            <a:hlinkClick r:id="rId8" action="ppaction://hlinksldjump"/>
          </p:cNvPr>
          <p:cNvSpPr/>
          <p:nvPr/>
        </p:nvSpPr>
        <p:spPr>
          <a:xfrm>
            <a:off x="2155345" y="3673628"/>
            <a:ext cx="250009" cy="65206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2" name="流程圖: 程序 161">
            <a:hlinkClick r:id="rId9" action="ppaction://hlinksldjump"/>
          </p:cNvPr>
          <p:cNvSpPr/>
          <p:nvPr/>
        </p:nvSpPr>
        <p:spPr>
          <a:xfrm>
            <a:off x="2516946" y="3680939"/>
            <a:ext cx="250009" cy="846617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3" name="流程圖: 程序 162">
            <a:hlinkClick r:id="rId10" action="ppaction://hlinksldjump"/>
          </p:cNvPr>
          <p:cNvSpPr/>
          <p:nvPr/>
        </p:nvSpPr>
        <p:spPr>
          <a:xfrm>
            <a:off x="2854698" y="3684097"/>
            <a:ext cx="250009" cy="84334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4" name="流程圖: 程序 163">
            <a:hlinkClick r:id="rId11" action="ppaction://hlinksldjump"/>
          </p:cNvPr>
          <p:cNvSpPr/>
          <p:nvPr/>
        </p:nvSpPr>
        <p:spPr>
          <a:xfrm>
            <a:off x="4179292" y="3765209"/>
            <a:ext cx="297615" cy="116916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5" name="流程圖: 程序 164">
            <a:hlinkClick r:id="rId12" action="ppaction://hlinksldjump"/>
          </p:cNvPr>
          <p:cNvSpPr/>
          <p:nvPr/>
        </p:nvSpPr>
        <p:spPr>
          <a:xfrm>
            <a:off x="4695819" y="3792242"/>
            <a:ext cx="261053" cy="115225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6" name="流程圖: 程序 165">
            <a:hlinkClick r:id="rId13" action="ppaction://hlinksldjump"/>
          </p:cNvPr>
          <p:cNvSpPr/>
          <p:nvPr/>
        </p:nvSpPr>
        <p:spPr>
          <a:xfrm>
            <a:off x="5101057" y="3775120"/>
            <a:ext cx="307091" cy="199058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7" name="流程圖: 程序 166">
            <a:hlinkClick r:id="rId14" action="ppaction://hlinksldjump"/>
          </p:cNvPr>
          <p:cNvSpPr/>
          <p:nvPr/>
        </p:nvSpPr>
        <p:spPr>
          <a:xfrm>
            <a:off x="6222808" y="3691468"/>
            <a:ext cx="210621" cy="41948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8" name="流程圖: 程序 167">
            <a:hlinkClick r:id="rId15" action="ppaction://hlinksldjump"/>
          </p:cNvPr>
          <p:cNvSpPr/>
          <p:nvPr/>
        </p:nvSpPr>
        <p:spPr>
          <a:xfrm>
            <a:off x="6561337" y="3679604"/>
            <a:ext cx="211218" cy="171407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1" name="頁尾版面配置區 4"/>
          <p:cNvSpPr txBox="1">
            <a:spLocks/>
          </p:cNvSpPr>
          <p:nvPr/>
        </p:nvSpPr>
        <p:spPr>
          <a:xfrm>
            <a:off x="0" y="630989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©</a:t>
            </a:r>
            <a:r>
              <a:rPr lang="zh-TW" altLang="en-US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教育局言語及聽覺服務組</a:t>
            </a:r>
            <a:endParaRPr lang="en-US" b="1" spc="50" baseline="0" dirty="0">
              <a:solidFill>
                <a:schemeClr val="bg1">
                  <a:lumMod val="6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596535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5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2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2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2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2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2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250"/>
                            </p:stCondLst>
                            <p:childTnLst>
                              <p:par>
                                <p:cTn id="10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800000">
                                      <p:cBhvr>
                                        <p:cTn id="109" dur="4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3.33333E-6 L -0.0125 -0.00023 " pathEditMode="relative" rAng="0" ptsTypes="AA">
                                      <p:cBhvr>
                                        <p:cTn id="111" dur="2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500" y="-2300"/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650"/>
                            </p:stCondLst>
                            <p:childTnLst>
                              <p:par>
                                <p:cTn id="115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 animBg="1"/>
      <p:bldP spid="107" grpId="0" animBg="1"/>
      <p:bldP spid="108" grpId="0"/>
      <p:bldP spid="109" grpId="0"/>
      <p:bldP spid="111" grpId="0"/>
      <p:bldP spid="112" grpId="0"/>
      <p:bldP spid="114" grpId="0"/>
      <p:bldP spid="116" grpId="0"/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9" grpId="0" animBg="1"/>
      <p:bldP spid="155" grpId="0" animBg="1"/>
      <p:bldP spid="169" grpId="0"/>
      <p:bldP spid="160" grpId="0"/>
      <p:bldP spid="161" grpId="0"/>
      <p:bldP spid="162" grpId="0"/>
      <p:bldP spid="163" grpId="0"/>
      <p:bldP spid="164" grpId="0"/>
      <p:bldP spid="165" grpId="0"/>
      <p:bldP spid="166" grpId="0"/>
      <p:bldP spid="167" grpId="0"/>
      <p:bldP spid="16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78762" y="1514494"/>
            <a:ext cx="8124206" cy="4903503"/>
          </a:xfrm>
        </p:spPr>
        <p:txBody>
          <a:bodyPr/>
          <a:lstStyle/>
          <a:p>
            <a:pPr marL="0" indent="0" algn="just">
              <a:lnSpc>
                <a:spcPts val="4000"/>
              </a:lnSpc>
              <a:buNone/>
            </a:pPr>
            <a:endParaRPr lang="en-US" altLang="zh-TW" dirty="0"/>
          </a:p>
          <a:p>
            <a:pPr marL="0" indent="0" algn="just">
              <a:lnSpc>
                <a:spcPts val="4000"/>
              </a:lnSpc>
              <a:buNone/>
            </a:pPr>
            <a:endParaRPr lang="en-US" altLang="zh-TW" dirty="0"/>
          </a:p>
          <a:p>
            <a:pPr marL="0" indent="0" algn="just">
              <a:buNone/>
            </a:pPr>
            <a:endParaRPr lang="en-US" altLang="zh-TW" sz="2000" dirty="0"/>
          </a:p>
          <a:p>
            <a:pPr marL="0" indent="0" algn="just">
              <a:buNone/>
            </a:pPr>
            <a:endParaRPr lang="en-US" altLang="zh-TW" dirty="0">
              <a:solidFill>
                <a:srgbClr val="002060"/>
              </a:solidFill>
            </a:endParaRPr>
          </a:p>
          <a:p>
            <a:pPr marL="0" indent="0" algn="just">
              <a:buNone/>
            </a:pPr>
            <a:endParaRPr lang="en-US" altLang="zh-TW" dirty="0">
              <a:solidFill>
                <a:srgbClr val="002060"/>
              </a:solidFill>
            </a:endParaRPr>
          </a:p>
          <a:p>
            <a:pPr marL="0" indent="0" algn="just">
              <a:lnSpc>
                <a:spcPts val="4000"/>
              </a:lnSpc>
              <a:buNone/>
            </a:pPr>
            <a:endParaRPr lang="en-US" altLang="zh-TW" sz="2800" dirty="0">
              <a:solidFill>
                <a:srgbClr val="002060"/>
              </a:solidFill>
            </a:endParaRPr>
          </a:p>
          <a:p>
            <a:pPr algn="just">
              <a:lnSpc>
                <a:spcPts val="4000"/>
              </a:lnSpc>
            </a:pPr>
            <a:endParaRPr lang="en-US" altLang="zh-TW" dirty="0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464" y="2659287"/>
            <a:ext cx="8672535" cy="1845658"/>
          </a:xfrm>
          <a:prstGeom prst="rect">
            <a:avLst/>
          </a:prstGeom>
        </p:spPr>
      </p:pic>
      <p:cxnSp>
        <p:nvCxnSpPr>
          <p:cNvPr id="9" name="直線接點 8"/>
          <p:cNvCxnSpPr/>
          <p:nvPr/>
        </p:nvCxnSpPr>
        <p:spPr>
          <a:xfrm flipV="1">
            <a:off x="6843712" y="4107199"/>
            <a:ext cx="501250" cy="800828"/>
          </a:xfrm>
          <a:prstGeom prst="line">
            <a:avLst/>
          </a:prstGeom>
          <a:ln>
            <a:solidFill>
              <a:srgbClr val="7CB95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直線接點 9"/>
          <p:cNvCxnSpPr/>
          <p:nvPr/>
        </p:nvCxnSpPr>
        <p:spPr>
          <a:xfrm flipV="1">
            <a:off x="6802785" y="1662045"/>
            <a:ext cx="542177" cy="869104"/>
          </a:xfrm>
          <a:prstGeom prst="line">
            <a:avLst/>
          </a:prstGeom>
          <a:ln>
            <a:solidFill>
              <a:srgbClr val="7CB95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直線接點 10"/>
          <p:cNvCxnSpPr/>
          <p:nvPr/>
        </p:nvCxnSpPr>
        <p:spPr>
          <a:xfrm flipH="1">
            <a:off x="2937405" y="4206775"/>
            <a:ext cx="846549" cy="1297992"/>
          </a:xfrm>
          <a:prstGeom prst="line">
            <a:avLst/>
          </a:prstGeom>
          <a:ln>
            <a:solidFill>
              <a:srgbClr val="7CB95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直線接點 12"/>
          <p:cNvCxnSpPr/>
          <p:nvPr/>
        </p:nvCxnSpPr>
        <p:spPr>
          <a:xfrm flipH="1">
            <a:off x="1368595" y="2379495"/>
            <a:ext cx="283582" cy="443843"/>
          </a:xfrm>
          <a:prstGeom prst="line">
            <a:avLst/>
          </a:prstGeom>
          <a:ln>
            <a:solidFill>
              <a:srgbClr val="7CB95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剪去對角線角落矩形 13"/>
          <p:cNvSpPr/>
          <p:nvPr/>
        </p:nvSpPr>
        <p:spPr>
          <a:xfrm>
            <a:off x="6248628" y="4658424"/>
            <a:ext cx="1644602" cy="480831"/>
          </a:xfrm>
          <a:prstGeom prst="snip2DiagRect">
            <a:avLst/>
          </a:prstGeom>
          <a:solidFill>
            <a:schemeClr val="accent6">
              <a:lumMod val="40000"/>
              <a:lumOff val="60000"/>
            </a:schemeClr>
          </a:solidFill>
          <a:ln w="76200">
            <a:solidFill>
              <a:srgbClr val="84CB9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微軟正黑體"/>
              </a:rPr>
              <a:t>4.</a:t>
            </a:r>
            <a:r>
              <a:rPr lang="zh-TW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微軟正黑體"/>
              </a:rPr>
              <a:t> </a:t>
            </a:r>
            <a:r>
              <a:rPr lang="zh-TW" altLang="en-US" sz="1600" b="1" spc="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微軟正黑體"/>
              </a:rPr>
              <a:t>分</a:t>
            </a:r>
            <a:r>
              <a:rPr lang="zh-HK" altLang="en-US" sz="1600" b="1" spc="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微軟正黑體"/>
              </a:rPr>
              <a:t>拆</a:t>
            </a:r>
            <a:r>
              <a:rPr lang="zh-TW" altLang="en-US" sz="1600" b="1" spc="3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軟正黑體"/>
              </a:rPr>
              <a:t>句子</a:t>
            </a:r>
            <a:endParaRPr lang="zh-TW" altLang="en-US" sz="1600" b="1" spc="3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15" name="剪去對角線角落矩形 14"/>
          <p:cNvSpPr/>
          <p:nvPr/>
        </p:nvSpPr>
        <p:spPr>
          <a:xfrm>
            <a:off x="6294814" y="1544146"/>
            <a:ext cx="1598416" cy="480831"/>
          </a:xfrm>
          <a:prstGeom prst="snip2DiagRect">
            <a:avLst/>
          </a:prstGeom>
          <a:solidFill>
            <a:schemeClr val="accent6">
              <a:lumMod val="40000"/>
              <a:lumOff val="60000"/>
            </a:schemeClr>
          </a:solidFill>
          <a:ln w="76200">
            <a:solidFill>
              <a:srgbClr val="84CB9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en-US" altLang="zh-TW" sz="1600" spc="300" dirty="0">
                <a:solidFill>
                  <a:schemeClr val="tx1"/>
                </a:solidFill>
                <a:latin typeface="Arial" panose="020B0604020202020204" pitchFamily="34" charset="0"/>
                <a:ea typeface="微軟正黑體"/>
              </a:rPr>
              <a:t>3</a:t>
            </a:r>
            <a:r>
              <a:rPr lang="en-US" altLang="zh-TW" sz="1600" b="1" spc="300" dirty="0">
                <a:solidFill>
                  <a:schemeClr val="tx1"/>
                </a:solidFill>
                <a:latin typeface="Arial" panose="020B0604020202020204" pitchFamily="34" charset="0"/>
                <a:ea typeface="微軟正黑體"/>
              </a:rPr>
              <a:t>.</a:t>
            </a:r>
            <a:r>
              <a:rPr lang="zh-TW" altLang="en-US" sz="1600" b="1" spc="300" dirty="0">
                <a:solidFill>
                  <a:schemeClr val="tx1"/>
                </a:solidFill>
                <a:latin typeface="Arial" panose="020B0604020202020204" pitchFamily="34" charset="0"/>
                <a:ea typeface="微軟正黑體"/>
              </a:rPr>
              <a:t> </a:t>
            </a:r>
            <a:r>
              <a:rPr lang="zh-HK" altLang="en-US" sz="1600" b="1" spc="300" dirty="0" smtClean="0">
                <a:solidFill>
                  <a:schemeClr val="tx1"/>
                </a:solidFill>
                <a:latin typeface="Arial" panose="020B0604020202020204" pitchFamily="34" charset="0"/>
                <a:ea typeface="微軟正黑體"/>
              </a:rPr>
              <a:t>認清</a:t>
            </a:r>
            <a:r>
              <a:rPr lang="zh-TW" altLang="en-US" sz="1600" b="1" spc="3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軟正黑體"/>
              </a:rPr>
              <a:t>事</a:t>
            </a:r>
            <a:r>
              <a:rPr lang="zh-TW" altLang="en-US" sz="1600" b="1" spc="3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軟正黑體"/>
              </a:rPr>
              <a:t>物</a:t>
            </a:r>
            <a:endParaRPr lang="en-US" altLang="zh-HK" sz="1600" b="1" spc="3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ea typeface="微軟正黑體"/>
            </a:endParaRPr>
          </a:p>
        </p:txBody>
      </p:sp>
      <p:sp>
        <p:nvSpPr>
          <p:cNvPr id="16" name="剪去對角線角落矩形 15"/>
          <p:cNvSpPr/>
          <p:nvPr/>
        </p:nvSpPr>
        <p:spPr>
          <a:xfrm>
            <a:off x="1652177" y="5253448"/>
            <a:ext cx="4131325" cy="497481"/>
          </a:xfrm>
          <a:prstGeom prst="snip2DiagRect">
            <a:avLst/>
          </a:prstGeom>
          <a:solidFill>
            <a:schemeClr val="accent6">
              <a:lumMod val="40000"/>
              <a:lumOff val="60000"/>
            </a:schemeClr>
          </a:solidFill>
          <a:ln w="76200">
            <a:solidFill>
              <a:srgbClr val="84CB9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en-US" altLang="zh-TW" sz="1600" spc="300" dirty="0" smtClean="0">
                <a:solidFill>
                  <a:schemeClr val="tx1"/>
                </a:solidFill>
                <a:latin typeface="Arial" panose="020B0604020202020204" pitchFamily="34" charset="0"/>
                <a:ea typeface="微軟正黑體"/>
              </a:rPr>
              <a:t>2</a:t>
            </a:r>
            <a:r>
              <a:rPr lang="zh-TW" altLang="en-US" sz="1600" spc="300" dirty="0" smtClean="0">
                <a:solidFill>
                  <a:schemeClr val="tx1"/>
                </a:solidFill>
                <a:latin typeface="Arial" panose="020B0604020202020204" pitchFamily="34" charset="0"/>
                <a:ea typeface="微軟正黑體"/>
              </a:rPr>
              <a:t>. </a:t>
            </a:r>
            <a:r>
              <a:rPr lang="zh-TW" altLang="en-US" sz="1600" b="1" spc="300" dirty="0" smtClean="0">
                <a:solidFill>
                  <a:schemeClr val="tx1"/>
                </a:solidFill>
                <a:latin typeface="Arial" panose="020B0604020202020204" pitchFamily="34" charset="0"/>
                <a:ea typeface="微軟正黑體"/>
              </a:rPr>
              <a:t>留意</a:t>
            </a:r>
            <a:r>
              <a:rPr lang="zh-TW" altLang="en-US" sz="1600" b="1" spc="300" dirty="0">
                <a:solidFill>
                  <a:schemeClr val="tx1"/>
                </a:solidFill>
                <a:latin typeface="Corbel"/>
                <a:ea typeface="微軟正黑體"/>
              </a:rPr>
              <a:t>複句中是否有特定的</a:t>
            </a:r>
            <a:r>
              <a:rPr lang="zh-TW" altLang="en-US" sz="1600" b="1" spc="300" dirty="0">
                <a:solidFill>
                  <a:schemeClr val="accent1">
                    <a:lumMod val="75000"/>
                  </a:schemeClr>
                </a:solidFill>
                <a:latin typeface="Corbel"/>
                <a:ea typeface="微軟正黑體"/>
              </a:rPr>
              <a:t>關聯</a:t>
            </a:r>
            <a:r>
              <a:rPr lang="zh-TW" altLang="en-US" sz="1600" b="1" spc="300" dirty="0" smtClean="0">
                <a:solidFill>
                  <a:schemeClr val="accent1">
                    <a:lumMod val="75000"/>
                  </a:schemeClr>
                </a:solidFill>
                <a:latin typeface="Corbel"/>
                <a:ea typeface="微軟正黑體"/>
              </a:rPr>
              <a:t>詞</a:t>
            </a:r>
            <a:endParaRPr lang="en-GB" altLang="zh-TW" sz="1600" b="1" spc="300" dirty="0">
              <a:solidFill>
                <a:schemeClr val="tx1"/>
              </a:solidFill>
              <a:latin typeface="Corbel"/>
              <a:ea typeface="微軟正黑體"/>
            </a:endParaRPr>
          </a:p>
        </p:txBody>
      </p:sp>
      <p:sp>
        <p:nvSpPr>
          <p:cNvPr id="17" name="剪去對角線角落矩形 16"/>
          <p:cNvSpPr/>
          <p:nvPr/>
        </p:nvSpPr>
        <p:spPr>
          <a:xfrm>
            <a:off x="846034" y="1925702"/>
            <a:ext cx="4632788" cy="468571"/>
          </a:xfrm>
          <a:prstGeom prst="snip2DiagRect">
            <a:avLst/>
          </a:prstGeom>
          <a:solidFill>
            <a:schemeClr val="accent6">
              <a:lumMod val="40000"/>
              <a:lumOff val="60000"/>
            </a:schemeClr>
          </a:solidFill>
          <a:ln w="76200">
            <a:solidFill>
              <a:srgbClr val="84CB9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4138" lvl="1"/>
            <a:r>
              <a:rPr lang="en-US" altLang="zh-TW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微軟正黑體"/>
              </a:rPr>
              <a:t>1.  </a:t>
            </a:r>
            <a:r>
              <a:rPr lang="zh-HK" altLang="en-US" sz="1600" b="1" spc="300" dirty="0" smtClean="0">
                <a:solidFill>
                  <a:schemeClr val="tx1"/>
                </a:solidFill>
                <a:latin typeface="Arial" panose="020B0604020202020204" pitchFamily="34" charset="0"/>
                <a:ea typeface="微軟正黑體"/>
              </a:rPr>
              <a:t>分析</a:t>
            </a:r>
            <a:r>
              <a:rPr lang="zh-TW" altLang="en-US" sz="1600" b="1" spc="3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軟正黑體"/>
              </a:rPr>
              <a:t>項目</a:t>
            </a:r>
            <a:r>
              <a:rPr lang="zh-HK" altLang="en-US" sz="1600" b="1" spc="300" dirty="0">
                <a:solidFill>
                  <a:schemeClr val="tx1"/>
                </a:solidFill>
                <a:latin typeface="Arial" panose="020B0604020202020204" pitchFamily="34" charset="0"/>
                <a:ea typeface="微軟正黑體"/>
              </a:rPr>
              <a:t>是否</a:t>
            </a:r>
            <a:r>
              <a:rPr lang="zh-TW" altLang="en-US" sz="1600" b="1" spc="300" dirty="0" smtClean="0">
                <a:solidFill>
                  <a:schemeClr val="tx1"/>
                </a:solidFill>
                <a:latin typeface="Arial" panose="020B0604020202020204" pitchFamily="34" charset="0"/>
                <a:ea typeface="微軟正黑體"/>
              </a:rPr>
              <a:t>有</a:t>
            </a:r>
            <a:r>
              <a:rPr lang="zh-HK" altLang="en-US" sz="1600" b="1" spc="3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軟正黑體"/>
              </a:rPr>
              <a:t>已定</a:t>
            </a:r>
            <a:r>
              <a:rPr lang="en-US" altLang="zh-HK" sz="1600" b="1" spc="3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軟正黑體"/>
              </a:rPr>
              <a:t>/</a:t>
            </a:r>
            <a:r>
              <a:rPr lang="zh-HK" altLang="en-US" sz="1600" b="1" spc="3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軟正黑體"/>
              </a:rPr>
              <a:t>未定的選擇</a:t>
            </a:r>
            <a:r>
              <a:rPr lang="zh-HK" altLang="en-US" sz="1600" b="1" spc="3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軟正黑體"/>
              </a:rPr>
              <a:t>關係</a:t>
            </a:r>
            <a:endParaRPr lang="en-US" altLang="zh-HK" sz="1600" b="1" spc="3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ea typeface="微軟正黑體"/>
            </a:endParaRPr>
          </a:p>
        </p:txBody>
      </p:sp>
      <p:grpSp>
        <p:nvGrpSpPr>
          <p:cNvPr id="18" name="群組 17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9" name="圓角化單一角落矩形 18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 dirty="0">
                <a:latin typeface="Arial" panose="020B0604020202020204" pitchFamily="34" charset="0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6FAC46"/>
                </a:gs>
                <a:gs pos="22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 dirty="0">
                <a:latin typeface="Arial" panose="020B0604020202020204" pitchFamily="34" charset="0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結</a:t>
              </a:r>
              <a:r>
                <a:rPr kumimoji="1" lang="zh-TW" altLang="en-US" b="1" spc="300" dirty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構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80003" y="1008322"/>
              <a:ext cx="480131" cy="113797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理解複句</a:t>
              </a:r>
              <a:endParaRPr lang="zh-HK" altLang="en-US" sz="1600" b="1" spc="300" dirty="0">
                <a:solidFill>
                  <a:srgbClr val="6FAC46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23" name="直線接點 22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6FAC4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086701D-139E-4D25-B877-4D4C207AA5AA}" type="slidenum">
              <a:rPr lang="zh-HK" altLang="en-US" smtClean="0"/>
              <a:pPr/>
              <a:t>24</a:t>
            </a:fld>
            <a:endParaRPr lang="zh-HK" altLang="en-US" dirty="0"/>
          </a:p>
        </p:txBody>
      </p:sp>
      <p:sp>
        <p:nvSpPr>
          <p:cNvPr id="24" name="手繪多邊形 23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7488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選擇關係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60858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矩形 40"/>
          <p:cNvSpPr/>
          <p:nvPr/>
        </p:nvSpPr>
        <p:spPr>
          <a:xfrm>
            <a:off x="4189155" y="1566337"/>
            <a:ext cx="1072737" cy="78483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>
            <a:solidFill>
              <a:schemeClr val="accent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>
              <a:defRPr/>
            </a:pPr>
            <a:r>
              <a:rPr lang="zh-TW" altLang="en-US" sz="1500" b="1" dirty="0" smtClean="0">
                <a:solidFill>
                  <a:schemeClr val="bg1"/>
                </a:solidFill>
                <a:latin typeface="Corbel"/>
                <a:ea typeface="微軟正黑體"/>
              </a:rPr>
              <a:t>或者</a:t>
            </a:r>
            <a:endParaRPr lang="en-US" altLang="zh-TW" sz="1500" b="1" dirty="0" smtClean="0">
              <a:solidFill>
                <a:schemeClr val="bg1"/>
              </a:solidFill>
              <a:latin typeface="Corbel"/>
              <a:ea typeface="微軟正黑體"/>
            </a:endParaRPr>
          </a:p>
          <a:p>
            <a:pPr algn="ctr"/>
            <a:endParaRPr lang="en-US" altLang="zh-TW" sz="1500" b="1" dirty="0" smtClean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922767" y="1566337"/>
            <a:ext cx="1227847" cy="784830"/>
          </a:xfrm>
          <a:prstGeom prst="rect">
            <a:avLst/>
          </a:prstGeom>
          <a:solidFill>
            <a:srgbClr val="FFE699"/>
          </a:solidFill>
          <a:ln w="12700">
            <a:solidFill>
              <a:schemeClr val="accent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500" b="1" dirty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同學</a:t>
            </a:r>
            <a:r>
              <a:rPr lang="zh-TW" altLang="en-US" sz="1500" b="1" dirty="0" smtClean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可以</a:t>
            </a:r>
            <a:endParaRPr lang="en-US" altLang="zh-HK" sz="1500" b="1" dirty="0" smtClean="0">
              <a:solidFill>
                <a:srgbClr val="D65042"/>
              </a:solidFill>
              <a:latin typeface="Corbel"/>
              <a:ea typeface="微軟正黑體"/>
            </a:endParaRPr>
          </a:p>
          <a:p>
            <a:pPr algn="ctr"/>
            <a:endParaRPr lang="zh-HK" altLang="en-US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5261891" y="1566337"/>
            <a:ext cx="3143281" cy="78483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solidFill>
              <a:schemeClr val="accent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>
              <a:defRPr/>
            </a:pPr>
            <a:r>
              <a:rPr lang="zh-TW" altLang="en-US" sz="1500" b="1" dirty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在小食部直接購買飯盒</a:t>
            </a:r>
            <a:r>
              <a:rPr lang="zh-TW" altLang="en-US" sz="1500" b="1" dirty="0">
                <a:solidFill>
                  <a:schemeClr val="accent1">
                    <a:lumMod val="50000"/>
                  </a:schemeClr>
                </a:solidFill>
                <a:latin typeface="Corbel"/>
                <a:ea typeface="微軟正黑體"/>
              </a:rPr>
              <a:t>。</a:t>
            </a:r>
            <a:endParaRPr lang="en-US" altLang="zh-TW" sz="1500" b="1" dirty="0">
              <a:solidFill>
                <a:schemeClr val="accent1">
                  <a:lumMod val="50000"/>
                </a:schemeClr>
              </a:solidFill>
              <a:latin typeface="Corbel"/>
              <a:ea typeface="微軟正黑體"/>
            </a:endParaRPr>
          </a:p>
          <a:p>
            <a:pPr algn="ctr"/>
            <a:endParaRPr lang="en-US" altLang="zh-TW" sz="1500" b="1" dirty="0" smtClean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2150614" y="1566337"/>
            <a:ext cx="2038541" cy="78483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2700">
            <a:solidFill>
              <a:schemeClr val="accent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500" b="1" dirty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預先訂購飯票，</a:t>
            </a:r>
          </a:p>
          <a:p>
            <a:pPr algn="ctr"/>
            <a:endParaRPr lang="zh-HK" altLang="en-US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</p:txBody>
      </p:sp>
      <p:sp>
        <p:nvSpPr>
          <p:cNvPr id="34" name="剪去對角線角落矩形 33"/>
          <p:cNvSpPr/>
          <p:nvPr/>
        </p:nvSpPr>
        <p:spPr>
          <a:xfrm>
            <a:off x="6830995" y="5104631"/>
            <a:ext cx="1598893" cy="480831"/>
          </a:xfrm>
          <a:prstGeom prst="snip2Diag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微軟正黑體"/>
              </a:rPr>
              <a:t>4.</a:t>
            </a:r>
            <a:r>
              <a:rPr lang="zh-TW" altLang="en-US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微軟正黑體"/>
              </a:rPr>
              <a:t> </a:t>
            </a:r>
            <a:r>
              <a:rPr lang="zh-TW" altLang="en-US" sz="1600" spc="300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微軟正黑體"/>
              </a:rPr>
              <a:t>分</a:t>
            </a:r>
            <a:r>
              <a:rPr lang="zh-HK" altLang="en-US" sz="1600" spc="300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微軟正黑體"/>
              </a:rPr>
              <a:t>拆</a:t>
            </a:r>
            <a:r>
              <a:rPr lang="zh-TW" altLang="en-US" sz="1600" spc="3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軟正黑體"/>
              </a:rPr>
              <a:t>句子</a:t>
            </a:r>
            <a:endParaRPr lang="zh-TW" altLang="en-US" sz="1600" spc="3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20" name="剪去對角線角落矩形 19"/>
          <p:cNvSpPr/>
          <p:nvPr/>
        </p:nvSpPr>
        <p:spPr>
          <a:xfrm>
            <a:off x="3789947" y="4171930"/>
            <a:ext cx="4639942" cy="468571"/>
          </a:xfrm>
          <a:prstGeom prst="snip2Diag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4138" lvl="1">
              <a:tabLst>
                <a:tab pos="84138" algn="l"/>
              </a:tabLst>
            </a:pPr>
            <a:r>
              <a:rPr lang="en-US" altLang="zh-TW" sz="1600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微軟正黑體"/>
              </a:rPr>
              <a:t>1.  </a:t>
            </a:r>
            <a:r>
              <a:rPr lang="zh-HK" altLang="en-US" sz="1600" spc="300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微軟正黑體"/>
              </a:rPr>
              <a:t>分析</a:t>
            </a:r>
            <a:r>
              <a:rPr lang="zh-TW" altLang="en-US" sz="1600" spc="3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微軟正黑體"/>
              </a:rPr>
              <a:t>項目</a:t>
            </a:r>
            <a:r>
              <a:rPr lang="zh-HK" altLang="en-US" sz="1600" spc="3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微軟正黑體"/>
              </a:rPr>
              <a:t>是否</a:t>
            </a:r>
            <a:r>
              <a:rPr lang="zh-TW" altLang="en-US" sz="1600" spc="300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微軟正黑體"/>
              </a:rPr>
              <a:t>有</a:t>
            </a:r>
            <a:r>
              <a:rPr lang="zh-HK" altLang="en-US" sz="1600" spc="3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微軟正黑體"/>
              </a:rPr>
              <a:t>已定</a:t>
            </a:r>
            <a:r>
              <a:rPr lang="en-US" altLang="zh-HK" sz="1600" spc="3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微軟正黑體"/>
              </a:rPr>
              <a:t>/</a:t>
            </a:r>
            <a:r>
              <a:rPr lang="zh-HK" altLang="en-US" sz="1600" spc="3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微軟正黑體"/>
              </a:rPr>
              <a:t>未定的</a:t>
            </a:r>
            <a:r>
              <a:rPr lang="zh-HK" altLang="en-US" sz="1600" spc="3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軟正黑體"/>
              </a:rPr>
              <a:t>選擇</a:t>
            </a:r>
            <a:r>
              <a:rPr lang="zh-HK" altLang="en-US" sz="1600" spc="3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軟正黑體"/>
              </a:rPr>
              <a:t>關係</a:t>
            </a:r>
            <a:endParaRPr lang="en-US" altLang="zh-HK" sz="1600" spc="3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微軟正黑體"/>
            </a:endParaRPr>
          </a:p>
        </p:txBody>
      </p:sp>
      <p:sp>
        <p:nvSpPr>
          <p:cNvPr id="25" name="剪去對角線角落矩形 24"/>
          <p:cNvSpPr/>
          <p:nvPr/>
        </p:nvSpPr>
        <p:spPr>
          <a:xfrm>
            <a:off x="4298564" y="4640501"/>
            <a:ext cx="4131325" cy="461995"/>
          </a:xfrm>
          <a:prstGeom prst="snip2Diag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en-US" altLang="zh-TW" sz="1600" spc="300" dirty="0" smtClean="0">
                <a:solidFill>
                  <a:schemeClr val="bg1"/>
                </a:solidFill>
                <a:latin typeface="Arial" panose="020B0604020202020204" pitchFamily="34" charset="0"/>
                <a:ea typeface="微軟正黑體"/>
              </a:rPr>
              <a:t>2</a:t>
            </a:r>
            <a:r>
              <a:rPr lang="zh-TW" altLang="en-US" sz="1600" spc="300" dirty="0" smtClean="0">
                <a:solidFill>
                  <a:schemeClr val="bg1"/>
                </a:solidFill>
                <a:latin typeface="Arial" panose="020B0604020202020204" pitchFamily="34" charset="0"/>
                <a:ea typeface="微軟正黑體"/>
              </a:rPr>
              <a:t>. 留意</a:t>
            </a:r>
            <a:r>
              <a:rPr lang="zh-TW" altLang="en-US" sz="1600" spc="300" dirty="0">
                <a:solidFill>
                  <a:schemeClr val="bg1"/>
                </a:solidFill>
                <a:latin typeface="Corbel"/>
                <a:ea typeface="微軟正黑體"/>
              </a:rPr>
              <a:t>複句中是否有特定的</a:t>
            </a:r>
            <a:r>
              <a:rPr lang="zh-TW" altLang="en-US" sz="1600" spc="300" dirty="0">
                <a:solidFill>
                  <a:schemeClr val="accent4">
                    <a:lumMod val="60000"/>
                    <a:lumOff val="40000"/>
                  </a:schemeClr>
                </a:solidFill>
                <a:latin typeface="Corbel"/>
                <a:ea typeface="微軟正黑體"/>
              </a:rPr>
              <a:t>關聯</a:t>
            </a:r>
            <a:r>
              <a:rPr lang="zh-TW" altLang="en-US" sz="1600" spc="3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Corbel"/>
                <a:ea typeface="微軟正黑體"/>
              </a:rPr>
              <a:t>詞</a:t>
            </a:r>
            <a:endParaRPr lang="en-GB" altLang="zh-TW" sz="1600" spc="300" dirty="0">
              <a:solidFill>
                <a:schemeClr val="accent4">
                  <a:lumMod val="60000"/>
                  <a:lumOff val="40000"/>
                </a:schemeClr>
              </a:solidFill>
              <a:latin typeface="Corbel"/>
              <a:ea typeface="微軟正黑體"/>
            </a:endParaRPr>
          </a:p>
        </p:txBody>
      </p:sp>
      <p:sp>
        <p:nvSpPr>
          <p:cNvPr id="26" name="剪去對角線角落矩形 25"/>
          <p:cNvSpPr/>
          <p:nvPr/>
        </p:nvSpPr>
        <p:spPr>
          <a:xfrm>
            <a:off x="5310710" y="5109630"/>
            <a:ext cx="1598416" cy="480831"/>
          </a:xfrm>
          <a:prstGeom prst="snip2Diag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en-US" altLang="zh-TW" sz="1600" spc="3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微軟正黑體"/>
              </a:rPr>
              <a:t>3.</a:t>
            </a:r>
            <a:r>
              <a:rPr lang="zh-TW" altLang="en-US" sz="1600" spc="3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微軟正黑體"/>
              </a:rPr>
              <a:t> </a:t>
            </a:r>
            <a:r>
              <a:rPr lang="zh-HK" altLang="en-US" sz="1600" spc="300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微軟正黑體"/>
              </a:rPr>
              <a:t>認清</a:t>
            </a:r>
            <a:r>
              <a:rPr lang="zh-TW" altLang="en-US" sz="1600" spc="3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軟正黑體"/>
              </a:rPr>
              <a:t>事</a:t>
            </a:r>
            <a:r>
              <a:rPr lang="zh-TW" altLang="en-US" sz="1600" spc="3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軟正黑體"/>
              </a:rPr>
              <a:t>物</a:t>
            </a:r>
            <a:endParaRPr lang="en-US" altLang="zh-HK" sz="1600" spc="3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微軟正黑體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2469765" y="637459"/>
            <a:ext cx="108234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HK" altLang="en-US" sz="1400" dirty="0" smtClean="0">
                <a:latin typeface="Arial" panose="020B0604020202020204" pitchFamily="34" charset="0"/>
                <a:ea typeface="微軟正黑體"/>
              </a:rPr>
              <a:t>（</a:t>
            </a:r>
            <a:r>
              <a:rPr lang="zh-TW" altLang="en-US" sz="1400" dirty="0" smtClean="0">
                <a:latin typeface="Arial" panose="020B0604020202020204" pitchFamily="34" charset="0"/>
                <a:ea typeface="微軟正黑體"/>
              </a:rPr>
              <a:t>項目一</a:t>
            </a:r>
            <a:r>
              <a:rPr lang="zh-HK" altLang="en-US" sz="1400" dirty="0" smtClean="0">
                <a:latin typeface="Arial" panose="020B0604020202020204" pitchFamily="34" charset="0"/>
                <a:ea typeface="微軟正黑體"/>
              </a:rPr>
              <a:t>）</a:t>
            </a:r>
            <a:endParaRPr lang="zh-HK" altLang="en-US" sz="1400" dirty="0">
              <a:latin typeface="Arial" panose="020B0604020202020204" pitchFamily="34" charset="0"/>
              <a:ea typeface="微軟正黑體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833532" y="640959"/>
            <a:ext cx="108234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HK" altLang="en-US" sz="1400" dirty="0" smtClean="0">
                <a:latin typeface="Arial" panose="020B0604020202020204" pitchFamily="34" charset="0"/>
                <a:ea typeface="微軟正黑體"/>
              </a:rPr>
              <a:t>（</a:t>
            </a:r>
            <a:r>
              <a:rPr lang="zh-TW" altLang="en-US" sz="1400" dirty="0" smtClean="0">
                <a:latin typeface="Arial" panose="020B0604020202020204" pitchFamily="34" charset="0"/>
                <a:ea typeface="微軟正黑體"/>
              </a:rPr>
              <a:t>項目二</a:t>
            </a:r>
            <a:r>
              <a:rPr lang="zh-HK" altLang="en-US" sz="1400" dirty="0" smtClean="0">
                <a:latin typeface="Arial" panose="020B0604020202020204" pitchFamily="34" charset="0"/>
                <a:ea typeface="微軟正黑體"/>
              </a:rPr>
              <a:t>）</a:t>
            </a:r>
            <a:endParaRPr lang="zh-HK" altLang="en-US" sz="1400" dirty="0">
              <a:latin typeface="Arial" panose="020B0604020202020204" pitchFamily="34" charset="0"/>
              <a:ea typeface="微軟正黑體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4427904" y="578430"/>
            <a:ext cx="162095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1600" b="1" u="sng" dirty="0">
                <a:solidFill>
                  <a:schemeClr val="accent5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未定</a:t>
            </a:r>
            <a:r>
              <a:rPr lang="zh-TW" altLang="en-US" sz="1600" dirty="0">
                <a:solidFill>
                  <a:schemeClr val="accent5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的選擇關係</a:t>
            </a:r>
            <a:endParaRPr lang="zh-HK" altLang="en-US" sz="1600" dirty="0">
              <a:solidFill>
                <a:schemeClr val="accent5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grpSp>
        <p:nvGrpSpPr>
          <p:cNvPr id="7" name="群組 6"/>
          <p:cNvGrpSpPr/>
          <p:nvPr/>
        </p:nvGrpSpPr>
        <p:grpSpPr>
          <a:xfrm>
            <a:off x="2561285" y="971358"/>
            <a:ext cx="874834" cy="652319"/>
            <a:chOff x="2561285" y="971358"/>
            <a:chExt cx="874834" cy="652319"/>
          </a:xfrm>
        </p:grpSpPr>
        <p:sp>
          <p:nvSpPr>
            <p:cNvPr id="47" name="圓角矩形圖說文字 12"/>
            <p:cNvSpPr/>
            <p:nvPr/>
          </p:nvSpPr>
          <p:spPr>
            <a:xfrm>
              <a:off x="2561285" y="971358"/>
              <a:ext cx="874834" cy="652319"/>
            </a:xfrm>
            <a:custGeom>
              <a:avLst/>
              <a:gdLst>
                <a:gd name="connsiteX0" fmla="*/ 0 w 2124585"/>
                <a:gd name="connsiteY0" fmla="*/ 110718 h 664292"/>
                <a:gd name="connsiteX1" fmla="*/ 110718 w 2124585"/>
                <a:gd name="connsiteY1" fmla="*/ 0 h 664292"/>
                <a:gd name="connsiteX2" fmla="*/ 354098 w 2124585"/>
                <a:gd name="connsiteY2" fmla="*/ 0 h 664292"/>
                <a:gd name="connsiteX3" fmla="*/ 354098 w 2124585"/>
                <a:gd name="connsiteY3" fmla="*/ 0 h 664292"/>
                <a:gd name="connsiteX4" fmla="*/ 885244 w 2124585"/>
                <a:gd name="connsiteY4" fmla="*/ 0 h 664292"/>
                <a:gd name="connsiteX5" fmla="*/ 2013867 w 2124585"/>
                <a:gd name="connsiteY5" fmla="*/ 0 h 664292"/>
                <a:gd name="connsiteX6" fmla="*/ 2124585 w 2124585"/>
                <a:gd name="connsiteY6" fmla="*/ 110718 h 664292"/>
                <a:gd name="connsiteX7" fmla="*/ 2124585 w 2124585"/>
                <a:gd name="connsiteY7" fmla="*/ 387504 h 664292"/>
                <a:gd name="connsiteX8" fmla="*/ 2124585 w 2124585"/>
                <a:gd name="connsiteY8" fmla="*/ 387504 h 664292"/>
                <a:gd name="connsiteX9" fmla="*/ 2124585 w 2124585"/>
                <a:gd name="connsiteY9" fmla="*/ 553577 h 664292"/>
                <a:gd name="connsiteX10" fmla="*/ 2124585 w 2124585"/>
                <a:gd name="connsiteY10" fmla="*/ 553574 h 664292"/>
                <a:gd name="connsiteX11" fmla="*/ 2013867 w 2124585"/>
                <a:gd name="connsiteY11" fmla="*/ 664292 h 664292"/>
                <a:gd name="connsiteX12" fmla="*/ 885244 w 2124585"/>
                <a:gd name="connsiteY12" fmla="*/ 664292 h 664292"/>
                <a:gd name="connsiteX13" fmla="*/ 89870 w 2124585"/>
                <a:gd name="connsiteY13" fmla="*/ 1147392 h 664292"/>
                <a:gd name="connsiteX14" fmla="*/ 354098 w 2124585"/>
                <a:gd name="connsiteY14" fmla="*/ 664292 h 664292"/>
                <a:gd name="connsiteX15" fmla="*/ 110718 w 2124585"/>
                <a:gd name="connsiteY15" fmla="*/ 664292 h 664292"/>
                <a:gd name="connsiteX16" fmla="*/ 0 w 2124585"/>
                <a:gd name="connsiteY16" fmla="*/ 553574 h 664292"/>
                <a:gd name="connsiteX17" fmla="*/ 0 w 2124585"/>
                <a:gd name="connsiteY17" fmla="*/ 553577 h 664292"/>
                <a:gd name="connsiteX18" fmla="*/ 0 w 2124585"/>
                <a:gd name="connsiteY18" fmla="*/ 387504 h 664292"/>
                <a:gd name="connsiteX19" fmla="*/ 0 w 2124585"/>
                <a:gd name="connsiteY19" fmla="*/ 387504 h 664292"/>
                <a:gd name="connsiteX20" fmla="*/ 0 w 2124585"/>
                <a:gd name="connsiteY20" fmla="*/ 110718 h 664292"/>
                <a:gd name="connsiteX0" fmla="*/ 0 w 2124585"/>
                <a:gd name="connsiteY0" fmla="*/ 110718 h 1147392"/>
                <a:gd name="connsiteX1" fmla="*/ 110718 w 2124585"/>
                <a:gd name="connsiteY1" fmla="*/ 0 h 1147392"/>
                <a:gd name="connsiteX2" fmla="*/ 354098 w 2124585"/>
                <a:gd name="connsiteY2" fmla="*/ 0 h 1147392"/>
                <a:gd name="connsiteX3" fmla="*/ 354098 w 2124585"/>
                <a:gd name="connsiteY3" fmla="*/ 0 h 1147392"/>
                <a:gd name="connsiteX4" fmla="*/ 885244 w 2124585"/>
                <a:gd name="connsiteY4" fmla="*/ 0 h 1147392"/>
                <a:gd name="connsiteX5" fmla="*/ 2013867 w 2124585"/>
                <a:gd name="connsiteY5" fmla="*/ 0 h 1147392"/>
                <a:gd name="connsiteX6" fmla="*/ 2124585 w 2124585"/>
                <a:gd name="connsiteY6" fmla="*/ 110718 h 1147392"/>
                <a:gd name="connsiteX7" fmla="*/ 2124585 w 2124585"/>
                <a:gd name="connsiteY7" fmla="*/ 387504 h 1147392"/>
                <a:gd name="connsiteX8" fmla="*/ 2124585 w 2124585"/>
                <a:gd name="connsiteY8" fmla="*/ 387504 h 1147392"/>
                <a:gd name="connsiteX9" fmla="*/ 2124585 w 2124585"/>
                <a:gd name="connsiteY9" fmla="*/ 553577 h 1147392"/>
                <a:gd name="connsiteX10" fmla="*/ 2124585 w 2124585"/>
                <a:gd name="connsiteY10" fmla="*/ 553574 h 1147392"/>
                <a:gd name="connsiteX11" fmla="*/ 2013867 w 2124585"/>
                <a:gd name="connsiteY11" fmla="*/ 664292 h 1147392"/>
                <a:gd name="connsiteX12" fmla="*/ 692739 w 2124585"/>
                <a:gd name="connsiteY12" fmla="*/ 664292 h 1147392"/>
                <a:gd name="connsiteX13" fmla="*/ 89870 w 2124585"/>
                <a:gd name="connsiteY13" fmla="*/ 1147392 h 1147392"/>
                <a:gd name="connsiteX14" fmla="*/ 354098 w 2124585"/>
                <a:gd name="connsiteY14" fmla="*/ 664292 h 1147392"/>
                <a:gd name="connsiteX15" fmla="*/ 110718 w 2124585"/>
                <a:gd name="connsiteY15" fmla="*/ 664292 h 1147392"/>
                <a:gd name="connsiteX16" fmla="*/ 0 w 2124585"/>
                <a:gd name="connsiteY16" fmla="*/ 553574 h 1147392"/>
                <a:gd name="connsiteX17" fmla="*/ 0 w 2124585"/>
                <a:gd name="connsiteY17" fmla="*/ 553577 h 1147392"/>
                <a:gd name="connsiteX18" fmla="*/ 0 w 2124585"/>
                <a:gd name="connsiteY18" fmla="*/ 387504 h 1147392"/>
                <a:gd name="connsiteX19" fmla="*/ 0 w 2124585"/>
                <a:gd name="connsiteY19" fmla="*/ 387504 h 1147392"/>
                <a:gd name="connsiteX20" fmla="*/ 0 w 2124585"/>
                <a:gd name="connsiteY20" fmla="*/ 110718 h 1147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124585" h="1147392">
                  <a:moveTo>
                    <a:pt x="0" y="110718"/>
                  </a:moveTo>
                  <a:cubicBezTo>
                    <a:pt x="0" y="49570"/>
                    <a:pt x="49570" y="0"/>
                    <a:pt x="110718" y="0"/>
                  </a:cubicBezTo>
                  <a:lnTo>
                    <a:pt x="354098" y="0"/>
                  </a:lnTo>
                  <a:lnTo>
                    <a:pt x="354098" y="0"/>
                  </a:lnTo>
                  <a:lnTo>
                    <a:pt x="885244" y="0"/>
                  </a:lnTo>
                  <a:lnTo>
                    <a:pt x="2013867" y="0"/>
                  </a:lnTo>
                  <a:cubicBezTo>
                    <a:pt x="2075015" y="0"/>
                    <a:pt x="2124585" y="49570"/>
                    <a:pt x="2124585" y="110718"/>
                  </a:cubicBezTo>
                  <a:lnTo>
                    <a:pt x="2124585" y="387504"/>
                  </a:lnTo>
                  <a:lnTo>
                    <a:pt x="2124585" y="387504"/>
                  </a:lnTo>
                  <a:lnTo>
                    <a:pt x="2124585" y="553577"/>
                  </a:lnTo>
                  <a:lnTo>
                    <a:pt x="2124585" y="553574"/>
                  </a:lnTo>
                  <a:cubicBezTo>
                    <a:pt x="2124585" y="614722"/>
                    <a:pt x="2075015" y="664292"/>
                    <a:pt x="2013867" y="664292"/>
                  </a:cubicBezTo>
                  <a:lnTo>
                    <a:pt x="692739" y="664292"/>
                  </a:lnTo>
                  <a:lnTo>
                    <a:pt x="89870" y="1147392"/>
                  </a:lnTo>
                  <a:lnTo>
                    <a:pt x="354098" y="664292"/>
                  </a:lnTo>
                  <a:lnTo>
                    <a:pt x="110718" y="664292"/>
                  </a:lnTo>
                  <a:cubicBezTo>
                    <a:pt x="49570" y="664292"/>
                    <a:pt x="0" y="614722"/>
                    <a:pt x="0" y="553574"/>
                  </a:cubicBezTo>
                  <a:lnTo>
                    <a:pt x="0" y="553577"/>
                  </a:lnTo>
                  <a:lnTo>
                    <a:pt x="0" y="387504"/>
                  </a:lnTo>
                  <a:lnTo>
                    <a:pt x="0" y="387504"/>
                  </a:lnTo>
                  <a:lnTo>
                    <a:pt x="0" y="11071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2687774" y="1028244"/>
              <a:ext cx="646331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TW" altLang="en-US" sz="1200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Meiryo" panose="020B0604030504040204" pitchFamily="34" charset="-128"/>
                </a:rPr>
                <a:t>選擇一</a:t>
              </a:r>
              <a:endParaRPr lang="zh-HK" altLang="en-US" sz="12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endParaRPr>
            </a:p>
          </p:txBody>
        </p:sp>
      </p:grpSp>
      <p:grpSp>
        <p:nvGrpSpPr>
          <p:cNvPr id="8" name="群組 7"/>
          <p:cNvGrpSpPr/>
          <p:nvPr/>
        </p:nvGrpSpPr>
        <p:grpSpPr>
          <a:xfrm>
            <a:off x="6939177" y="971358"/>
            <a:ext cx="874834" cy="652319"/>
            <a:chOff x="6939177" y="971358"/>
            <a:chExt cx="874834" cy="652319"/>
          </a:xfrm>
        </p:grpSpPr>
        <p:sp>
          <p:nvSpPr>
            <p:cNvPr id="49" name="圓角矩形圖說文字 12"/>
            <p:cNvSpPr/>
            <p:nvPr/>
          </p:nvSpPr>
          <p:spPr>
            <a:xfrm>
              <a:off x="6939177" y="971358"/>
              <a:ext cx="874834" cy="652319"/>
            </a:xfrm>
            <a:custGeom>
              <a:avLst/>
              <a:gdLst>
                <a:gd name="connsiteX0" fmla="*/ 0 w 2124585"/>
                <a:gd name="connsiteY0" fmla="*/ 110718 h 664292"/>
                <a:gd name="connsiteX1" fmla="*/ 110718 w 2124585"/>
                <a:gd name="connsiteY1" fmla="*/ 0 h 664292"/>
                <a:gd name="connsiteX2" fmla="*/ 354098 w 2124585"/>
                <a:gd name="connsiteY2" fmla="*/ 0 h 664292"/>
                <a:gd name="connsiteX3" fmla="*/ 354098 w 2124585"/>
                <a:gd name="connsiteY3" fmla="*/ 0 h 664292"/>
                <a:gd name="connsiteX4" fmla="*/ 885244 w 2124585"/>
                <a:gd name="connsiteY4" fmla="*/ 0 h 664292"/>
                <a:gd name="connsiteX5" fmla="*/ 2013867 w 2124585"/>
                <a:gd name="connsiteY5" fmla="*/ 0 h 664292"/>
                <a:gd name="connsiteX6" fmla="*/ 2124585 w 2124585"/>
                <a:gd name="connsiteY6" fmla="*/ 110718 h 664292"/>
                <a:gd name="connsiteX7" fmla="*/ 2124585 w 2124585"/>
                <a:gd name="connsiteY7" fmla="*/ 387504 h 664292"/>
                <a:gd name="connsiteX8" fmla="*/ 2124585 w 2124585"/>
                <a:gd name="connsiteY8" fmla="*/ 387504 h 664292"/>
                <a:gd name="connsiteX9" fmla="*/ 2124585 w 2124585"/>
                <a:gd name="connsiteY9" fmla="*/ 553577 h 664292"/>
                <a:gd name="connsiteX10" fmla="*/ 2124585 w 2124585"/>
                <a:gd name="connsiteY10" fmla="*/ 553574 h 664292"/>
                <a:gd name="connsiteX11" fmla="*/ 2013867 w 2124585"/>
                <a:gd name="connsiteY11" fmla="*/ 664292 h 664292"/>
                <a:gd name="connsiteX12" fmla="*/ 885244 w 2124585"/>
                <a:gd name="connsiteY12" fmla="*/ 664292 h 664292"/>
                <a:gd name="connsiteX13" fmla="*/ 89870 w 2124585"/>
                <a:gd name="connsiteY13" fmla="*/ 1147392 h 664292"/>
                <a:gd name="connsiteX14" fmla="*/ 354098 w 2124585"/>
                <a:gd name="connsiteY14" fmla="*/ 664292 h 664292"/>
                <a:gd name="connsiteX15" fmla="*/ 110718 w 2124585"/>
                <a:gd name="connsiteY15" fmla="*/ 664292 h 664292"/>
                <a:gd name="connsiteX16" fmla="*/ 0 w 2124585"/>
                <a:gd name="connsiteY16" fmla="*/ 553574 h 664292"/>
                <a:gd name="connsiteX17" fmla="*/ 0 w 2124585"/>
                <a:gd name="connsiteY17" fmla="*/ 553577 h 664292"/>
                <a:gd name="connsiteX18" fmla="*/ 0 w 2124585"/>
                <a:gd name="connsiteY18" fmla="*/ 387504 h 664292"/>
                <a:gd name="connsiteX19" fmla="*/ 0 w 2124585"/>
                <a:gd name="connsiteY19" fmla="*/ 387504 h 664292"/>
                <a:gd name="connsiteX20" fmla="*/ 0 w 2124585"/>
                <a:gd name="connsiteY20" fmla="*/ 110718 h 664292"/>
                <a:gd name="connsiteX0" fmla="*/ 0 w 2124585"/>
                <a:gd name="connsiteY0" fmla="*/ 110718 h 1147392"/>
                <a:gd name="connsiteX1" fmla="*/ 110718 w 2124585"/>
                <a:gd name="connsiteY1" fmla="*/ 0 h 1147392"/>
                <a:gd name="connsiteX2" fmla="*/ 354098 w 2124585"/>
                <a:gd name="connsiteY2" fmla="*/ 0 h 1147392"/>
                <a:gd name="connsiteX3" fmla="*/ 354098 w 2124585"/>
                <a:gd name="connsiteY3" fmla="*/ 0 h 1147392"/>
                <a:gd name="connsiteX4" fmla="*/ 885244 w 2124585"/>
                <a:gd name="connsiteY4" fmla="*/ 0 h 1147392"/>
                <a:gd name="connsiteX5" fmla="*/ 2013867 w 2124585"/>
                <a:gd name="connsiteY5" fmla="*/ 0 h 1147392"/>
                <a:gd name="connsiteX6" fmla="*/ 2124585 w 2124585"/>
                <a:gd name="connsiteY6" fmla="*/ 110718 h 1147392"/>
                <a:gd name="connsiteX7" fmla="*/ 2124585 w 2124585"/>
                <a:gd name="connsiteY7" fmla="*/ 387504 h 1147392"/>
                <a:gd name="connsiteX8" fmla="*/ 2124585 w 2124585"/>
                <a:gd name="connsiteY8" fmla="*/ 387504 h 1147392"/>
                <a:gd name="connsiteX9" fmla="*/ 2124585 w 2124585"/>
                <a:gd name="connsiteY9" fmla="*/ 553577 h 1147392"/>
                <a:gd name="connsiteX10" fmla="*/ 2124585 w 2124585"/>
                <a:gd name="connsiteY10" fmla="*/ 553574 h 1147392"/>
                <a:gd name="connsiteX11" fmla="*/ 2013867 w 2124585"/>
                <a:gd name="connsiteY11" fmla="*/ 664292 h 1147392"/>
                <a:gd name="connsiteX12" fmla="*/ 692739 w 2124585"/>
                <a:gd name="connsiteY12" fmla="*/ 664292 h 1147392"/>
                <a:gd name="connsiteX13" fmla="*/ 89870 w 2124585"/>
                <a:gd name="connsiteY13" fmla="*/ 1147392 h 1147392"/>
                <a:gd name="connsiteX14" fmla="*/ 354098 w 2124585"/>
                <a:gd name="connsiteY14" fmla="*/ 664292 h 1147392"/>
                <a:gd name="connsiteX15" fmla="*/ 110718 w 2124585"/>
                <a:gd name="connsiteY15" fmla="*/ 664292 h 1147392"/>
                <a:gd name="connsiteX16" fmla="*/ 0 w 2124585"/>
                <a:gd name="connsiteY16" fmla="*/ 553574 h 1147392"/>
                <a:gd name="connsiteX17" fmla="*/ 0 w 2124585"/>
                <a:gd name="connsiteY17" fmla="*/ 553577 h 1147392"/>
                <a:gd name="connsiteX18" fmla="*/ 0 w 2124585"/>
                <a:gd name="connsiteY18" fmla="*/ 387504 h 1147392"/>
                <a:gd name="connsiteX19" fmla="*/ 0 w 2124585"/>
                <a:gd name="connsiteY19" fmla="*/ 387504 h 1147392"/>
                <a:gd name="connsiteX20" fmla="*/ 0 w 2124585"/>
                <a:gd name="connsiteY20" fmla="*/ 110718 h 1147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124585" h="1147392">
                  <a:moveTo>
                    <a:pt x="0" y="110718"/>
                  </a:moveTo>
                  <a:cubicBezTo>
                    <a:pt x="0" y="49570"/>
                    <a:pt x="49570" y="0"/>
                    <a:pt x="110718" y="0"/>
                  </a:cubicBezTo>
                  <a:lnTo>
                    <a:pt x="354098" y="0"/>
                  </a:lnTo>
                  <a:lnTo>
                    <a:pt x="354098" y="0"/>
                  </a:lnTo>
                  <a:lnTo>
                    <a:pt x="885244" y="0"/>
                  </a:lnTo>
                  <a:lnTo>
                    <a:pt x="2013867" y="0"/>
                  </a:lnTo>
                  <a:cubicBezTo>
                    <a:pt x="2075015" y="0"/>
                    <a:pt x="2124585" y="49570"/>
                    <a:pt x="2124585" y="110718"/>
                  </a:cubicBezTo>
                  <a:lnTo>
                    <a:pt x="2124585" y="387504"/>
                  </a:lnTo>
                  <a:lnTo>
                    <a:pt x="2124585" y="387504"/>
                  </a:lnTo>
                  <a:lnTo>
                    <a:pt x="2124585" y="553577"/>
                  </a:lnTo>
                  <a:lnTo>
                    <a:pt x="2124585" y="553574"/>
                  </a:lnTo>
                  <a:cubicBezTo>
                    <a:pt x="2124585" y="614722"/>
                    <a:pt x="2075015" y="664292"/>
                    <a:pt x="2013867" y="664292"/>
                  </a:cubicBezTo>
                  <a:lnTo>
                    <a:pt x="692739" y="664292"/>
                  </a:lnTo>
                  <a:lnTo>
                    <a:pt x="89870" y="1147392"/>
                  </a:lnTo>
                  <a:lnTo>
                    <a:pt x="354098" y="664292"/>
                  </a:lnTo>
                  <a:lnTo>
                    <a:pt x="110718" y="664292"/>
                  </a:lnTo>
                  <a:cubicBezTo>
                    <a:pt x="49570" y="664292"/>
                    <a:pt x="0" y="614722"/>
                    <a:pt x="0" y="553574"/>
                  </a:cubicBezTo>
                  <a:lnTo>
                    <a:pt x="0" y="553577"/>
                  </a:lnTo>
                  <a:lnTo>
                    <a:pt x="0" y="387504"/>
                  </a:lnTo>
                  <a:lnTo>
                    <a:pt x="0" y="387504"/>
                  </a:lnTo>
                  <a:lnTo>
                    <a:pt x="0" y="11071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7065666" y="1040944"/>
              <a:ext cx="646331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TW" altLang="en-US" sz="1200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Meiryo" panose="020B0604030504040204" pitchFamily="34" charset="-128"/>
                </a:rPr>
                <a:t>選擇二</a:t>
              </a:r>
              <a:endParaRPr lang="zh-HK" altLang="en-US" sz="12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endParaRPr>
            </a:p>
          </p:txBody>
        </p:sp>
      </p:grpSp>
      <p:cxnSp>
        <p:nvCxnSpPr>
          <p:cNvPr id="5" name="直線接點 4"/>
          <p:cNvCxnSpPr>
            <a:stCxn id="39" idx="1"/>
          </p:cNvCxnSpPr>
          <p:nvPr/>
        </p:nvCxnSpPr>
        <p:spPr>
          <a:xfrm flipH="1">
            <a:off x="3597994" y="747707"/>
            <a:ext cx="829910" cy="948232"/>
          </a:xfrm>
          <a:prstGeom prst="line">
            <a:avLst/>
          </a:prstGeom>
          <a:ln w="127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線接點 50"/>
          <p:cNvCxnSpPr>
            <a:endCxn id="39" idx="3"/>
          </p:cNvCxnSpPr>
          <p:nvPr/>
        </p:nvCxnSpPr>
        <p:spPr>
          <a:xfrm flipH="1" flipV="1">
            <a:off x="6048861" y="747707"/>
            <a:ext cx="511658" cy="948232"/>
          </a:xfrm>
          <a:prstGeom prst="line">
            <a:avLst/>
          </a:prstGeom>
          <a:ln w="127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線接點 52"/>
          <p:cNvCxnSpPr/>
          <p:nvPr/>
        </p:nvCxnSpPr>
        <p:spPr>
          <a:xfrm>
            <a:off x="1762741" y="2349896"/>
            <a:ext cx="0" cy="1366096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4" name="矩形 53"/>
          <p:cNvSpPr/>
          <p:nvPr/>
        </p:nvSpPr>
        <p:spPr>
          <a:xfrm>
            <a:off x="874509" y="2657955"/>
            <a:ext cx="7232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TW" altLang="en-US" sz="1400" b="1" dirty="0" smtClean="0">
                <a:latin typeface="Arial" panose="020B0604020202020204" pitchFamily="34" charset="0"/>
                <a:ea typeface="微軟正黑體"/>
              </a:rPr>
              <a:t>句子一</a:t>
            </a:r>
            <a:endParaRPr lang="zh-HK" altLang="en-US" sz="1400" b="1" dirty="0">
              <a:latin typeface="Arial" panose="020B0604020202020204" pitchFamily="34" charset="0"/>
              <a:ea typeface="微軟正黑體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847301" y="3323462"/>
            <a:ext cx="7232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TW" altLang="en-US" sz="1400" b="1" dirty="0" smtClean="0">
                <a:latin typeface="Arial" panose="020B0604020202020204" pitchFamily="34" charset="0"/>
                <a:ea typeface="微軟正黑體"/>
              </a:rPr>
              <a:t>句子二</a:t>
            </a:r>
            <a:endParaRPr lang="zh-HK" altLang="en-US" sz="1400" b="1" dirty="0">
              <a:latin typeface="Arial" panose="020B0604020202020204" pitchFamily="34" charset="0"/>
              <a:ea typeface="微軟正黑體"/>
            </a:endParaRPr>
          </a:p>
        </p:txBody>
      </p:sp>
      <p:graphicFrame>
        <p:nvGraphicFramePr>
          <p:cNvPr id="56" name="表格 5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6971625"/>
              </p:ext>
            </p:extLst>
          </p:nvPr>
        </p:nvGraphicFramePr>
        <p:xfrm>
          <a:off x="1898715" y="2597288"/>
          <a:ext cx="4097978" cy="490225"/>
        </p:xfrm>
        <a:graphic>
          <a:graphicData uri="http://schemas.openxmlformats.org/drawingml/2006/table">
            <a:tbl>
              <a:tblPr bandCol="1">
                <a:tableStyleId>{08FB837D-C827-4EFA-A057-4D05807E0F7C}</a:tableStyleId>
              </a:tblPr>
              <a:tblGrid>
                <a:gridCol w="21895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0844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9022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6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同學可以</a:t>
                      </a:r>
                      <a:endParaRPr lang="zh-HK" altLang="en-US" sz="1600" b="1" kern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>
                    <a:lnL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50000"/>
                        </a:lnSpc>
                        <a:defRPr/>
                      </a:pPr>
                      <a:r>
                        <a:rPr lang="zh-TW" altLang="en-US" sz="16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預先訂購飯票</a:t>
                      </a:r>
                      <a:r>
                        <a:rPr lang="zh-HK" altLang="en-US" sz="16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。</a:t>
                      </a:r>
                      <a:endParaRPr lang="zh-HK" altLang="en-US" sz="16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57" name="表格 5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9792970"/>
              </p:ext>
            </p:extLst>
          </p:nvPr>
        </p:nvGraphicFramePr>
        <p:xfrm>
          <a:off x="1898714" y="3197566"/>
          <a:ext cx="4934321" cy="490225"/>
        </p:xfrm>
        <a:graphic>
          <a:graphicData uri="http://schemas.openxmlformats.org/drawingml/2006/table">
            <a:tbl>
              <a:tblPr bandCol="1">
                <a:tableStyleId>{08FB837D-C827-4EFA-A057-4D05807E0F7C}</a:tableStyleId>
              </a:tblPr>
              <a:tblGrid>
                <a:gridCol w="21993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35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9022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6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同學可以</a:t>
                      </a:r>
                      <a:endParaRPr lang="zh-HK" altLang="en-US" sz="1600" b="1" kern="1200" dirty="0" smtClean="0">
                        <a:solidFill>
                          <a:schemeClr val="accent1">
                            <a:lumMod val="50000"/>
                          </a:schemeClr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>
                    <a:lnL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50000"/>
                        </a:lnSpc>
                        <a:defRPr/>
                      </a:pPr>
                      <a:r>
                        <a:rPr lang="zh-TW" altLang="en-US" sz="16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在小食部直接購買飯盒</a:t>
                      </a:r>
                      <a:r>
                        <a:rPr lang="zh-HK" altLang="en-US" sz="1600" b="1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。</a:t>
                      </a:r>
                      <a:endParaRPr lang="zh-HK" altLang="en-US" sz="1600" b="1" kern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>
                    <a:lnL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58" name="圖片 5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8938" y="4450075"/>
            <a:ext cx="1703682" cy="1229462"/>
          </a:xfrm>
          <a:prstGeom prst="rect">
            <a:avLst/>
          </a:prstGeom>
        </p:spPr>
      </p:pic>
      <p:grpSp>
        <p:nvGrpSpPr>
          <p:cNvPr id="23" name="群組 22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24" name="圓角化單一角落矩形 23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 dirty="0">
                <a:latin typeface="Arial" panose="020B0604020202020204" pitchFamily="34" charset="0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6FAC46"/>
                </a:gs>
                <a:gs pos="22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 dirty="0">
                <a:latin typeface="Arial" panose="020B0604020202020204" pitchFamily="34" charset="0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結</a:t>
              </a:r>
              <a:r>
                <a:rPr kumimoji="1" lang="zh-TW" altLang="en-US" b="1" spc="300" dirty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構</a:t>
              </a:r>
            </a:p>
          </p:txBody>
        </p:sp>
        <p:sp>
          <p:nvSpPr>
            <p:cNvPr id="29" name="矩形 28"/>
            <p:cNvSpPr/>
            <p:nvPr/>
          </p:nvSpPr>
          <p:spPr>
            <a:xfrm>
              <a:off x="80003" y="1008322"/>
              <a:ext cx="480131" cy="113797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理解複句</a:t>
              </a:r>
              <a:endParaRPr lang="zh-HK" altLang="en-US" sz="1600" b="1" spc="300" dirty="0">
                <a:solidFill>
                  <a:srgbClr val="6FAC46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30" name="直線接點 29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6FAC4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086701D-139E-4D25-B877-4D4C207AA5AA}" type="slidenum">
              <a:rPr lang="zh-HK" altLang="en-US" smtClean="0"/>
              <a:pPr/>
              <a:t>25</a:t>
            </a:fld>
            <a:endParaRPr lang="zh-HK" altLang="en-US" dirty="0"/>
          </a:p>
        </p:txBody>
      </p:sp>
      <p:sp>
        <p:nvSpPr>
          <p:cNvPr id="35" name="手繪多邊形 34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7488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選擇關係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03149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1" grpId="1" animBg="1"/>
      <p:bldP spid="42" grpId="0" animBg="1"/>
      <p:bldP spid="42" grpId="1" animBg="1"/>
      <p:bldP spid="43" grpId="0" animBg="1"/>
      <p:bldP spid="44" grpId="0" animBg="1"/>
      <p:bldP spid="34" grpId="0" animBg="1"/>
      <p:bldP spid="20" grpId="0" animBg="1"/>
      <p:bldP spid="25" grpId="0" animBg="1"/>
      <p:bldP spid="26" grpId="0" animBg="1"/>
      <p:bldP spid="36" grpId="0"/>
      <p:bldP spid="37" grpId="0"/>
      <p:bldP spid="39" grpId="0"/>
      <p:bldP spid="54" grpId="0"/>
      <p:bldP spid="5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1389142" y="1899239"/>
            <a:ext cx="704715" cy="78483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>
            <a:solidFill>
              <a:schemeClr val="accent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>
              <a:defRPr/>
            </a:pPr>
            <a:r>
              <a:rPr lang="zh-TW" altLang="en-US" sz="1500" b="1" dirty="0" smtClean="0">
                <a:solidFill>
                  <a:schemeClr val="bg1"/>
                </a:solidFill>
                <a:latin typeface="Corbel"/>
                <a:ea typeface="微軟正黑體"/>
              </a:rPr>
              <a:t>寧</a:t>
            </a:r>
            <a:r>
              <a:rPr lang="zh-TW" altLang="en-US" sz="1500" b="1" dirty="0">
                <a:solidFill>
                  <a:schemeClr val="bg1"/>
                </a:solidFill>
                <a:latin typeface="Corbel"/>
                <a:ea typeface="微軟正黑體"/>
              </a:rPr>
              <a:t>可</a:t>
            </a:r>
            <a:endParaRPr lang="en-US" altLang="zh-TW" sz="1500" b="1" dirty="0" smtClean="0">
              <a:solidFill>
                <a:schemeClr val="bg1"/>
              </a:solidFill>
              <a:latin typeface="Corbel"/>
              <a:ea typeface="微軟正黑體"/>
            </a:endParaRPr>
          </a:p>
          <a:p>
            <a:pPr algn="ctr"/>
            <a:endParaRPr lang="en-US" altLang="zh-TW" sz="1500" b="1" dirty="0" smtClean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866010" y="1899239"/>
            <a:ext cx="523133" cy="784830"/>
          </a:xfrm>
          <a:prstGeom prst="rect">
            <a:avLst/>
          </a:prstGeom>
          <a:solidFill>
            <a:srgbClr val="FFE699"/>
          </a:solidFill>
          <a:ln w="12700">
            <a:solidFill>
              <a:schemeClr val="accent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500" b="1" dirty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他</a:t>
            </a:r>
            <a:endParaRPr lang="en-US" altLang="zh-HK" sz="1500" b="1" dirty="0" smtClean="0">
              <a:solidFill>
                <a:srgbClr val="D65042"/>
              </a:solidFill>
              <a:latin typeface="Corbel"/>
              <a:ea typeface="微軟正黑體"/>
            </a:endParaRPr>
          </a:p>
          <a:p>
            <a:pPr algn="ctr"/>
            <a:endParaRPr lang="zh-HK" altLang="en-US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4827064" y="1899239"/>
            <a:ext cx="3511303" cy="78483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solidFill>
              <a:schemeClr val="accent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>
              <a:defRPr/>
            </a:pPr>
            <a:r>
              <a:rPr lang="zh-TW" altLang="zh-HK" sz="1500" b="1" dirty="0" smtClean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願</a:t>
            </a:r>
            <a:r>
              <a:rPr lang="zh-TW" altLang="en-US" sz="1500" b="1" dirty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申請綜合社會保障援助</a:t>
            </a:r>
            <a:r>
              <a:rPr lang="zh-TW" altLang="en-US" sz="1500" b="1" dirty="0" smtClean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計劃</a:t>
            </a:r>
            <a:r>
              <a:rPr lang="zh-TW" altLang="en-US" sz="1500" b="1" dirty="0" smtClean="0">
                <a:solidFill>
                  <a:schemeClr val="accent1">
                    <a:lumMod val="50000"/>
                  </a:schemeClr>
                </a:solidFill>
                <a:latin typeface="Corbel"/>
                <a:ea typeface="微軟正黑體"/>
              </a:rPr>
              <a:t>。</a:t>
            </a:r>
            <a:endParaRPr lang="en-US" altLang="zh-TW" sz="1500" b="1" dirty="0">
              <a:solidFill>
                <a:schemeClr val="accent1">
                  <a:lumMod val="50000"/>
                </a:schemeClr>
              </a:solidFill>
              <a:latin typeface="Corbel"/>
              <a:ea typeface="微軟正黑體"/>
            </a:endParaRPr>
          </a:p>
          <a:p>
            <a:pPr algn="ctr"/>
            <a:endParaRPr lang="en-US" altLang="zh-TW" sz="1500" b="1" dirty="0" smtClean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2093857" y="1899239"/>
            <a:ext cx="2038541" cy="78483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2700">
            <a:solidFill>
              <a:schemeClr val="accent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500" b="1" dirty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辛勤地工作</a:t>
            </a:r>
            <a:r>
              <a:rPr lang="zh-TW" altLang="en-US" sz="1500" b="1" dirty="0" smtClean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lang="zh-TW" altLang="en-US" sz="1500" b="1" dirty="0">
              <a:solidFill>
                <a:schemeClr val="accent1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endParaRPr lang="zh-HK" altLang="en-US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137589" y="1899239"/>
            <a:ext cx="704715" cy="78483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>
            <a:solidFill>
              <a:schemeClr val="accent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>
              <a:defRPr/>
            </a:pPr>
            <a:r>
              <a:rPr lang="zh-TW" altLang="en-US" sz="1500" b="1" dirty="0" smtClean="0">
                <a:solidFill>
                  <a:schemeClr val="bg1"/>
                </a:solidFill>
                <a:latin typeface="Corbel"/>
                <a:ea typeface="微軟正黑體"/>
              </a:rPr>
              <a:t>也</a:t>
            </a:r>
            <a:r>
              <a:rPr lang="zh-TW" altLang="en-US" sz="1500" b="1" dirty="0">
                <a:solidFill>
                  <a:schemeClr val="bg1"/>
                </a:solidFill>
                <a:latin typeface="Corbel"/>
                <a:ea typeface="微軟正黑體"/>
              </a:rPr>
              <a:t>不</a:t>
            </a:r>
            <a:endParaRPr lang="en-US" altLang="zh-TW" sz="1500" b="1" dirty="0" smtClean="0">
              <a:solidFill>
                <a:schemeClr val="bg1"/>
              </a:solidFill>
              <a:latin typeface="Corbel"/>
              <a:ea typeface="微軟正黑體"/>
            </a:endParaRPr>
          </a:p>
          <a:p>
            <a:pPr algn="ctr"/>
            <a:endParaRPr lang="en-US" altLang="zh-TW" sz="1500" b="1" dirty="0" smtClean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3" name="剪去對角線角落矩形 22"/>
          <p:cNvSpPr/>
          <p:nvPr/>
        </p:nvSpPr>
        <p:spPr>
          <a:xfrm>
            <a:off x="7100924" y="5289605"/>
            <a:ext cx="1557563" cy="480831"/>
          </a:xfrm>
          <a:prstGeom prst="snip2Diag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微軟正黑體"/>
              </a:rPr>
              <a:t>4.</a:t>
            </a:r>
            <a:r>
              <a:rPr lang="zh-TW" altLang="en-US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微軟正黑體"/>
              </a:rPr>
              <a:t> </a:t>
            </a:r>
            <a:r>
              <a:rPr lang="zh-TW" altLang="en-US" sz="1600" spc="300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微軟正黑體"/>
              </a:rPr>
              <a:t>分</a:t>
            </a:r>
            <a:r>
              <a:rPr lang="zh-HK" altLang="en-US" sz="1600" spc="300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微軟正黑體"/>
              </a:rPr>
              <a:t>拆</a:t>
            </a:r>
            <a:r>
              <a:rPr lang="zh-TW" altLang="en-US" sz="1600" spc="3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軟正黑體"/>
              </a:rPr>
              <a:t>句子</a:t>
            </a:r>
            <a:endParaRPr lang="zh-TW" altLang="en-US" sz="1600" spc="3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24" name="剪去對角線角落矩形 23"/>
          <p:cNvSpPr/>
          <p:nvPr/>
        </p:nvSpPr>
        <p:spPr>
          <a:xfrm>
            <a:off x="4018546" y="4368936"/>
            <a:ext cx="4639941" cy="468571"/>
          </a:xfrm>
          <a:prstGeom prst="snip2Diag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4138" lvl="1"/>
            <a:r>
              <a:rPr lang="en-US" altLang="zh-TW" sz="1600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微軟正黑體"/>
              </a:rPr>
              <a:t>1.  </a:t>
            </a:r>
            <a:r>
              <a:rPr lang="zh-HK" altLang="en-US" sz="1600" spc="300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微軟正黑體"/>
              </a:rPr>
              <a:t>分析</a:t>
            </a:r>
            <a:r>
              <a:rPr lang="zh-TW" altLang="en-US" sz="1600" spc="3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微軟正黑體"/>
              </a:rPr>
              <a:t>項目</a:t>
            </a:r>
            <a:r>
              <a:rPr lang="zh-HK" altLang="en-US" sz="1600" spc="3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微軟正黑體"/>
              </a:rPr>
              <a:t>是否</a:t>
            </a:r>
            <a:r>
              <a:rPr lang="zh-TW" altLang="en-US" sz="1600" spc="300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微軟正黑體"/>
              </a:rPr>
              <a:t>有</a:t>
            </a:r>
            <a:r>
              <a:rPr lang="zh-HK" altLang="en-US" sz="1600" spc="3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微軟正黑體"/>
              </a:rPr>
              <a:t>已定</a:t>
            </a:r>
            <a:r>
              <a:rPr lang="en-US" altLang="zh-HK" sz="1600" spc="3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微軟正黑體"/>
              </a:rPr>
              <a:t>/</a:t>
            </a:r>
            <a:r>
              <a:rPr lang="zh-HK" altLang="en-US" sz="1600" spc="3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微軟正黑體"/>
              </a:rPr>
              <a:t>未定的</a:t>
            </a:r>
            <a:r>
              <a:rPr lang="zh-HK" altLang="en-US" sz="1600" spc="3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軟正黑體"/>
              </a:rPr>
              <a:t>選擇</a:t>
            </a:r>
            <a:r>
              <a:rPr lang="zh-HK" altLang="en-US" sz="1600" spc="3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軟正黑體"/>
              </a:rPr>
              <a:t>關係</a:t>
            </a:r>
            <a:endParaRPr lang="en-US" altLang="zh-HK" sz="1600" spc="3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微軟正黑體"/>
            </a:endParaRPr>
          </a:p>
        </p:txBody>
      </p:sp>
      <p:sp>
        <p:nvSpPr>
          <p:cNvPr id="25" name="剪去對角線角落矩形 24"/>
          <p:cNvSpPr/>
          <p:nvPr/>
        </p:nvSpPr>
        <p:spPr>
          <a:xfrm>
            <a:off x="4527163" y="4837507"/>
            <a:ext cx="4131325" cy="461995"/>
          </a:xfrm>
          <a:prstGeom prst="snip2Diag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en-US" altLang="zh-TW" sz="1600" spc="300" dirty="0" smtClean="0">
                <a:solidFill>
                  <a:schemeClr val="bg1"/>
                </a:solidFill>
                <a:latin typeface="Arial" panose="020B0604020202020204" pitchFamily="34" charset="0"/>
                <a:ea typeface="微軟正黑體"/>
              </a:rPr>
              <a:t>2</a:t>
            </a:r>
            <a:r>
              <a:rPr lang="zh-TW" altLang="en-US" sz="1600" spc="300" dirty="0" smtClean="0">
                <a:solidFill>
                  <a:schemeClr val="bg1"/>
                </a:solidFill>
                <a:latin typeface="Arial" panose="020B0604020202020204" pitchFamily="34" charset="0"/>
                <a:ea typeface="微軟正黑體"/>
              </a:rPr>
              <a:t>. 留意</a:t>
            </a:r>
            <a:r>
              <a:rPr lang="zh-TW" altLang="en-US" sz="1600" spc="300" dirty="0">
                <a:solidFill>
                  <a:schemeClr val="bg1"/>
                </a:solidFill>
                <a:latin typeface="Corbel"/>
                <a:ea typeface="微軟正黑體"/>
              </a:rPr>
              <a:t>複句中是否有特定的</a:t>
            </a:r>
            <a:r>
              <a:rPr lang="zh-TW" altLang="en-US" sz="1600" spc="300" dirty="0">
                <a:solidFill>
                  <a:schemeClr val="accent4">
                    <a:lumMod val="60000"/>
                    <a:lumOff val="40000"/>
                  </a:schemeClr>
                </a:solidFill>
                <a:latin typeface="Corbel"/>
                <a:ea typeface="微軟正黑體"/>
              </a:rPr>
              <a:t>關聯</a:t>
            </a:r>
            <a:r>
              <a:rPr lang="zh-TW" altLang="en-US" sz="1600" spc="3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Corbel"/>
                <a:ea typeface="微軟正黑體"/>
              </a:rPr>
              <a:t>詞</a:t>
            </a:r>
            <a:endParaRPr lang="en-GB" altLang="zh-TW" sz="1600" spc="300" dirty="0">
              <a:solidFill>
                <a:schemeClr val="accent4">
                  <a:lumMod val="60000"/>
                  <a:lumOff val="40000"/>
                </a:schemeClr>
              </a:solidFill>
              <a:latin typeface="Corbel"/>
              <a:ea typeface="微軟正黑體"/>
            </a:endParaRPr>
          </a:p>
        </p:txBody>
      </p:sp>
      <p:sp>
        <p:nvSpPr>
          <p:cNvPr id="26" name="剪去對角線角落矩形 25"/>
          <p:cNvSpPr/>
          <p:nvPr/>
        </p:nvSpPr>
        <p:spPr>
          <a:xfrm>
            <a:off x="5585035" y="5295061"/>
            <a:ext cx="1598416" cy="480831"/>
          </a:xfrm>
          <a:prstGeom prst="snip2Diag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en-US" altLang="zh-TW" sz="1600" spc="3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微軟正黑體"/>
              </a:rPr>
              <a:t>3.</a:t>
            </a:r>
            <a:r>
              <a:rPr lang="zh-TW" altLang="en-US" sz="1600" spc="3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微軟正黑體"/>
              </a:rPr>
              <a:t> </a:t>
            </a:r>
            <a:r>
              <a:rPr lang="zh-HK" altLang="en-US" sz="1600" spc="300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微軟正黑體"/>
              </a:rPr>
              <a:t>認清</a:t>
            </a:r>
            <a:r>
              <a:rPr lang="zh-TW" altLang="en-US" sz="1600" spc="3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軟正黑體"/>
              </a:rPr>
              <a:t>事</a:t>
            </a:r>
            <a:r>
              <a:rPr lang="zh-TW" altLang="en-US" sz="1600" spc="3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軟正黑體"/>
              </a:rPr>
              <a:t>物</a:t>
            </a:r>
            <a:endParaRPr lang="en-US" altLang="zh-HK" sz="1600" spc="3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微軟正黑體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539502" y="1095261"/>
            <a:ext cx="108234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HK" altLang="en-US" sz="1400" dirty="0" smtClean="0">
                <a:latin typeface="Arial" panose="020B0604020202020204" pitchFamily="34" charset="0"/>
                <a:ea typeface="微軟正黑體"/>
              </a:rPr>
              <a:t>（</a:t>
            </a:r>
            <a:r>
              <a:rPr lang="zh-TW" altLang="en-US" sz="1400" dirty="0" smtClean="0">
                <a:latin typeface="Arial" panose="020B0604020202020204" pitchFamily="34" charset="0"/>
                <a:ea typeface="微軟正黑體"/>
              </a:rPr>
              <a:t>項目一</a:t>
            </a:r>
            <a:r>
              <a:rPr lang="zh-HK" altLang="en-US" sz="1400" dirty="0" smtClean="0">
                <a:latin typeface="Arial" panose="020B0604020202020204" pitchFamily="34" charset="0"/>
                <a:ea typeface="微軟正黑體"/>
              </a:rPr>
              <a:t>）</a:t>
            </a:r>
            <a:endParaRPr lang="zh-HK" altLang="en-US" sz="1400" dirty="0">
              <a:latin typeface="Arial" panose="020B0604020202020204" pitchFamily="34" charset="0"/>
              <a:ea typeface="微軟正黑體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176584" y="1098761"/>
            <a:ext cx="108234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HK" altLang="en-US" sz="1400" dirty="0" smtClean="0">
                <a:latin typeface="Arial" panose="020B0604020202020204" pitchFamily="34" charset="0"/>
                <a:ea typeface="微軟正黑體"/>
              </a:rPr>
              <a:t>（</a:t>
            </a:r>
            <a:r>
              <a:rPr lang="zh-TW" altLang="en-US" sz="1400" dirty="0" smtClean="0">
                <a:latin typeface="Arial" panose="020B0604020202020204" pitchFamily="34" charset="0"/>
                <a:ea typeface="微軟正黑體"/>
              </a:rPr>
              <a:t>項目二</a:t>
            </a:r>
            <a:r>
              <a:rPr lang="zh-HK" altLang="en-US" sz="1400" dirty="0" smtClean="0">
                <a:latin typeface="Arial" panose="020B0604020202020204" pitchFamily="34" charset="0"/>
                <a:ea typeface="微軟正黑體"/>
              </a:rPr>
              <a:t>）</a:t>
            </a:r>
            <a:endParaRPr lang="zh-HK" altLang="en-US" sz="1400" dirty="0">
              <a:latin typeface="Arial" panose="020B0604020202020204" pitchFamily="34" charset="0"/>
              <a:ea typeface="微軟正黑體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523734" y="945236"/>
            <a:ext cx="162095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1600" b="1" u="sng" dirty="0" smtClean="0">
                <a:solidFill>
                  <a:schemeClr val="accent5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已定</a:t>
            </a:r>
            <a:r>
              <a:rPr lang="zh-TW" altLang="en-US" sz="1600" dirty="0">
                <a:solidFill>
                  <a:schemeClr val="accent5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的選擇關係</a:t>
            </a:r>
            <a:endParaRPr lang="zh-HK" altLang="en-US" sz="1600" dirty="0">
              <a:solidFill>
                <a:schemeClr val="accent5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sp>
        <p:nvSpPr>
          <p:cNvPr id="48" name="圓角矩形圖說文字 12"/>
          <p:cNvSpPr/>
          <p:nvPr/>
        </p:nvSpPr>
        <p:spPr>
          <a:xfrm>
            <a:off x="2631022" y="1429160"/>
            <a:ext cx="874834" cy="652319"/>
          </a:xfrm>
          <a:custGeom>
            <a:avLst/>
            <a:gdLst>
              <a:gd name="connsiteX0" fmla="*/ 0 w 2124585"/>
              <a:gd name="connsiteY0" fmla="*/ 110718 h 664292"/>
              <a:gd name="connsiteX1" fmla="*/ 110718 w 2124585"/>
              <a:gd name="connsiteY1" fmla="*/ 0 h 664292"/>
              <a:gd name="connsiteX2" fmla="*/ 354098 w 2124585"/>
              <a:gd name="connsiteY2" fmla="*/ 0 h 664292"/>
              <a:gd name="connsiteX3" fmla="*/ 354098 w 2124585"/>
              <a:gd name="connsiteY3" fmla="*/ 0 h 664292"/>
              <a:gd name="connsiteX4" fmla="*/ 885244 w 2124585"/>
              <a:gd name="connsiteY4" fmla="*/ 0 h 664292"/>
              <a:gd name="connsiteX5" fmla="*/ 2013867 w 2124585"/>
              <a:gd name="connsiteY5" fmla="*/ 0 h 664292"/>
              <a:gd name="connsiteX6" fmla="*/ 2124585 w 2124585"/>
              <a:gd name="connsiteY6" fmla="*/ 110718 h 664292"/>
              <a:gd name="connsiteX7" fmla="*/ 2124585 w 2124585"/>
              <a:gd name="connsiteY7" fmla="*/ 387504 h 664292"/>
              <a:gd name="connsiteX8" fmla="*/ 2124585 w 2124585"/>
              <a:gd name="connsiteY8" fmla="*/ 387504 h 664292"/>
              <a:gd name="connsiteX9" fmla="*/ 2124585 w 2124585"/>
              <a:gd name="connsiteY9" fmla="*/ 553577 h 664292"/>
              <a:gd name="connsiteX10" fmla="*/ 2124585 w 2124585"/>
              <a:gd name="connsiteY10" fmla="*/ 553574 h 664292"/>
              <a:gd name="connsiteX11" fmla="*/ 2013867 w 2124585"/>
              <a:gd name="connsiteY11" fmla="*/ 664292 h 664292"/>
              <a:gd name="connsiteX12" fmla="*/ 885244 w 2124585"/>
              <a:gd name="connsiteY12" fmla="*/ 664292 h 664292"/>
              <a:gd name="connsiteX13" fmla="*/ 89870 w 2124585"/>
              <a:gd name="connsiteY13" fmla="*/ 1147392 h 664292"/>
              <a:gd name="connsiteX14" fmla="*/ 354098 w 2124585"/>
              <a:gd name="connsiteY14" fmla="*/ 664292 h 664292"/>
              <a:gd name="connsiteX15" fmla="*/ 110718 w 2124585"/>
              <a:gd name="connsiteY15" fmla="*/ 664292 h 664292"/>
              <a:gd name="connsiteX16" fmla="*/ 0 w 2124585"/>
              <a:gd name="connsiteY16" fmla="*/ 553574 h 664292"/>
              <a:gd name="connsiteX17" fmla="*/ 0 w 2124585"/>
              <a:gd name="connsiteY17" fmla="*/ 553577 h 664292"/>
              <a:gd name="connsiteX18" fmla="*/ 0 w 2124585"/>
              <a:gd name="connsiteY18" fmla="*/ 387504 h 664292"/>
              <a:gd name="connsiteX19" fmla="*/ 0 w 2124585"/>
              <a:gd name="connsiteY19" fmla="*/ 387504 h 664292"/>
              <a:gd name="connsiteX20" fmla="*/ 0 w 2124585"/>
              <a:gd name="connsiteY20" fmla="*/ 110718 h 664292"/>
              <a:gd name="connsiteX0" fmla="*/ 0 w 2124585"/>
              <a:gd name="connsiteY0" fmla="*/ 110718 h 1147392"/>
              <a:gd name="connsiteX1" fmla="*/ 110718 w 2124585"/>
              <a:gd name="connsiteY1" fmla="*/ 0 h 1147392"/>
              <a:gd name="connsiteX2" fmla="*/ 354098 w 2124585"/>
              <a:gd name="connsiteY2" fmla="*/ 0 h 1147392"/>
              <a:gd name="connsiteX3" fmla="*/ 354098 w 2124585"/>
              <a:gd name="connsiteY3" fmla="*/ 0 h 1147392"/>
              <a:gd name="connsiteX4" fmla="*/ 885244 w 2124585"/>
              <a:gd name="connsiteY4" fmla="*/ 0 h 1147392"/>
              <a:gd name="connsiteX5" fmla="*/ 2013867 w 2124585"/>
              <a:gd name="connsiteY5" fmla="*/ 0 h 1147392"/>
              <a:gd name="connsiteX6" fmla="*/ 2124585 w 2124585"/>
              <a:gd name="connsiteY6" fmla="*/ 110718 h 1147392"/>
              <a:gd name="connsiteX7" fmla="*/ 2124585 w 2124585"/>
              <a:gd name="connsiteY7" fmla="*/ 387504 h 1147392"/>
              <a:gd name="connsiteX8" fmla="*/ 2124585 w 2124585"/>
              <a:gd name="connsiteY8" fmla="*/ 387504 h 1147392"/>
              <a:gd name="connsiteX9" fmla="*/ 2124585 w 2124585"/>
              <a:gd name="connsiteY9" fmla="*/ 553577 h 1147392"/>
              <a:gd name="connsiteX10" fmla="*/ 2124585 w 2124585"/>
              <a:gd name="connsiteY10" fmla="*/ 553574 h 1147392"/>
              <a:gd name="connsiteX11" fmla="*/ 2013867 w 2124585"/>
              <a:gd name="connsiteY11" fmla="*/ 664292 h 1147392"/>
              <a:gd name="connsiteX12" fmla="*/ 692739 w 2124585"/>
              <a:gd name="connsiteY12" fmla="*/ 664292 h 1147392"/>
              <a:gd name="connsiteX13" fmla="*/ 89870 w 2124585"/>
              <a:gd name="connsiteY13" fmla="*/ 1147392 h 1147392"/>
              <a:gd name="connsiteX14" fmla="*/ 354098 w 2124585"/>
              <a:gd name="connsiteY14" fmla="*/ 664292 h 1147392"/>
              <a:gd name="connsiteX15" fmla="*/ 110718 w 2124585"/>
              <a:gd name="connsiteY15" fmla="*/ 664292 h 1147392"/>
              <a:gd name="connsiteX16" fmla="*/ 0 w 2124585"/>
              <a:gd name="connsiteY16" fmla="*/ 553574 h 1147392"/>
              <a:gd name="connsiteX17" fmla="*/ 0 w 2124585"/>
              <a:gd name="connsiteY17" fmla="*/ 553577 h 1147392"/>
              <a:gd name="connsiteX18" fmla="*/ 0 w 2124585"/>
              <a:gd name="connsiteY18" fmla="*/ 387504 h 1147392"/>
              <a:gd name="connsiteX19" fmla="*/ 0 w 2124585"/>
              <a:gd name="connsiteY19" fmla="*/ 387504 h 1147392"/>
              <a:gd name="connsiteX20" fmla="*/ 0 w 2124585"/>
              <a:gd name="connsiteY20" fmla="*/ 110718 h 1147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124585" h="1147392">
                <a:moveTo>
                  <a:pt x="0" y="110718"/>
                </a:moveTo>
                <a:cubicBezTo>
                  <a:pt x="0" y="49570"/>
                  <a:pt x="49570" y="0"/>
                  <a:pt x="110718" y="0"/>
                </a:cubicBezTo>
                <a:lnTo>
                  <a:pt x="354098" y="0"/>
                </a:lnTo>
                <a:lnTo>
                  <a:pt x="354098" y="0"/>
                </a:lnTo>
                <a:lnTo>
                  <a:pt x="885244" y="0"/>
                </a:lnTo>
                <a:lnTo>
                  <a:pt x="2013867" y="0"/>
                </a:lnTo>
                <a:cubicBezTo>
                  <a:pt x="2075015" y="0"/>
                  <a:pt x="2124585" y="49570"/>
                  <a:pt x="2124585" y="110718"/>
                </a:cubicBezTo>
                <a:lnTo>
                  <a:pt x="2124585" y="387504"/>
                </a:lnTo>
                <a:lnTo>
                  <a:pt x="2124585" y="387504"/>
                </a:lnTo>
                <a:lnTo>
                  <a:pt x="2124585" y="553577"/>
                </a:lnTo>
                <a:lnTo>
                  <a:pt x="2124585" y="553574"/>
                </a:lnTo>
                <a:cubicBezTo>
                  <a:pt x="2124585" y="614722"/>
                  <a:pt x="2075015" y="664292"/>
                  <a:pt x="2013867" y="664292"/>
                </a:cubicBezTo>
                <a:lnTo>
                  <a:pt x="692739" y="664292"/>
                </a:lnTo>
                <a:lnTo>
                  <a:pt x="89870" y="1147392"/>
                </a:lnTo>
                <a:lnTo>
                  <a:pt x="354098" y="664292"/>
                </a:lnTo>
                <a:lnTo>
                  <a:pt x="110718" y="664292"/>
                </a:lnTo>
                <a:cubicBezTo>
                  <a:pt x="49570" y="664292"/>
                  <a:pt x="0" y="614722"/>
                  <a:pt x="0" y="553574"/>
                </a:cubicBezTo>
                <a:lnTo>
                  <a:pt x="0" y="553577"/>
                </a:lnTo>
                <a:lnTo>
                  <a:pt x="0" y="387504"/>
                </a:lnTo>
                <a:lnTo>
                  <a:pt x="0" y="387504"/>
                </a:lnTo>
                <a:lnTo>
                  <a:pt x="0" y="110718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2757511" y="1498746"/>
            <a:ext cx="64633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12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選擇一</a:t>
            </a:r>
            <a:endParaRPr lang="zh-HK" altLang="en-US" sz="12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sp>
        <p:nvSpPr>
          <p:cNvPr id="50" name="圓角矩形圖說文字 12"/>
          <p:cNvSpPr/>
          <p:nvPr/>
        </p:nvSpPr>
        <p:spPr>
          <a:xfrm>
            <a:off x="7282229" y="1429160"/>
            <a:ext cx="874834" cy="652319"/>
          </a:xfrm>
          <a:custGeom>
            <a:avLst/>
            <a:gdLst>
              <a:gd name="connsiteX0" fmla="*/ 0 w 2124585"/>
              <a:gd name="connsiteY0" fmla="*/ 110718 h 664292"/>
              <a:gd name="connsiteX1" fmla="*/ 110718 w 2124585"/>
              <a:gd name="connsiteY1" fmla="*/ 0 h 664292"/>
              <a:gd name="connsiteX2" fmla="*/ 354098 w 2124585"/>
              <a:gd name="connsiteY2" fmla="*/ 0 h 664292"/>
              <a:gd name="connsiteX3" fmla="*/ 354098 w 2124585"/>
              <a:gd name="connsiteY3" fmla="*/ 0 h 664292"/>
              <a:gd name="connsiteX4" fmla="*/ 885244 w 2124585"/>
              <a:gd name="connsiteY4" fmla="*/ 0 h 664292"/>
              <a:gd name="connsiteX5" fmla="*/ 2013867 w 2124585"/>
              <a:gd name="connsiteY5" fmla="*/ 0 h 664292"/>
              <a:gd name="connsiteX6" fmla="*/ 2124585 w 2124585"/>
              <a:gd name="connsiteY6" fmla="*/ 110718 h 664292"/>
              <a:gd name="connsiteX7" fmla="*/ 2124585 w 2124585"/>
              <a:gd name="connsiteY7" fmla="*/ 387504 h 664292"/>
              <a:gd name="connsiteX8" fmla="*/ 2124585 w 2124585"/>
              <a:gd name="connsiteY8" fmla="*/ 387504 h 664292"/>
              <a:gd name="connsiteX9" fmla="*/ 2124585 w 2124585"/>
              <a:gd name="connsiteY9" fmla="*/ 553577 h 664292"/>
              <a:gd name="connsiteX10" fmla="*/ 2124585 w 2124585"/>
              <a:gd name="connsiteY10" fmla="*/ 553574 h 664292"/>
              <a:gd name="connsiteX11" fmla="*/ 2013867 w 2124585"/>
              <a:gd name="connsiteY11" fmla="*/ 664292 h 664292"/>
              <a:gd name="connsiteX12" fmla="*/ 885244 w 2124585"/>
              <a:gd name="connsiteY12" fmla="*/ 664292 h 664292"/>
              <a:gd name="connsiteX13" fmla="*/ 89870 w 2124585"/>
              <a:gd name="connsiteY13" fmla="*/ 1147392 h 664292"/>
              <a:gd name="connsiteX14" fmla="*/ 354098 w 2124585"/>
              <a:gd name="connsiteY14" fmla="*/ 664292 h 664292"/>
              <a:gd name="connsiteX15" fmla="*/ 110718 w 2124585"/>
              <a:gd name="connsiteY15" fmla="*/ 664292 h 664292"/>
              <a:gd name="connsiteX16" fmla="*/ 0 w 2124585"/>
              <a:gd name="connsiteY16" fmla="*/ 553574 h 664292"/>
              <a:gd name="connsiteX17" fmla="*/ 0 w 2124585"/>
              <a:gd name="connsiteY17" fmla="*/ 553577 h 664292"/>
              <a:gd name="connsiteX18" fmla="*/ 0 w 2124585"/>
              <a:gd name="connsiteY18" fmla="*/ 387504 h 664292"/>
              <a:gd name="connsiteX19" fmla="*/ 0 w 2124585"/>
              <a:gd name="connsiteY19" fmla="*/ 387504 h 664292"/>
              <a:gd name="connsiteX20" fmla="*/ 0 w 2124585"/>
              <a:gd name="connsiteY20" fmla="*/ 110718 h 664292"/>
              <a:gd name="connsiteX0" fmla="*/ 0 w 2124585"/>
              <a:gd name="connsiteY0" fmla="*/ 110718 h 1147392"/>
              <a:gd name="connsiteX1" fmla="*/ 110718 w 2124585"/>
              <a:gd name="connsiteY1" fmla="*/ 0 h 1147392"/>
              <a:gd name="connsiteX2" fmla="*/ 354098 w 2124585"/>
              <a:gd name="connsiteY2" fmla="*/ 0 h 1147392"/>
              <a:gd name="connsiteX3" fmla="*/ 354098 w 2124585"/>
              <a:gd name="connsiteY3" fmla="*/ 0 h 1147392"/>
              <a:gd name="connsiteX4" fmla="*/ 885244 w 2124585"/>
              <a:gd name="connsiteY4" fmla="*/ 0 h 1147392"/>
              <a:gd name="connsiteX5" fmla="*/ 2013867 w 2124585"/>
              <a:gd name="connsiteY5" fmla="*/ 0 h 1147392"/>
              <a:gd name="connsiteX6" fmla="*/ 2124585 w 2124585"/>
              <a:gd name="connsiteY6" fmla="*/ 110718 h 1147392"/>
              <a:gd name="connsiteX7" fmla="*/ 2124585 w 2124585"/>
              <a:gd name="connsiteY7" fmla="*/ 387504 h 1147392"/>
              <a:gd name="connsiteX8" fmla="*/ 2124585 w 2124585"/>
              <a:gd name="connsiteY8" fmla="*/ 387504 h 1147392"/>
              <a:gd name="connsiteX9" fmla="*/ 2124585 w 2124585"/>
              <a:gd name="connsiteY9" fmla="*/ 553577 h 1147392"/>
              <a:gd name="connsiteX10" fmla="*/ 2124585 w 2124585"/>
              <a:gd name="connsiteY10" fmla="*/ 553574 h 1147392"/>
              <a:gd name="connsiteX11" fmla="*/ 2013867 w 2124585"/>
              <a:gd name="connsiteY11" fmla="*/ 664292 h 1147392"/>
              <a:gd name="connsiteX12" fmla="*/ 692739 w 2124585"/>
              <a:gd name="connsiteY12" fmla="*/ 664292 h 1147392"/>
              <a:gd name="connsiteX13" fmla="*/ 89870 w 2124585"/>
              <a:gd name="connsiteY13" fmla="*/ 1147392 h 1147392"/>
              <a:gd name="connsiteX14" fmla="*/ 354098 w 2124585"/>
              <a:gd name="connsiteY14" fmla="*/ 664292 h 1147392"/>
              <a:gd name="connsiteX15" fmla="*/ 110718 w 2124585"/>
              <a:gd name="connsiteY15" fmla="*/ 664292 h 1147392"/>
              <a:gd name="connsiteX16" fmla="*/ 0 w 2124585"/>
              <a:gd name="connsiteY16" fmla="*/ 553574 h 1147392"/>
              <a:gd name="connsiteX17" fmla="*/ 0 w 2124585"/>
              <a:gd name="connsiteY17" fmla="*/ 553577 h 1147392"/>
              <a:gd name="connsiteX18" fmla="*/ 0 w 2124585"/>
              <a:gd name="connsiteY18" fmla="*/ 387504 h 1147392"/>
              <a:gd name="connsiteX19" fmla="*/ 0 w 2124585"/>
              <a:gd name="connsiteY19" fmla="*/ 387504 h 1147392"/>
              <a:gd name="connsiteX20" fmla="*/ 0 w 2124585"/>
              <a:gd name="connsiteY20" fmla="*/ 110718 h 1147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124585" h="1147392">
                <a:moveTo>
                  <a:pt x="0" y="110718"/>
                </a:moveTo>
                <a:cubicBezTo>
                  <a:pt x="0" y="49570"/>
                  <a:pt x="49570" y="0"/>
                  <a:pt x="110718" y="0"/>
                </a:cubicBezTo>
                <a:lnTo>
                  <a:pt x="354098" y="0"/>
                </a:lnTo>
                <a:lnTo>
                  <a:pt x="354098" y="0"/>
                </a:lnTo>
                <a:lnTo>
                  <a:pt x="885244" y="0"/>
                </a:lnTo>
                <a:lnTo>
                  <a:pt x="2013867" y="0"/>
                </a:lnTo>
                <a:cubicBezTo>
                  <a:pt x="2075015" y="0"/>
                  <a:pt x="2124585" y="49570"/>
                  <a:pt x="2124585" y="110718"/>
                </a:cubicBezTo>
                <a:lnTo>
                  <a:pt x="2124585" y="387504"/>
                </a:lnTo>
                <a:lnTo>
                  <a:pt x="2124585" y="387504"/>
                </a:lnTo>
                <a:lnTo>
                  <a:pt x="2124585" y="553577"/>
                </a:lnTo>
                <a:lnTo>
                  <a:pt x="2124585" y="553574"/>
                </a:lnTo>
                <a:cubicBezTo>
                  <a:pt x="2124585" y="614722"/>
                  <a:pt x="2075015" y="664292"/>
                  <a:pt x="2013867" y="664292"/>
                </a:cubicBezTo>
                <a:lnTo>
                  <a:pt x="692739" y="664292"/>
                </a:lnTo>
                <a:lnTo>
                  <a:pt x="89870" y="1147392"/>
                </a:lnTo>
                <a:lnTo>
                  <a:pt x="354098" y="664292"/>
                </a:lnTo>
                <a:lnTo>
                  <a:pt x="110718" y="664292"/>
                </a:lnTo>
                <a:cubicBezTo>
                  <a:pt x="49570" y="664292"/>
                  <a:pt x="0" y="614722"/>
                  <a:pt x="0" y="553574"/>
                </a:cubicBezTo>
                <a:lnTo>
                  <a:pt x="0" y="553577"/>
                </a:lnTo>
                <a:lnTo>
                  <a:pt x="0" y="387504"/>
                </a:lnTo>
                <a:lnTo>
                  <a:pt x="0" y="387504"/>
                </a:lnTo>
                <a:lnTo>
                  <a:pt x="0" y="110718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7408718" y="1498746"/>
            <a:ext cx="64633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12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選擇二</a:t>
            </a:r>
            <a:endParaRPr lang="zh-HK" altLang="en-US" sz="12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cxnSp>
        <p:nvCxnSpPr>
          <p:cNvPr id="52" name="直線接點 51"/>
          <p:cNvCxnSpPr/>
          <p:nvPr/>
        </p:nvCxnSpPr>
        <p:spPr>
          <a:xfrm flipH="1">
            <a:off x="3358066" y="1128569"/>
            <a:ext cx="1165668" cy="996836"/>
          </a:xfrm>
          <a:prstGeom prst="line">
            <a:avLst/>
          </a:prstGeom>
          <a:ln w="127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線接點 52"/>
          <p:cNvCxnSpPr/>
          <p:nvPr/>
        </p:nvCxnSpPr>
        <p:spPr>
          <a:xfrm flipH="1" flipV="1">
            <a:off x="6083401" y="1128570"/>
            <a:ext cx="1017524" cy="896329"/>
          </a:xfrm>
          <a:prstGeom prst="line">
            <a:avLst/>
          </a:prstGeom>
          <a:ln w="127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線接點 53"/>
          <p:cNvCxnSpPr/>
          <p:nvPr/>
        </p:nvCxnSpPr>
        <p:spPr>
          <a:xfrm>
            <a:off x="1721971" y="2696650"/>
            <a:ext cx="0" cy="1366096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5" name="矩形 54"/>
          <p:cNvSpPr/>
          <p:nvPr/>
        </p:nvSpPr>
        <p:spPr>
          <a:xfrm>
            <a:off x="833739" y="3004709"/>
            <a:ext cx="7232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TW" altLang="en-US" sz="1400" b="1" dirty="0" smtClean="0">
                <a:latin typeface="Arial" panose="020B0604020202020204" pitchFamily="34" charset="0"/>
                <a:ea typeface="微軟正黑體"/>
              </a:rPr>
              <a:t>句子一</a:t>
            </a:r>
            <a:endParaRPr lang="zh-HK" altLang="en-US" sz="1400" b="1" dirty="0">
              <a:latin typeface="Arial" panose="020B0604020202020204" pitchFamily="34" charset="0"/>
              <a:ea typeface="微軟正黑體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806531" y="3670216"/>
            <a:ext cx="7232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TW" altLang="en-US" sz="1400" b="1" dirty="0" smtClean="0">
                <a:latin typeface="Arial" panose="020B0604020202020204" pitchFamily="34" charset="0"/>
                <a:ea typeface="微軟正黑體"/>
              </a:rPr>
              <a:t>句子二</a:t>
            </a:r>
            <a:endParaRPr lang="zh-HK" altLang="en-US" sz="1400" b="1" dirty="0">
              <a:latin typeface="Arial" panose="020B0604020202020204" pitchFamily="34" charset="0"/>
              <a:ea typeface="微軟正黑體"/>
            </a:endParaRPr>
          </a:p>
        </p:txBody>
      </p:sp>
      <p:graphicFrame>
        <p:nvGraphicFramePr>
          <p:cNvPr id="57" name="表格 5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0924453"/>
              </p:ext>
            </p:extLst>
          </p:nvPr>
        </p:nvGraphicFramePr>
        <p:xfrm>
          <a:off x="1827965" y="2944042"/>
          <a:ext cx="2800644" cy="490225"/>
        </p:xfrm>
        <a:graphic>
          <a:graphicData uri="http://schemas.openxmlformats.org/drawingml/2006/table">
            <a:tbl>
              <a:tblPr bandCol="1">
                <a:tableStyleId>{08FB837D-C827-4EFA-A057-4D05807E0F7C}</a:tableStyleId>
              </a:tblPr>
              <a:tblGrid>
                <a:gridCol w="5706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299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9022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600" b="1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他</a:t>
                      </a:r>
                      <a:endParaRPr lang="zh-HK" altLang="en-US" sz="1600" b="1" kern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>
                    <a:lnL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50000"/>
                        </a:lnSpc>
                        <a:defRPr/>
                      </a:pPr>
                      <a:r>
                        <a:rPr lang="zh-TW" altLang="en-US" sz="16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辛勤地工作</a:t>
                      </a:r>
                      <a:r>
                        <a:rPr lang="zh-HK" altLang="en-US" sz="16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。</a:t>
                      </a:r>
                      <a:endParaRPr lang="zh-HK" altLang="en-US" sz="16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58" name="表格 5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0679342"/>
              </p:ext>
            </p:extLst>
          </p:nvPr>
        </p:nvGraphicFramePr>
        <p:xfrm>
          <a:off x="1827964" y="3544320"/>
          <a:ext cx="4604045" cy="490225"/>
        </p:xfrm>
        <a:graphic>
          <a:graphicData uri="http://schemas.openxmlformats.org/drawingml/2006/table">
            <a:tbl>
              <a:tblPr bandCol="1">
                <a:tableStyleId>{08FB837D-C827-4EFA-A057-4D05807E0F7C}</a:tableStyleId>
              </a:tblPr>
              <a:tblGrid>
                <a:gridCol w="570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333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9022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6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他</a:t>
                      </a:r>
                      <a:endParaRPr lang="zh-HK" altLang="en-US" sz="1600" b="1" kern="1200" dirty="0" smtClean="0">
                        <a:solidFill>
                          <a:schemeClr val="accent1">
                            <a:lumMod val="50000"/>
                          </a:schemeClr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>
                    <a:lnL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50000"/>
                        </a:lnSpc>
                        <a:defRPr/>
                      </a:pPr>
                      <a:r>
                        <a:rPr lang="zh-TW" altLang="en-US" sz="16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不</a:t>
                      </a:r>
                      <a:r>
                        <a:rPr lang="zh-TW" altLang="zh-HK" sz="16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願</a:t>
                      </a:r>
                      <a:r>
                        <a:rPr lang="zh-TW" altLang="en-US" sz="16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申請綜合社會保障援助計劃</a:t>
                      </a:r>
                      <a:r>
                        <a:rPr lang="zh-HK" altLang="en-US" sz="1600" b="1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。</a:t>
                      </a:r>
                      <a:endParaRPr lang="zh-HK" altLang="en-US" sz="1600" b="1" kern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>
                    <a:lnL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2" name="圖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476" y="4603221"/>
            <a:ext cx="1524870" cy="1116028"/>
          </a:xfrm>
          <a:prstGeom prst="rect">
            <a:avLst/>
          </a:prstGeom>
        </p:spPr>
      </p:pic>
      <p:grpSp>
        <p:nvGrpSpPr>
          <p:cNvPr id="29" name="群組 28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33" name="圓角化單一角落矩形 32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 dirty="0">
                <a:latin typeface="Arial" panose="020B0604020202020204" pitchFamily="34" charset="0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6FAC46"/>
                </a:gs>
                <a:gs pos="22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 dirty="0">
                <a:latin typeface="Arial" panose="020B0604020202020204" pitchFamily="34" charset="0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結</a:t>
              </a:r>
              <a:r>
                <a:rPr kumimoji="1" lang="zh-TW" altLang="en-US" b="1" spc="300" dirty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構</a:t>
              </a:r>
            </a:p>
          </p:txBody>
        </p:sp>
        <p:sp>
          <p:nvSpPr>
            <p:cNvPr id="36" name="矩形 35"/>
            <p:cNvSpPr/>
            <p:nvPr/>
          </p:nvSpPr>
          <p:spPr>
            <a:xfrm>
              <a:off x="80003" y="1008322"/>
              <a:ext cx="480131" cy="113797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理解複句</a:t>
              </a:r>
              <a:endParaRPr lang="zh-HK" altLang="en-US" sz="1600" b="1" spc="300" dirty="0">
                <a:solidFill>
                  <a:srgbClr val="6FAC46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37" name="直線接點 36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6FAC4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投影片編號版面配置區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086701D-139E-4D25-B877-4D4C207AA5AA}" type="slidenum">
              <a:rPr lang="zh-HK" altLang="en-US" smtClean="0"/>
              <a:pPr/>
              <a:t>26</a:t>
            </a:fld>
            <a:endParaRPr lang="zh-HK" altLang="en-US" dirty="0"/>
          </a:p>
        </p:txBody>
      </p:sp>
      <p:sp>
        <p:nvSpPr>
          <p:cNvPr id="43" name="手繪多邊形 42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7488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選擇關係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07271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8" grpId="1" animBg="1"/>
      <p:bldP spid="39" grpId="0" animBg="1"/>
      <p:bldP spid="39" grpId="1" animBg="1"/>
      <p:bldP spid="40" grpId="0" animBg="1"/>
      <p:bldP spid="41" grpId="0" animBg="1"/>
      <p:bldP spid="42" grpId="0" animBg="1"/>
      <p:bldP spid="42" grpId="1" animBg="1"/>
      <p:bldP spid="23" grpId="0" animBg="1"/>
      <p:bldP spid="24" grpId="0" animBg="1"/>
      <p:bldP spid="25" grpId="0" animBg="1"/>
      <p:bldP spid="26" grpId="0" animBg="1"/>
      <p:bldP spid="30" grpId="0"/>
      <p:bldP spid="31" grpId="0"/>
      <p:bldP spid="32" grpId="0"/>
      <p:bldP spid="48" grpId="0" animBg="1"/>
      <p:bldP spid="49" grpId="0"/>
      <p:bldP spid="50" grpId="0" animBg="1"/>
      <p:bldP spid="51" grpId="0"/>
      <p:bldP spid="55" grpId="0"/>
      <p:bldP spid="5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剪去對角線角落矩形 26"/>
          <p:cNvSpPr/>
          <p:nvPr/>
        </p:nvSpPr>
        <p:spPr>
          <a:xfrm>
            <a:off x="6810419" y="5083399"/>
            <a:ext cx="1579223" cy="480831"/>
          </a:xfrm>
          <a:prstGeom prst="snip2Diag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微軟正黑體"/>
              </a:rPr>
              <a:t>4.</a:t>
            </a:r>
            <a:r>
              <a:rPr lang="zh-TW" altLang="en-US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微軟正黑體"/>
              </a:rPr>
              <a:t> </a:t>
            </a:r>
            <a:r>
              <a:rPr lang="zh-TW" altLang="en-US" sz="1600" spc="300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微軟正黑體"/>
              </a:rPr>
              <a:t>分</a:t>
            </a:r>
            <a:r>
              <a:rPr lang="zh-HK" altLang="en-US" sz="1600" spc="300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微軟正黑體"/>
              </a:rPr>
              <a:t>拆</a:t>
            </a:r>
            <a:r>
              <a:rPr lang="zh-TW" altLang="en-US" sz="1600" spc="3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軟正黑體"/>
              </a:rPr>
              <a:t>句子</a:t>
            </a:r>
            <a:endParaRPr lang="zh-TW" altLang="en-US" sz="1600" spc="3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33" name="剪去對角線角落矩形 32"/>
          <p:cNvSpPr/>
          <p:nvPr/>
        </p:nvSpPr>
        <p:spPr>
          <a:xfrm>
            <a:off x="5308698" y="5076823"/>
            <a:ext cx="1598416" cy="480831"/>
          </a:xfrm>
          <a:prstGeom prst="snip2Diag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en-US" altLang="zh-TW" sz="1600" spc="3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微軟正黑體"/>
              </a:rPr>
              <a:t>3.</a:t>
            </a:r>
            <a:r>
              <a:rPr lang="zh-TW" altLang="en-US" sz="1600" spc="3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微軟正黑體"/>
              </a:rPr>
              <a:t> </a:t>
            </a:r>
            <a:r>
              <a:rPr lang="zh-HK" altLang="en-US" sz="1600" spc="300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微軟正黑體"/>
              </a:rPr>
              <a:t>認清</a:t>
            </a:r>
            <a:r>
              <a:rPr lang="zh-TW" altLang="en-US" sz="1600" spc="3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軟正黑體"/>
              </a:rPr>
              <a:t>事</a:t>
            </a:r>
            <a:r>
              <a:rPr lang="zh-TW" altLang="en-US" sz="1600" spc="3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軟正黑體"/>
              </a:rPr>
              <a:t>物</a:t>
            </a:r>
            <a:endParaRPr lang="en-US" altLang="zh-HK" sz="1600" spc="3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微軟正黑體"/>
            </a:endParaRPr>
          </a:p>
        </p:txBody>
      </p:sp>
      <p:pic>
        <p:nvPicPr>
          <p:cNvPr id="24" name="圖片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0849" y="4568021"/>
            <a:ext cx="1576994" cy="656393"/>
          </a:xfrm>
          <a:prstGeom prst="rect">
            <a:avLst/>
          </a:prstGeom>
        </p:spPr>
      </p:pic>
      <p:sp>
        <p:nvSpPr>
          <p:cNvPr id="22" name="投影片編號版面配置區 3">
            <a:extLst>
              <a:ext uri="{FF2B5EF4-FFF2-40B4-BE49-F238E27FC236}">
                <a16:creationId xmlns:a16="http://schemas.microsoft.com/office/drawing/2014/main" id="{16F76291-08C7-4402-93E4-D16E0F6D0192}"/>
              </a:ext>
            </a:extLst>
          </p:cNvPr>
          <p:cNvSpPr txBox="1">
            <a:spLocks/>
          </p:cNvSpPr>
          <p:nvPr/>
        </p:nvSpPr>
        <p:spPr>
          <a:xfrm>
            <a:off x="16892026" y="5605104"/>
            <a:ext cx="609600" cy="5207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ctr" defTabSz="914400" rtl="0" eaLnBrk="1" latinLnBrk="0" hangingPunct="1">
              <a:defRPr kumimoji="0" sz="1400" b="1" kern="1200" smtClean="0">
                <a:solidFill>
                  <a:srgbClr val="FFFFFF"/>
                </a:solidFill>
                <a:latin typeface="Corbel" panose="020B0503020204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9F41EFE-E70A-4D6F-A163-BE2CE8602390}" type="slidenum">
              <a:rPr kumimoji="0" lang="en-US" altLang="zh-HK" sz="14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rbel" panose="020B0503020204020204" pitchFamily="34" charset="0"/>
                <a:ea typeface="微軟正黑體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altLang="zh-HK" sz="1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orbel" panose="020B0503020204020204" pitchFamily="34" charset="0"/>
              <a:ea typeface="微軟正黑體"/>
              <a:cs typeface="+mn-cs"/>
            </a:endParaRPr>
          </a:p>
        </p:txBody>
      </p:sp>
      <p:sp>
        <p:nvSpPr>
          <p:cNvPr id="29" name="剪去對角線角落矩形 28"/>
          <p:cNvSpPr/>
          <p:nvPr/>
        </p:nvSpPr>
        <p:spPr>
          <a:xfrm>
            <a:off x="3729789" y="4150698"/>
            <a:ext cx="4659854" cy="468571"/>
          </a:xfrm>
          <a:prstGeom prst="snip2Diag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4138" lvl="1"/>
            <a:r>
              <a:rPr lang="en-US" altLang="zh-TW" sz="1600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微軟正黑體"/>
              </a:rPr>
              <a:t>1.  </a:t>
            </a:r>
            <a:r>
              <a:rPr lang="zh-HK" altLang="en-US" sz="1600" spc="300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微軟正黑體"/>
              </a:rPr>
              <a:t>分析</a:t>
            </a:r>
            <a:r>
              <a:rPr lang="zh-TW" altLang="en-US" sz="1600" spc="3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微軟正黑體"/>
              </a:rPr>
              <a:t>項目</a:t>
            </a:r>
            <a:r>
              <a:rPr lang="zh-HK" altLang="en-US" sz="1600" spc="3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微軟正黑體"/>
              </a:rPr>
              <a:t>是否</a:t>
            </a:r>
            <a:r>
              <a:rPr lang="zh-TW" altLang="en-US" sz="1600" spc="300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微軟正黑體"/>
              </a:rPr>
              <a:t>有</a:t>
            </a:r>
            <a:r>
              <a:rPr lang="zh-HK" altLang="en-US" sz="1600" spc="3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微軟正黑體"/>
              </a:rPr>
              <a:t>已定</a:t>
            </a:r>
            <a:r>
              <a:rPr lang="en-US" altLang="zh-HK" sz="1600" spc="3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微軟正黑體"/>
              </a:rPr>
              <a:t>/</a:t>
            </a:r>
            <a:r>
              <a:rPr lang="zh-HK" altLang="en-US" sz="1600" spc="3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微軟正黑體"/>
              </a:rPr>
              <a:t>未定的</a:t>
            </a:r>
            <a:r>
              <a:rPr lang="zh-HK" altLang="en-US" sz="1600" spc="3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軟正黑體"/>
              </a:rPr>
              <a:t>選擇</a:t>
            </a:r>
            <a:r>
              <a:rPr lang="zh-HK" altLang="en-US" sz="1600" spc="3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軟正黑體"/>
              </a:rPr>
              <a:t>關係</a:t>
            </a:r>
            <a:endParaRPr lang="en-US" altLang="zh-HK" sz="1600" spc="3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微軟正黑體"/>
            </a:endParaRPr>
          </a:p>
        </p:txBody>
      </p:sp>
      <p:sp>
        <p:nvSpPr>
          <p:cNvPr id="30" name="剪去對角線角落矩形 29"/>
          <p:cNvSpPr/>
          <p:nvPr/>
        </p:nvSpPr>
        <p:spPr>
          <a:xfrm>
            <a:off x="4258318" y="4619269"/>
            <a:ext cx="4131325" cy="461995"/>
          </a:xfrm>
          <a:prstGeom prst="snip2Diag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en-US" altLang="zh-TW" sz="1600" spc="300" dirty="0" smtClean="0">
                <a:solidFill>
                  <a:schemeClr val="bg1"/>
                </a:solidFill>
                <a:latin typeface="Arial" panose="020B0604020202020204" pitchFamily="34" charset="0"/>
                <a:ea typeface="微軟正黑體"/>
              </a:rPr>
              <a:t>2</a:t>
            </a:r>
            <a:r>
              <a:rPr lang="zh-TW" altLang="en-US" sz="1600" spc="300" dirty="0" smtClean="0">
                <a:solidFill>
                  <a:schemeClr val="bg1"/>
                </a:solidFill>
                <a:latin typeface="Arial" panose="020B0604020202020204" pitchFamily="34" charset="0"/>
                <a:ea typeface="微軟正黑體"/>
              </a:rPr>
              <a:t>. 留意</a:t>
            </a:r>
            <a:r>
              <a:rPr lang="zh-TW" altLang="en-US" sz="1600" spc="300" dirty="0">
                <a:solidFill>
                  <a:schemeClr val="bg1"/>
                </a:solidFill>
                <a:latin typeface="Corbel"/>
                <a:ea typeface="微軟正黑體"/>
              </a:rPr>
              <a:t>複句中是否有特定的</a:t>
            </a:r>
            <a:r>
              <a:rPr lang="zh-TW" altLang="en-US" sz="1600" spc="300" dirty="0">
                <a:solidFill>
                  <a:schemeClr val="accent4">
                    <a:lumMod val="60000"/>
                    <a:lumOff val="40000"/>
                  </a:schemeClr>
                </a:solidFill>
                <a:latin typeface="Corbel"/>
                <a:ea typeface="微軟正黑體"/>
              </a:rPr>
              <a:t>關聯</a:t>
            </a:r>
            <a:r>
              <a:rPr lang="zh-TW" altLang="en-US" sz="1600" spc="3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Corbel"/>
                <a:ea typeface="微軟正黑體"/>
              </a:rPr>
              <a:t>詞</a:t>
            </a:r>
            <a:endParaRPr lang="en-GB" altLang="zh-TW" sz="1600" spc="300" dirty="0">
              <a:solidFill>
                <a:schemeClr val="accent4">
                  <a:lumMod val="60000"/>
                  <a:lumOff val="40000"/>
                </a:schemeClr>
              </a:solidFill>
              <a:latin typeface="Corbel"/>
              <a:ea typeface="微軟正黑體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4232165" y="612750"/>
            <a:ext cx="1531188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1500" b="1" u="sng" dirty="0">
                <a:solidFill>
                  <a:schemeClr val="accent5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已定</a:t>
            </a:r>
            <a:r>
              <a:rPr lang="zh-TW" altLang="en-US" sz="1500" dirty="0" smtClean="0">
                <a:solidFill>
                  <a:schemeClr val="accent5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的</a:t>
            </a:r>
            <a:r>
              <a:rPr lang="zh-TW" altLang="en-US" sz="1500" dirty="0">
                <a:solidFill>
                  <a:schemeClr val="accent5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選擇關係</a:t>
            </a:r>
            <a:endParaRPr lang="zh-HK" altLang="en-US" sz="1500" dirty="0">
              <a:solidFill>
                <a:schemeClr val="accent5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cxnSp>
        <p:nvCxnSpPr>
          <p:cNvPr id="50" name="直線接點 49"/>
          <p:cNvCxnSpPr/>
          <p:nvPr/>
        </p:nvCxnSpPr>
        <p:spPr>
          <a:xfrm>
            <a:off x="1794904" y="2420144"/>
            <a:ext cx="0" cy="1366096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1" name="矩形 50"/>
          <p:cNvSpPr/>
          <p:nvPr/>
        </p:nvSpPr>
        <p:spPr>
          <a:xfrm>
            <a:off x="936652" y="2728203"/>
            <a:ext cx="7232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TW" altLang="en-US" sz="1400" b="1" dirty="0" smtClean="0">
                <a:latin typeface="Arial" panose="020B0604020202020204" pitchFamily="34" charset="0"/>
                <a:ea typeface="微軟正黑體"/>
              </a:rPr>
              <a:t>句子一</a:t>
            </a:r>
            <a:endParaRPr lang="zh-HK" altLang="en-US" sz="1400" b="1" dirty="0">
              <a:latin typeface="Arial" panose="020B0604020202020204" pitchFamily="34" charset="0"/>
              <a:ea typeface="微軟正黑體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909444" y="3393710"/>
            <a:ext cx="7232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TW" altLang="en-US" sz="1400" b="1" dirty="0" smtClean="0">
                <a:latin typeface="Arial" panose="020B0604020202020204" pitchFamily="34" charset="0"/>
                <a:ea typeface="微軟正黑體"/>
              </a:rPr>
              <a:t>句子二</a:t>
            </a:r>
            <a:endParaRPr lang="zh-HK" altLang="en-US" sz="1400" b="1" dirty="0">
              <a:latin typeface="Arial" panose="020B0604020202020204" pitchFamily="34" charset="0"/>
              <a:ea typeface="微軟正黑體"/>
            </a:endParaRPr>
          </a:p>
        </p:txBody>
      </p:sp>
      <p:graphicFrame>
        <p:nvGraphicFramePr>
          <p:cNvPr id="53" name="表格 5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3338005"/>
              </p:ext>
            </p:extLst>
          </p:nvPr>
        </p:nvGraphicFramePr>
        <p:xfrm>
          <a:off x="1930878" y="2667536"/>
          <a:ext cx="4097978" cy="490225"/>
        </p:xfrm>
        <a:graphic>
          <a:graphicData uri="http://schemas.openxmlformats.org/drawingml/2006/table">
            <a:tbl>
              <a:tblPr bandCol="1">
                <a:tableStyleId>{08FB837D-C827-4EFA-A057-4D05807E0F7C}</a:tableStyleId>
              </a:tblPr>
              <a:tblGrid>
                <a:gridCol w="10872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1075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9022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6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商家</a:t>
                      </a:r>
                      <a:endParaRPr lang="zh-HK" altLang="en-US" sz="1600" b="1" kern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>
                    <a:lnL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50000"/>
                        </a:lnSpc>
                        <a:defRPr/>
                      </a:pPr>
                      <a:r>
                        <a:rPr lang="zh-HK" altLang="en-US" sz="16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要丟棄大量過期食物。</a:t>
                      </a:r>
                      <a:endParaRPr lang="zh-HK" altLang="en-US" sz="16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54" name="表格 5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349799"/>
              </p:ext>
            </p:extLst>
          </p:nvPr>
        </p:nvGraphicFramePr>
        <p:xfrm>
          <a:off x="1930877" y="3267814"/>
          <a:ext cx="4109391" cy="490225"/>
        </p:xfrm>
        <a:graphic>
          <a:graphicData uri="http://schemas.openxmlformats.org/drawingml/2006/table">
            <a:tbl>
              <a:tblPr bandCol="1">
                <a:tableStyleId>{08FB837D-C827-4EFA-A057-4D05807E0F7C}</a:tableStyleId>
              </a:tblPr>
              <a:tblGrid>
                <a:gridCol w="10872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221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9022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6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商家</a:t>
                      </a:r>
                      <a:endParaRPr lang="zh-HK" altLang="en-US" sz="1600" b="1" kern="1200" dirty="0" smtClean="0">
                        <a:solidFill>
                          <a:schemeClr val="accent1">
                            <a:lumMod val="50000"/>
                          </a:schemeClr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>
                    <a:lnL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50000"/>
                        </a:lnSpc>
                        <a:defRPr/>
                      </a:pPr>
                      <a:r>
                        <a:rPr lang="zh-TW" altLang="en-US" sz="16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考慮在過期前捐出食品</a:t>
                      </a:r>
                      <a:r>
                        <a:rPr lang="zh-HK" altLang="en-US" sz="1600" b="1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。</a:t>
                      </a:r>
                      <a:endParaRPr lang="zh-HK" altLang="en-US" sz="1600" b="1" kern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>
                    <a:lnL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2" name="圖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250" y="4755202"/>
            <a:ext cx="1576994" cy="656393"/>
          </a:xfrm>
          <a:prstGeom prst="rect">
            <a:avLst/>
          </a:prstGeom>
        </p:spPr>
      </p:pic>
      <p:grpSp>
        <p:nvGrpSpPr>
          <p:cNvPr id="25" name="群組 24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26" name="圓角化單一角落矩形 25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 dirty="0">
                <a:latin typeface="Arial" panose="020B0604020202020204" pitchFamily="34" charset="0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6FAC46"/>
                </a:gs>
                <a:gs pos="22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 dirty="0">
                <a:latin typeface="Arial" panose="020B0604020202020204" pitchFamily="34" charset="0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結</a:t>
              </a:r>
              <a:r>
                <a:rPr kumimoji="1" lang="zh-TW" altLang="en-US" b="1" spc="300" dirty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構</a:t>
              </a:r>
            </a:p>
          </p:txBody>
        </p:sp>
        <p:sp>
          <p:nvSpPr>
            <p:cNvPr id="32" name="矩形 31"/>
            <p:cNvSpPr/>
            <p:nvPr/>
          </p:nvSpPr>
          <p:spPr>
            <a:xfrm>
              <a:off x="80003" y="1008322"/>
              <a:ext cx="480131" cy="113797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理解複句</a:t>
              </a:r>
              <a:endParaRPr lang="zh-HK" altLang="en-US" sz="1600" b="1" spc="300" dirty="0">
                <a:solidFill>
                  <a:srgbClr val="6FAC46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34" name="直線接點 33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6FAC4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矩形 34"/>
          <p:cNvSpPr/>
          <p:nvPr/>
        </p:nvSpPr>
        <p:spPr>
          <a:xfrm>
            <a:off x="1002685" y="1634247"/>
            <a:ext cx="797087" cy="78483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>
            <a:solidFill>
              <a:schemeClr val="accent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>
              <a:defRPr/>
            </a:pPr>
            <a:r>
              <a:rPr lang="zh-TW" altLang="en-US" sz="1500" b="1" dirty="0" smtClean="0">
                <a:solidFill>
                  <a:schemeClr val="bg1"/>
                </a:solidFill>
                <a:latin typeface="Corbel"/>
                <a:ea typeface="微軟正黑體"/>
              </a:rPr>
              <a:t>與</a:t>
            </a:r>
            <a:r>
              <a:rPr lang="zh-TW" altLang="en-US" sz="1500" b="1" dirty="0">
                <a:solidFill>
                  <a:schemeClr val="bg1"/>
                </a:solidFill>
                <a:latin typeface="Corbel"/>
                <a:ea typeface="微軟正黑體"/>
              </a:rPr>
              <a:t>其</a:t>
            </a:r>
            <a:endParaRPr lang="en-US" altLang="zh-TW" sz="1500" b="1" dirty="0" smtClean="0">
              <a:solidFill>
                <a:schemeClr val="bg1"/>
              </a:solidFill>
              <a:latin typeface="Corbel"/>
              <a:ea typeface="微軟正黑體"/>
            </a:endParaRPr>
          </a:p>
          <a:p>
            <a:pPr algn="ctr"/>
            <a:endParaRPr lang="en-US" altLang="zh-TW" sz="1500" b="1" dirty="0" smtClean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096469" y="1634247"/>
            <a:ext cx="812114" cy="784830"/>
          </a:xfrm>
          <a:prstGeom prst="rect">
            <a:avLst/>
          </a:prstGeom>
          <a:solidFill>
            <a:srgbClr val="FFE699"/>
          </a:solidFill>
          <a:ln w="12700">
            <a:solidFill>
              <a:schemeClr val="accent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500" b="1" dirty="0" smtClean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商</a:t>
            </a:r>
            <a:r>
              <a:rPr lang="zh-TW" altLang="en-US" sz="1500" b="1" dirty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家</a:t>
            </a:r>
            <a:endParaRPr lang="en-US" altLang="zh-HK" sz="1500" b="1" dirty="0" smtClean="0">
              <a:solidFill>
                <a:srgbClr val="D65042"/>
              </a:solidFill>
              <a:latin typeface="Corbel"/>
              <a:ea typeface="微軟正黑體"/>
            </a:endParaRPr>
          </a:p>
          <a:p>
            <a:pPr algn="ctr"/>
            <a:endParaRPr lang="zh-HK" altLang="en-US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613299" y="1634247"/>
            <a:ext cx="2458210" cy="78483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solidFill>
              <a:schemeClr val="accent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>
              <a:defRPr/>
            </a:pPr>
            <a:r>
              <a:rPr lang="zh-TW" altLang="en-US" sz="1500" b="1" dirty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考慮在過期前捐出</a:t>
            </a:r>
            <a:r>
              <a:rPr lang="zh-TW" altLang="en-US" sz="1500" b="1" dirty="0" smtClean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食品</a:t>
            </a:r>
            <a:r>
              <a:rPr lang="zh-TW" altLang="en-US" sz="1500" b="1" dirty="0" smtClean="0">
                <a:solidFill>
                  <a:schemeClr val="accent1">
                    <a:lumMod val="50000"/>
                  </a:schemeClr>
                </a:solidFill>
                <a:latin typeface="Corbel"/>
                <a:ea typeface="微軟正黑體"/>
              </a:rPr>
              <a:t>。</a:t>
            </a:r>
            <a:endParaRPr lang="en-US" altLang="zh-TW" sz="1500" b="1" dirty="0">
              <a:solidFill>
                <a:schemeClr val="accent1">
                  <a:lumMod val="50000"/>
                </a:schemeClr>
              </a:solidFill>
              <a:latin typeface="Corbel"/>
              <a:ea typeface="微軟正黑體"/>
            </a:endParaRPr>
          </a:p>
          <a:p>
            <a:pPr algn="ctr"/>
            <a:endParaRPr lang="en-US" altLang="zh-TW" sz="1500" b="1" dirty="0" smtClean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799930" y="1634247"/>
            <a:ext cx="2305746" cy="78483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2700">
            <a:solidFill>
              <a:schemeClr val="accent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/>
            <a:r>
              <a:rPr lang="zh-HK" altLang="en-US" sz="1500" b="1" dirty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要丟棄大量過期食物</a:t>
            </a:r>
            <a:r>
              <a:rPr lang="zh-TW" altLang="en-US" sz="1500" b="1" dirty="0" smtClean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</a:p>
          <a:p>
            <a:pPr algn="ctr"/>
            <a:endParaRPr lang="zh-HK" altLang="en-US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4908583" y="1634247"/>
            <a:ext cx="704715" cy="78483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>
            <a:solidFill>
              <a:schemeClr val="accent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>
              <a:defRPr/>
            </a:pPr>
            <a:r>
              <a:rPr lang="zh-TW" altLang="en-US" sz="1500" b="1" dirty="0" smtClean="0">
                <a:solidFill>
                  <a:schemeClr val="bg1"/>
                </a:solidFill>
                <a:latin typeface="Corbel"/>
                <a:ea typeface="微軟正黑體"/>
              </a:rPr>
              <a:t>不如</a:t>
            </a:r>
            <a:endParaRPr lang="en-US" altLang="zh-TW" sz="1500" b="1" dirty="0" smtClean="0">
              <a:solidFill>
                <a:schemeClr val="bg1"/>
              </a:solidFill>
              <a:latin typeface="Corbel"/>
              <a:ea typeface="微軟正黑體"/>
            </a:endParaRPr>
          </a:p>
          <a:p>
            <a:pPr algn="ctr"/>
            <a:endParaRPr lang="en-US" altLang="zh-TW" sz="1500" b="1" dirty="0" smtClean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2046514" y="784834"/>
            <a:ext cx="108234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HK" altLang="en-US" sz="1400" dirty="0" smtClean="0">
                <a:latin typeface="Arial" panose="020B0604020202020204" pitchFamily="34" charset="0"/>
                <a:ea typeface="微軟正黑體"/>
              </a:rPr>
              <a:t>（</a:t>
            </a:r>
            <a:r>
              <a:rPr lang="zh-TW" altLang="en-US" sz="1400" dirty="0" smtClean="0">
                <a:latin typeface="Arial" panose="020B0604020202020204" pitchFamily="34" charset="0"/>
                <a:ea typeface="微軟正黑體"/>
              </a:rPr>
              <a:t>項目一</a:t>
            </a:r>
            <a:r>
              <a:rPr lang="zh-HK" altLang="en-US" sz="1400" dirty="0" smtClean="0">
                <a:latin typeface="Arial" panose="020B0604020202020204" pitchFamily="34" charset="0"/>
                <a:ea typeface="微軟正黑體"/>
              </a:rPr>
              <a:t>）</a:t>
            </a:r>
            <a:endParaRPr lang="zh-HK" altLang="en-US" sz="1400" dirty="0">
              <a:latin typeface="Arial" panose="020B0604020202020204" pitchFamily="34" charset="0"/>
              <a:ea typeface="微軟正黑體"/>
            </a:endParaRPr>
          </a:p>
        </p:txBody>
      </p:sp>
      <p:sp>
        <p:nvSpPr>
          <p:cNvPr id="44" name="圓角矩形圖說文字 12"/>
          <p:cNvSpPr/>
          <p:nvPr/>
        </p:nvSpPr>
        <p:spPr>
          <a:xfrm>
            <a:off x="2138034" y="1118733"/>
            <a:ext cx="874834" cy="652319"/>
          </a:xfrm>
          <a:custGeom>
            <a:avLst/>
            <a:gdLst>
              <a:gd name="connsiteX0" fmla="*/ 0 w 2124585"/>
              <a:gd name="connsiteY0" fmla="*/ 110718 h 664292"/>
              <a:gd name="connsiteX1" fmla="*/ 110718 w 2124585"/>
              <a:gd name="connsiteY1" fmla="*/ 0 h 664292"/>
              <a:gd name="connsiteX2" fmla="*/ 354098 w 2124585"/>
              <a:gd name="connsiteY2" fmla="*/ 0 h 664292"/>
              <a:gd name="connsiteX3" fmla="*/ 354098 w 2124585"/>
              <a:gd name="connsiteY3" fmla="*/ 0 h 664292"/>
              <a:gd name="connsiteX4" fmla="*/ 885244 w 2124585"/>
              <a:gd name="connsiteY4" fmla="*/ 0 h 664292"/>
              <a:gd name="connsiteX5" fmla="*/ 2013867 w 2124585"/>
              <a:gd name="connsiteY5" fmla="*/ 0 h 664292"/>
              <a:gd name="connsiteX6" fmla="*/ 2124585 w 2124585"/>
              <a:gd name="connsiteY6" fmla="*/ 110718 h 664292"/>
              <a:gd name="connsiteX7" fmla="*/ 2124585 w 2124585"/>
              <a:gd name="connsiteY7" fmla="*/ 387504 h 664292"/>
              <a:gd name="connsiteX8" fmla="*/ 2124585 w 2124585"/>
              <a:gd name="connsiteY8" fmla="*/ 387504 h 664292"/>
              <a:gd name="connsiteX9" fmla="*/ 2124585 w 2124585"/>
              <a:gd name="connsiteY9" fmla="*/ 553577 h 664292"/>
              <a:gd name="connsiteX10" fmla="*/ 2124585 w 2124585"/>
              <a:gd name="connsiteY10" fmla="*/ 553574 h 664292"/>
              <a:gd name="connsiteX11" fmla="*/ 2013867 w 2124585"/>
              <a:gd name="connsiteY11" fmla="*/ 664292 h 664292"/>
              <a:gd name="connsiteX12" fmla="*/ 885244 w 2124585"/>
              <a:gd name="connsiteY12" fmla="*/ 664292 h 664292"/>
              <a:gd name="connsiteX13" fmla="*/ 89870 w 2124585"/>
              <a:gd name="connsiteY13" fmla="*/ 1147392 h 664292"/>
              <a:gd name="connsiteX14" fmla="*/ 354098 w 2124585"/>
              <a:gd name="connsiteY14" fmla="*/ 664292 h 664292"/>
              <a:gd name="connsiteX15" fmla="*/ 110718 w 2124585"/>
              <a:gd name="connsiteY15" fmla="*/ 664292 h 664292"/>
              <a:gd name="connsiteX16" fmla="*/ 0 w 2124585"/>
              <a:gd name="connsiteY16" fmla="*/ 553574 h 664292"/>
              <a:gd name="connsiteX17" fmla="*/ 0 w 2124585"/>
              <a:gd name="connsiteY17" fmla="*/ 553577 h 664292"/>
              <a:gd name="connsiteX18" fmla="*/ 0 w 2124585"/>
              <a:gd name="connsiteY18" fmla="*/ 387504 h 664292"/>
              <a:gd name="connsiteX19" fmla="*/ 0 w 2124585"/>
              <a:gd name="connsiteY19" fmla="*/ 387504 h 664292"/>
              <a:gd name="connsiteX20" fmla="*/ 0 w 2124585"/>
              <a:gd name="connsiteY20" fmla="*/ 110718 h 664292"/>
              <a:gd name="connsiteX0" fmla="*/ 0 w 2124585"/>
              <a:gd name="connsiteY0" fmla="*/ 110718 h 1147392"/>
              <a:gd name="connsiteX1" fmla="*/ 110718 w 2124585"/>
              <a:gd name="connsiteY1" fmla="*/ 0 h 1147392"/>
              <a:gd name="connsiteX2" fmla="*/ 354098 w 2124585"/>
              <a:gd name="connsiteY2" fmla="*/ 0 h 1147392"/>
              <a:gd name="connsiteX3" fmla="*/ 354098 w 2124585"/>
              <a:gd name="connsiteY3" fmla="*/ 0 h 1147392"/>
              <a:gd name="connsiteX4" fmla="*/ 885244 w 2124585"/>
              <a:gd name="connsiteY4" fmla="*/ 0 h 1147392"/>
              <a:gd name="connsiteX5" fmla="*/ 2013867 w 2124585"/>
              <a:gd name="connsiteY5" fmla="*/ 0 h 1147392"/>
              <a:gd name="connsiteX6" fmla="*/ 2124585 w 2124585"/>
              <a:gd name="connsiteY6" fmla="*/ 110718 h 1147392"/>
              <a:gd name="connsiteX7" fmla="*/ 2124585 w 2124585"/>
              <a:gd name="connsiteY7" fmla="*/ 387504 h 1147392"/>
              <a:gd name="connsiteX8" fmla="*/ 2124585 w 2124585"/>
              <a:gd name="connsiteY8" fmla="*/ 387504 h 1147392"/>
              <a:gd name="connsiteX9" fmla="*/ 2124585 w 2124585"/>
              <a:gd name="connsiteY9" fmla="*/ 553577 h 1147392"/>
              <a:gd name="connsiteX10" fmla="*/ 2124585 w 2124585"/>
              <a:gd name="connsiteY10" fmla="*/ 553574 h 1147392"/>
              <a:gd name="connsiteX11" fmla="*/ 2013867 w 2124585"/>
              <a:gd name="connsiteY11" fmla="*/ 664292 h 1147392"/>
              <a:gd name="connsiteX12" fmla="*/ 692739 w 2124585"/>
              <a:gd name="connsiteY12" fmla="*/ 664292 h 1147392"/>
              <a:gd name="connsiteX13" fmla="*/ 89870 w 2124585"/>
              <a:gd name="connsiteY13" fmla="*/ 1147392 h 1147392"/>
              <a:gd name="connsiteX14" fmla="*/ 354098 w 2124585"/>
              <a:gd name="connsiteY14" fmla="*/ 664292 h 1147392"/>
              <a:gd name="connsiteX15" fmla="*/ 110718 w 2124585"/>
              <a:gd name="connsiteY15" fmla="*/ 664292 h 1147392"/>
              <a:gd name="connsiteX16" fmla="*/ 0 w 2124585"/>
              <a:gd name="connsiteY16" fmla="*/ 553574 h 1147392"/>
              <a:gd name="connsiteX17" fmla="*/ 0 w 2124585"/>
              <a:gd name="connsiteY17" fmla="*/ 553577 h 1147392"/>
              <a:gd name="connsiteX18" fmla="*/ 0 w 2124585"/>
              <a:gd name="connsiteY18" fmla="*/ 387504 h 1147392"/>
              <a:gd name="connsiteX19" fmla="*/ 0 w 2124585"/>
              <a:gd name="connsiteY19" fmla="*/ 387504 h 1147392"/>
              <a:gd name="connsiteX20" fmla="*/ 0 w 2124585"/>
              <a:gd name="connsiteY20" fmla="*/ 110718 h 1147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124585" h="1147392">
                <a:moveTo>
                  <a:pt x="0" y="110718"/>
                </a:moveTo>
                <a:cubicBezTo>
                  <a:pt x="0" y="49570"/>
                  <a:pt x="49570" y="0"/>
                  <a:pt x="110718" y="0"/>
                </a:cubicBezTo>
                <a:lnTo>
                  <a:pt x="354098" y="0"/>
                </a:lnTo>
                <a:lnTo>
                  <a:pt x="354098" y="0"/>
                </a:lnTo>
                <a:lnTo>
                  <a:pt x="885244" y="0"/>
                </a:lnTo>
                <a:lnTo>
                  <a:pt x="2013867" y="0"/>
                </a:lnTo>
                <a:cubicBezTo>
                  <a:pt x="2075015" y="0"/>
                  <a:pt x="2124585" y="49570"/>
                  <a:pt x="2124585" y="110718"/>
                </a:cubicBezTo>
                <a:lnTo>
                  <a:pt x="2124585" y="387504"/>
                </a:lnTo>
                <a:lnTo>
                  <a:pt x="2124585" y="387504"/>
                </a:lnTo>
                <a:lnTo>
                  <a:pt x="2124585" y="553577"/>
                </a:lnTo>
                <a:lnTo>
                  <a:pt x="2124585" y="553574"/>
                </a:lnTo>
                <a:cubicBezTo>
                  <a:pt x="2124585" y="614722"/>
                  <a:pt x="2075015" y="664292"/>
                  <a:pt x="2013867" y="664292"/>
                </a:cubicBezTo>
                <a:lnTo>
                  <a:pt x="692739" y="664292"/>
                </a:lnTo>
                <a:lnTo>
                  <a:pt x="89870" y="1147392"/>
                </a:lnTo>
                <a:lnTo>
                  <a:pt x="354098" y="664292"/>
                </a:lnTo>
                <a:lnTo>
                  <a:pt x="110718" y="664292"/>
                </a:lnTo>
                <a:cubicBezTo>
                  <a:pt x="49570" y="664292"/>
                  <a:pt x="0" y="614722"/>
                  <a:pt x="0" y="553574"/>
                </a:cubicBezTo>
                <a:lnTo>
                  <a:pt x="0" y="553577"/>
                </a:lnTo>
                <a:lnTo>
                  <a:pt x="0" y="387504"/>
                </a:lnTo>
                <a:lnTo>
                  <a:pt x="0" y="387504"/>
                </a:lnTo>
                <a:lnTo>
                  <a:pt x="0" y="110718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2264523" y="1188319"/>
            <a:ext cx="64633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12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選擇一</a:t>
            </a:r>
            <a:endParaRPr lang="zh-HK" altLang="en-US" sz="12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6704775" y="784834"/>
            <a:ext cx="108234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HK" altLang="en-US" sz="1400" dirty="0" smtClean="0">
                <a:latin typeface="Arial" panose="020B0604020202020204" pitchFamily="34" charset="0"/>
                <a:ea typeface="微軟正黑體"/>
              </a:rPr>
              <a:t>（</a:t>
            </a:r>
            <a:r>
              <a:rPr lang="zh-TW" altLang="en-US" sz="1400" dirty="0" smtClean="0">
                <a:latin typeface="Arial" panose="020B0604020202020204" pitchFamily="34" charset="0"/>
                <a:ea typeface="微軟正黑體"/>
              </a:rPr>
              <a:t>項目二</a:t>
            </a:r>
            <a:r>
              <a:rPr lang="zh-HK" altLang="en-US" sz="1400" dirty="0" smtClean="0">
                <a:latin typeface="Arial" panose="020B0604020202020204" pitchFamily="34" charset="0"/>
                <a:ea typeface="微軟正黑體"/>
              </a:rPr>
              <a:t>）</a:t>
            </a:r>
            <a:endParaRPr lang="zh-HK" altLang="en-US" sz="1400" dirty="0">
              <a:latin typeface="Arial" panose="020B0604020202020204" pitchFamily="34" charset="0"/>
              <a:ea typeface="微軟正黑體"/>
            </a:endParaRPr>
          </a:p>
        </p:txBody>
      </p:sp>
      <p:sp>
        <p:nvSpPr>
          <p:cNvPr id="46" name="圓角矩形圖說文字 12"/>
          <p:cNvSpPr/>
          <p:nvPr/>
        </p:nvSpPr>
        <p:spPr>
          <a:xfrm>
            <a:off x="6810420" y="1115233"/>
            <a:ext cx="874834" cy="652319"/>
          </a:xfrm>
          <a:custGeom>
            <a:avLst/>
            <a:gdLst>
              <a:gd name="connsiteX0" fmla="*/ 0 w 2124585"/>
              <a:gd name="connsiteY0" fmla="*/ 110718 h 664292"/>
              <a:gd name="connsiteX1" fmla="*/ 110718 w 2124585"/>
              <a:gd name="connsiteY1" fmla="*/ 0 h 664292"/>
              <a:gd name="connsiteX2" fmla="*/ 354098 w 2124585"/>
              <a:gd name="connsiteY2" fmla="*/ 0 h 664292"/>
              <a:gd name="connsiteX3" fmla="*/ 354098 w 2124585"/>
              <a:gd name="connsiteY3" fmla="*/ 0 h 664292"/>
              <a:gd name="connsiteX4" fmla="*/ 885244 w 2124585"/>
              <a:gd name="connsiteY4" fmla="*/ 0 h 664292"/>
              <a:gd name="connsiteX5" fmla="*/ 2013867 w 2124585"/>
              <a:gd name="connsiteY5" fmla="*/ 0 h 664292"/>
              <a:gd name="connsiteX6" fmla="*/ 2124585 w 2124585"/>
              <a:gd name="connsiteY6" fmla="*/ 110718 h 664292"/>
              <a:gd name="connsiteX7" fmla="*/ 2124585 w 2124585"/>
              <a:gd name="connsiteY7" fmla="*/ 387504 h 664292"/>
              <a:gd name="connsiteX8" fmla="*/ 2124585 w 2124585"/>
              <a:gd name="connsiteY8" fmla="*/ 387504 h 664292"/>
              <a:gd name="connsiteX9" fmla="*/ 2124585 w 2124585"/>
              <a:gd name="connsiteY9" fmla="*/ 553577 h 664292"/>
              <a:gd name="connsiteX10" fmla="*/ 2124585 w 2124585"/>
              <a:gd name="connsiteY10" fmla="*/ 553574 h 664292"/>
              <a:gd name="connsiteX11" fmla="*/ 2013867 w 2124585"/>
              <a:gd name="connsiteY11" fmla="*/ 664292 h 664292"/>
              <a:gd name="connsiteX12" fmla="*/ 885244 w 2124585"/>
              <a:gd name="connsiteY12" fmla="*/ 664292 h 664292"/>
              <a:gd name="connsiteX13" fmla="*/ 89870 w 2124585"/>
              <a:gd name="connsiteY13" fmla="*/ 1147392 h 664292"/>
              <a:gd name="connsiteX14" fmla="*/ 354098 w 2124585"/>
              <a:gd name="connsiteY14" fmla="*/ 664292 h 664292"/>
              <a:gd name="connsiteX15" fmla="*/ 110718 w 2124585"/>
              <a:gd name="connsiteY15" fmla="*/ 664292 h 664292"/>
              <a:gd name="connsiteX16" fmla="*/ 0 w 2124585"/>
              <a:gd name="connsiteY16" fmla="*/ 553574 h 664292"/>
              <a:gd name="connsiteX17" fmla="*/ 0 w 2124585"/>
              <a:gd name="connsiteY17" fmla="*/ 553577 h 664292"/>
              <a:gd name="connsiteX18" fmla="*/ 0 w 2124585"/>
              <a:gd name="connsiteY18" fmla="*/ 387504 h 664292"/>
              <a:gd name="connsiteX19" fmla="*/ 0 w 2124585"/>
              <a:gd name="connsiteY19" fmla="*/ 387504 h 664292"/>
              <a:gd name="connsiteX20" fmla="*/ 0 w 2124585"/>
              <a:gd name="connsiteY20" fmla="*/ 110718 h 664292"/>
              <a:gd name="connsiteX0" fmla="*/ 0 w 2124585"/>
              <a:gd name="connsiteY0" fmla="*/ 110718 h 1147392"/>
              <a:gd name="connsiteX1" fmla="*/ 110718 w 2124585"/>
              <a:gd name="connsiteY1" fmla="*/ 0 h 1147392"/>
              <a:gd name="connsiteX2" fmla="*/ 354098 w 2124585"/>
              <a:gd name="connsiteY2" fmla="*/ 0 h 1147392"/>
              <a:gd name="connsiteX3" fmla="*/ 354098 w 2124585"/>
              <a:gd name="connsiteY3" fmla="*/ 0 h 1147392"/>
              <a:gd name="connsiteX4" fmla="*/ 885244 w 2124585"/>
              <a:gd name="connsiteY4" fmla="*/ 0 h 1147392"/>
              <a:gd name="connsiteX5" fmla="*/ 2013867 w 2124585"/>
              <a:gd name="connsiteY5" fmla="*/ 0 h 1147392"/>
              <a:gd name="connsiteX6" fmla="*/ 2124585 w 2124585"/>
              <a:gd name="connsiteY6" fmla="*/ 110718 h 1147392"/>
              <a:gd name="connsiteX7" fmla="*/ 2124585 w 2124585"/>
              <a:gd name="connsiteY7" fmla="*/ 387504 h 1147392"/>
              <a:gd name="connsiteX8" fmla="*/ 2124585 w 2124585"/>
              <a:gd name="connsiteY8" fmla="*/ 387504 h 1147392"/>
              <a:gd name="connsiteX9" fmla="*/ 2124585 w 2124585"/>
              <a:gd name="connsiteY9" fmla="*/ 553577 h 1147392"/>
              <a:gd name="connsiteX10" fmla="*/ 2124585 w 2124585"/>
              <a:gd name="connsiteY10" fmla="*/ 553574 h 1147392"/>
              <a:gd name="connsiteX11" fmla="*/ 2013867 w 2124585"/>
              <a:gd name="connsiteY11" fmla="*/ 664292 h 1147392"/>
              <a:gd name="connsiteX12" fmla="*/ 692739 w 2124585"/>
              <a:gd name="connsiteY12" fmla="*/ 664292 h 1147392"/>
              <a:gd name="connsiteX13" fmla="*/ 89870 w 2124585"/>
              <a:gd name="connsiteY13" fmla="*/ 1147392 h 1147392"/>
              <a:gd name="connsiteX14" fmla="*/ 354098 w 2124585"/>
              <a:gd name="connsiteY14" fmla="*/ 664292 h 1147392"/>
              <a:gd name="connsiteX15" fmla="*/ 110718 w 2124585"/>
              <a:gd name="connsiteY15" fmla="*/ 664292 h 1147392"/>
              <a:gd name="connsiteX16" fmla="*/ 0 w 2124585"/>
              <a:gd name="connsiteY16" fmla="*/ 553574 h 1147392"/>
              <a:gd name="connsiteX17" fmla="*/ 0 w 2124585"/>
              <a:gd name="connsiteY17" fmla="*/ 553577 h 1147392"/>
              <a:gd name="connsiteX18" fmla="*/ 0 w 2124585"/>
              <a:gd name="connsiteY18" fmla="*/ 387504 h 1147392"/>
              <a:gd name="connsiteX19" fmla="*/ 0 w 2124585"/>
              <a:gd name="connsiteY19" fmla="*/ 387504 h 1147392"/>
              <a:gd name="connsiteX20" fmla="*/ 0 w 2124585"/>
              <a:gd name="connsiteY20" fmla="*/ 110718 h 1147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124585" h="1147392">
                <a:moveTo>
                  <a:pt x="0" y="110718"/>
                </a:moveTo>
                <a:cubicBezTo>
                  <a:pt x="0" y="49570"/>
                  <a:pt x="49570" y="0"/>
                  <a:pt x="110718" y="0"/>
                </a:cubicBezTo>
                <a:lnTo>
                  <a:pt x="354098" y="0"/>
                </a:lnTo>
                <a:lnTo>
                  <a:pt x="354098" y="0"/>
                </a:lnTo>
                <a:lnTo>
                  <a:pt x="885244" y="0"/>
                </a:lnTo>
                <a:lnTo>
                  <a:pt x="2013867" y="0"/>
                </a:lnTo>
                <a:cubicBezTo>
                  <a:pt x="2075015" y="0"/>
                  <a:pt x="2124585" y="49570"/>
                  <a:pt x="2124585" y="110718"/>
                </a:cubicBezTo>
                <a:lnTo>
                  <a:pt x="2124585" y="387504"/>
                </a:lnTo>
                <a:lnTo>
                  <a:pt x="2124585" y="387504"/>
                </a:lnTo>
                <a:lnTo>
                  <a:pt x="2124585" y="553577"/>
                </a:lnTo>
                <a:lnTo>
                  <a:pt x="2124585" y="553574"/>
                </a:lnTo>
                <a:cubicBezTo>
                  <a:pt x="2124585" y="614722"/>
                  <a:pt x="2075015" y="664292"/>
                  <a:pt x="2013867" y="664292"/>
                </a:cubicBezTo>
                <a:lnTo>
                  <a:pt x="692739" y="664292"/>
                </a:lnTo>
                <a:lnTo>
                  <a:pt x="89870" y="1147392"/>
                </a:lnTo>
                <a:lnTo>
                  <a:pt x="354098" y="664292"/>
                </a:lnTo>
                <a:lnTo>
                  <a:pt x="110718" y="664292"/>
                </a:lnTo>
                <a:cubicBezTo>
                  <a:pt x="49570" y="664292"/>
                  <a:pt x="0" y="614722"/>
                  <a:pt x="0" y="553574"/>
                </a:cubicBezTo>
                <a:lnTo>
                  <a:pt x="0" y="553577"/>
                </a:lnTo>
                <a:lnTo>
                  <a:pt x="0" y="387504"/>
                </a:lnTo>
                <a:lnTo>
                  <a:pt x="0" y="387504"/>
                </a:lnTo>
                <a:lnTo>
                  <a:pt x="0" y="110718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6936909" y="1184819"/>
            <a:ext cx="64633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12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選擇二</a:t>
            </a:r>
            <a:endParaRPr lang="zh-HK" altLang="en-US" sz="12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cxnSp>
        <p:nvCxnSpPr>
          <p:cNvPr id="48" name="直線接點 47"/>
          <p:cNvCxnSpPr>
            <a:stCxn id="43" idx="1"/>
          </p:cNvCxnSpPr>
          <p:nvPr/>
        </p:nvCxnSpPr>
        <p:spPr>
          <a:xfrm flipH="1">
            <a:off x="3226762" y="774333"/>
            <a:ext cx="1005403" cy="1067787"/>
          </a:xfrm>
          <a:prstGeom prst="line">
            <a:avLst/>
          </a:prstGeom>
          <a:ln w="127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線接點 48"/>
          <p:cNvCxnSpPr>
            <a:endCxn id="43" idx="3"/>
          </p:cNvCxnSpPr>
          <p:nvPr/>
        </p:nvCxnSpPr>
        <p:spPr>
          <a:xfrm flipH="1" flipV="1">
            <a:off x="5763353" y="774333"/>
            <a:ext cx="735407" cy="972225"/>
          </a:xfrm>
          <a:prstGeom prst="line">
            <a:avLst/>
          </a:prstGeom>
          <a:ln w="127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投影片編號版面配置區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086701D-139E-4D25-B877-4D4C207AA5AA}" type="slidenum">
              <a:rPr lang="zh-HK" altLang="en-US" smtClean="0"/>
              <a:pPr/>
              <a:t>27</a:t>
            </a:fld>
            <a:endParaRPr lang="zh-HK" altLang="en-US" dirty="0"/>
          </a:p>
        </p:txBody>
      </p:sp>
      <p:sp>
        <p:nvSpPr>
          <p:cNvPr id="39" name="手繪多邊形 38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7488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選擇關係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49644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2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33" grpId="0" animBg="1"/>
      <p:bldP spid="29" grpId="0" animBg="1"/>
      <p:bldP spid="30" grpId="0" animBg="1"/>
      <p:bldP spid="43" grpId="0"/>
      <p:bldP spid="51" grpId="0"/>
      <p:bldP spid="52" grpId="0"/>
      <p:bldP spid="35" grpId="0" animBg="1"/>
      <p:bldP spid="35" grpId="1" animBg="1"/>
      <p:bldP spid="36" grpId="0" animBg="1"/>
      <p:bldP spid="36" grpId="1" animBg="1"/>
      <p:bldP spid="37" grpId="0" animBg="1"/>
      <p:bldP spid="38" grpId="0" animBg="1"/>
      <p:bldP spid="55" grpId="0" animBg="1"/>
      <p:bldP spid="55" grpId="1" animBg="1"/>
      <p:bldP spid="41" grpId="0"/>
      <p:bldP spid="44" grpId="0" animBg="1"/>
      <p:bldP spid="45" grpId="0"/>
      <p:bldP spid="42" grpId="0"/>
      <p:bldP spid="46" grpId="0" animBg="1"/>
      <p:bldP spid="4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grpSp>
        <p:nvGrpSpPr>
          <p:cNvPr id="5" name="群組 4"/>
          <p:cNvGrpSpPr/>
          <p:nvPr/>
        </p:nvGrpSpPr>
        <p:grpSpPr>
          <a:xfrm>
            <a:off x="-96982" y="-76318"/>
            <a:ext cx="9240982" cy="7134928"/>
            <a:chOff x="-96982" y="-76318"/>
            <a:chExt cx="9240982" cy="7134928"/>
          </a:xfrm>
        </p:grpSpPr>
        <p:grpSp>
          <p:nvGrpSpPr>
            <p:cNvPr id="6" name="群組 5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16" name="群組 15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9" name="弧形 88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0" name="弧形 89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1" name="弧形 90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2" name="弧形 91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3" name="弧形 92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4" name="弧形 93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5" name="弧形 94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6" name="弧形 95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7" name="弧形 96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8" name="弧形 97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9" name="弧形 98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0" name="弧形 99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1" name="弧形 100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" name="弧形 101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3" name="弧形 102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4" name="弧形 103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5" name="弧形 104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7" name="群組 16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72" name="弧形 71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3" name="弧形 72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4" name="弧形 73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5" name="弧形 74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6" name="弧形 75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7" name="弧形 76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8" name="弧形 77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9" name="弧形 78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0" name="弧形 79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1" name="弧形 80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2" name="弧形 81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3" name="弧形 82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4" name="弧形 83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5" name="弧形 84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6" name="弧形 85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7" name="弧形 86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8" name="弧形 87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8" name="群組 17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55" name="弧形 54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6" name="弧形 55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7" name="弧形 56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8" name="弧形 57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9" name="弧形 58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0" name="弧形 59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1" name="弧形 60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2" name="弧形 61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3" name="弧形 62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4" name="弧形 63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5" name="弧形 64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6" name="弧形 65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7" name="弧形 66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8" name="弧形 67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9" name="弧形 68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0" name="弧形 69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1" name="弧形 70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9" name="群組 18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38" name="弧形 37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" name="弧形 38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0" name="弧形 39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" name="弧形 40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2" name="弧形 41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3" name="弧形 42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4" name="弧形 43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5" name="弧形 44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" name="弧形 45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" name="弧形 46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8" name="弧形 47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9" name="弧形 48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0" name="弧形 49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1" name="弧形 50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2" name="弧形 51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3" name="弧形 52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4" name="弧形 53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20" name="群組 19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21" name="弧形 20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2" name="弧形 21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3" name="弧形 22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4" name="弧形 23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5" name="弧形 24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6" name="弧形 25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7" name="弧形 26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8" name="弧形 27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9" name="弧形 28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0" name="弧形 29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1" name="弧形 30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2" name="弧形 31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3" name="弧形 32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4" name="弧形 33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5" name="弧形 34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6" name="弧形 35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7" name="弧形 36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7" name="弧形 6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8" name="弧形 7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9" name="弧形 8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0" name="弧形 9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1" name="弧形 10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2" name="弧形 11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3" name="弧形 12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" name="弧形 13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5" name="弧形 14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06" name="圓角化單一角落矩形 105"/>
          <p:cNvSpPr/>
          <p:nvPr/>
        </p:nvSpPr>
        <p:spPr>
          <a:xfrm>
            <a:off x="0" y="713136"/>
            <a:ext cx="8003752" cy="5376439"/>
          </a:xfrm>
          <a:prstGeom prst="round1Rect">
            <a:avLst/>
          </a:prstGeom>
          <a:solidFill>
            <a:srgbClr val="FDF5ED"/>
          </a:solidFill>
          <a:ln>
            <a:noFill/>
          </a:ln>
          <a:effectLst>
            <a:outerShdw blurRad="444500" dir="12900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07" name="矩形 106"/>
          <p:cNvSpPr/>
          <p:nvPr/>
        </p:nvSpPr>
        <p:spPr>
          <a:xfrm>
            <a:off x="0" y="713137"/>
            <a:ext cx="347472" cy="5376439"/>
          </a:xfrm>
          <a:prstGeom prst="rect">
            <a:avLst/>
          </a:prstGeom>
          <a:gradFill>
            <a:gsLst>
              <a:gs pos="23000">
                <a:schemeClr val="accent1">
                  <a:lumMod val="60000"/>
                  <a:lumOff val="40000"/>
                </a:schemeClr>
              </a:gs>
              <a:gs pos="100000">
                <a:srgbClr val="6FAC46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  <p:sp>
        <p:nvSpPr>
          <p:cNvPr id="108" name="文字方塊 107"/>
          <p:cNvSpPr txBox="1"/>
          <p:nvPr/>
        </p:nvSpPr>
        <p:spPr>
          <a:xfrm>
            <a:off x="5925458" y="2395102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應用</a:t>
            </a:r>
          </a:p>
        </p:txBody>
      </p:sp>
      <p:sp>
        <p:nvSpPr>
          <p:cNvPr id="109" name="文字方塊 108"/>
          <p:cNvSpPr txBox="1"/>
          <p:nvPr/>
        </p:nvSpPr>
        <p:spPr>
          <a:xfrm>
            <a:off x="1594567" y="2398805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 smtClean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介紹</a:t>
            </a:r>
            <a:endParaRPr kumimoji="1" lang="zh-TW" altLang="en-US" b="1" dirty="0">
              <a:solidFill>
                <a:srgbClr val="57A777"/>
              </a:solidFill>
              <a:latin typeface="Arial" panose="020B0604020202020204" pitchFamily="34" charset="0"/>
              <a:ea typeface="微軟正黑體"/>
            </a:endParaRPr>
          </a:p>
        </p:txBody>
      </p:sp>
      <p:cxnSp>
        <p:nvCxnSpPr>
          <p:cNvPr id="110" name="直線接點 109"/>
          <p:cNvCxnSpPr/>
          <p:nvPr/>
        </p:nvCxnSpPr>
        <p:spPr>
          <a:xfrm>
            <a:off x="1566913" y="3197492"/>
            <a:ext cx="1767088" cy="0"/>
          </a:xfrm>
          <a:prstGeom prst="line">
            <a:avLst/>
          </a:prstGeom>
          <a:ln w="9525">
            <a:solidFill>
              <a:srgbClr val="57A7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矩形 110"/>
          <p:cNvSpPr/>
          <p:nvPr/>
        </p:nvSpPr>
        <p:spPr>
          <a:xfrm>
            <a:off x="1652756" y="3318870"/>
            <a:ext cx="1647118" cy="3345501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功</a:t>
            </a:r>
            <a:r>
              <a:rPr lang="zh-HK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用</a:t>
            </a:r>
            <a:r>
              <a:rPr lang="zh-TW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和</a:t>
            </a:r>
            <a:r>
              <a:rPr lang="zh-HK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特徵</a:t>
            </a:r>
            <a:endParaRPr lang="en-US" altLang="zh-HK" sz="1400" b="1" spc="-500" dirty="0">
              <a:solidFill>
                <a:srgbClr val="57A777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關聯詞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生活例子</a:t>
            </a:r>
            <a:endParaRPr lang="en-US" altLang="zh-TW" sz="1400" b="1" spc="-500" dirty="0">
              <a:solidFill>
                <a:srgbClr val="57A777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HK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學科</a:t>
            </a:r>
            <a:r>
              <a:rPr lang="zh-TW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例子</a:t>
            </a:r>
          </a:p>
        </p:txBody>
      </p:sp>
      <p:sp>
        <p:nvSpPr>
          <p:cNvPr id="112" name="矩形 111"/>
          <p:cNvSpPr/>
          <p:nvPr/>
        </p:nvSpPr>
        <p:spPr>
          <a:xfrm>
            <a:off x="3966662" y="3325203"/>
            <a:ext cx="1581523" cy="3177974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複句結構</a:t>
            </a:r>
            <a:endParaRPr lang="en-US" altLang="zh-HK" b="1" spc="-500" dirty="0">
              <a:solidFill>
                <a:srgbClr val="57A777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理解複句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構思及</a:t>
            </a:r>
            <a:r>
              <a:rPr lang="zh-HK" altLang="en-US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組</a:t>
            </a:r>
            <a:r>
              <a:rPr lang="zh-TW" altLang="en-US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織複句</a:t>
            </a:r>
            <a:endParaRPr lang="en-US" altLang="zh-HK" b="1" spc="-500" dirty="0">
              <a:solidFill>
                <a:srgbClr val="57A777"/>
              </a:solidFill>
              <a:latin typeface="Arial" panose="020B0604020202020204" pitchFamily="34" charset="0"/>
              <a:ea typeface="微軟正黑體"/>
            </a:endParaRPr>
          </a:p>
        </p:txBody>
      </p:sp>
      <p:cxnSp>
        <p:nvCxnSpPr>
          <p:cNvPr id="113" name="直線接點 112"/>
          <p:cNvCxnSpPr/>
          <p:nvPr/>
        </p:nvCxnSpPr>
        <p:spPr>
          <a:xfrm>
            <a:off x="3928992" y="3197636"/>
            <a:ext cx="1579686" cy="0"/>
          </a:xfrm>
          <a:prstGeom prst="line">
            <a:avLst/>
          </a:prstGeom>
          <a:ln w="9525">
            <a:solidFill>
              <a:srgbClr val="57A7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矩形 113"/>
          <p:cNvSpPr/>
          <p:nvPr/>
        </p:nvSpPr>
        <p:spPr>
          <a:xfrm>
            <a:off x="6046603" y="3325203"/>
            <a:ext cx="894989" cy="2285751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練習</a:t>
            </a:r>
            <a:endParaRPr lang="en-US" altLang="zh-TW" sz="1400" b="1" spc="-500" dirty="0">
              <a:solidFill>
                <a:srgbClr val="57A777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工作紙及句子框架</a:t>
            </a:r>
          </a:p>
        </p:txBody>
      </p:sp>
      <p:cxnSp>
        <p:nvCxnSpPr>
          <p:cNvPr id="115" name="直線接點 114"/>
          <p:cNvCxnSpPr/>
          <p:nvPr/>
        </p:nvCxnSpPr>
        <p:spPr>
          <a:xfrm>
            <a:off x="5983880" y="3192270"/>
            <a:ext cx="901485" cy="0"/>
          </a:xfrm>
          <a:prstGeom prst="line">
            <a:avLst/>
          </a:prstGeom>
          <a:ln w="9525">
            <a:solidFill>
              <a:srgbClr val="57A7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文字方塊 115"/>
          <p:cNvSpPr txBox="1"/>
          <p:nvPr/>
        </p:nvSpPr>
        <p:spPr>
          <a:xfrm>
            <a:off x="3981334" y="2128387"/>
            <a:ext cx="473905" cy="954107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sz="2800" b="1" dirty="0" smtClean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結構</a:t>
            </a:r>
            <a:endParaRPr kumimoji="1" lang="zh-TW" altLang="en-US" sz="2800" b="1" dirty="0">
              <a:solidFill>
                <a:srgbClr val="57A777"/>
              </a:solidFill>
              <a:latin typeface="Arial" panose="020B0604020202020204" pitchFamily="34" charset="0"/>
              <a:ea typeface="微軟正黑體"/>
            </a:endParaRPr>
          </a:p>
        </p:txBody>
      </p:sp>
      <p:cxnSp>
        <p:nvCxnSpPr>
          <p:cNvPr id="117" name="直線接點 116"/>
          <p:cNvCxnSpPr/>
          <p:nvPr/>
        </p:nvCxnSpPr>
        <p:spPr>
          <a:xfrm>
            <a:off x="234080" y="1712839"/>
            <a:ext cx="1767088" cy="0"/>
          </a:xfrm>
          <a:prstGeom prst="line">
            <a:avLst/>
          </a:prstGeom>
          <a:ln w="19050">
            <a:solidFill>
              <a:srgbClr val="57A777"/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0" name="群組 119"/>
          <p:cNvGrpSpPr/>
          <p:nvPr/>
        </p:nvGrpSpPr>
        <p:grpSpPr>
          <a:xfrm>
            <a:off x="5626342" y="4869326"/>
            <a:ext cx="1451003" cy="1603503"/>
            <a:chOff x="6601429" y="2042950"/>
            <a:chExt cx="1451003" cy="1603503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grpSp>
          <p:nvGrpSpPr>
            <p:cNvPr id="121" name="群組 120"/>
            <p:cNvGrpSpPr/>
            <p:nvPr/>
          </p:nvGrpSpPr>
          <p:grpSpPr>
            <a:xfrm>
              <a:off x="6601429" y="2666164"/>
              <a:ext cx="1155994" cy="980289"/>
              <a:chOff x="3692541" y="5649906"/>
              <a:chExt cx="1155994" cy="980289"/>
            </a:xfrm>
          </p:grpSpPr>
          <p:grpSp>
            <p:nvGrpSpPr>
              <p:cNvPr id="123" name="群組 122"/>
              <p:cNvGrpSpPr/>
              <p:nvPr/>
            </p:nvGrpSpPr>
            <p:grpSpPr>
              <a:xfrm>
                <a:off x="3692541" y="6027239"/>
                <a:ext cx="1140327" cy="602956"/>
                <a:chOff x="3702350" y="6095654"/>
                <a:chExt cx="1140327" cy="602956"/>
              </a:xfrm>
            </p:grpSpPr>
            <p:grpSp>
              <p:nvGrpSpPr>
                <p:cNvPr id="125" name="群組 124"/>
                <p:cNvGrpSpPr/>
                <p:nvPr/>
              </p:nvGrpSpPr>
              <p:grpSpPr>
                <a:xfrm>
                  <a:off x="3702350" y="6095654"/>
                  <a:ext cx="1140327" cy="548809"/>
                  <a:chOff x="4722741" y="5850498"/>
                  <a:chExt cx="1140327" cy="548809"/>
                </a:xfrm>
                <a:gradFill flip="none" rotWithShape="1">
                  <a:gsLst>
                    <a:gs pos="98000">
                      <a:schemeClr val="accent2">
                        <a:lumMod val="77000"/>
                        <a:lumOff val="23000"/>
                      </a:schemeClr>
                    </a:gs>
                    <a:gs pos="22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</p:grpSpPr>
              <p:sp>
                <p:nvSpPr>
                  <p:cNvPr id="127" name="圓角化同側角落矩形 126"/>
                  <p:cNvSpPr/>
                  <p:nvPr/>
                </p:nvSpPr>
                <p:spPr>
                  <a:xfrm>
                    <a:off x="5599592" y="5850498"/>
                    <a:ext cx="263476" cy="525519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128" name="圓角化同側角落矩形 127"/>
                  <p:cNvSpPr/>
                  <p:nvPr/>
                </p:nvSpPr>
                <p:spPr>
                  <a:xfrm rot="16200000">
                    <a:off x="5366754" y="5902992"/>
                    <a:ext cx="263476" cy="729153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 dirty="0">
                      <a:latin typeface="Arial" panose="020B0604020202020204" pitchFamily="34" charset="0"/>
                    </a:endParaRPr>
                  </a:p>
                </p:txBody>
              </p:sp>
              <p:grpSp>
                <p:nvGrpSpPr>
                  <p:cNvPr id="129" name="群組 128"/>
                  <p:cNvGrpSpPr/>
                  <p:nvPr/>
                </p:nvGrpSpPr>
                <p:grpSpPr>
                  <a:xfrm>
                    <a:off x="4722741" y="6135826"/>
                    <a:ext cx="453551" cy="263481"/>
                    <a:chOff x="4722741" y="6135826"/>
                    <a:chExt cx="453551" cy="263481"/>
                  </a:xfrm>
                  <a:grpFill/>
                </p:grpSpPr>
                <p:sp>
                  <p:nvSpPr>
                    <p:cNvPr id="130" name="圓角化同側角落矩形 129"/>
                    <p:cNvSpPr/>
                    <p:nvPr/>
                  </p:nvSpPr>
                  <p:spPr>
                    <a:xfrm rot="16200000">
                      <a:off x="4847237" y="6011330"/>
                      <a:ext cx="74473" cy="323465"/>
                    </a:xfrm>
                    <a:prstGeom prst="round2Same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 dirty="0">
                        <a:latin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31" name="圓角化同側角落矩形 130"/>
                    <p:cNvSpPr/>
                    <p:nvPr/>
                  </p:nvSpPr>
                  <p:spPr>
                    <a:xfrm rot="5400000">
                      <a:off x="4899728" y="6122743"/>
                      <a:ext cx="263479" cy="289649"/>
                    </a:xfrm>
                    <a:prstGeom prst="round2SameRect">
                      <a:avLst>
                        <a:gd name="adj1" fmla="val 15060"/>
                        <a:gd name="adj2" fmla="val 50000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 dirty="0">
                        <a:latin typeface="Arial" panose="020B0604020202020204" pitchFamily="34" charset="0"/>
                      </a:endParaRPr>
                    </a:p>
                  </p:txBody>
                </p:sp>
              </p:grpSp>
            </p:grpSp>
            <p:sp>
              <p:nvSpPr>
                <p:cNvPr id="126" name="弧形 125"/>
                <p:cNvSpPr/>
                <p:nvPr/>
              </p:nvSpPr>
              <p:spPr>
                <a:xfrm rot="1228920">
                  <a:off x="3799777" y="6326836"/>
                  <a:ext cx="367657" cy="371774"/>
                </a:xfrm>
                <a:prstGeom prst="arc">
                  <a:avLst>
                    <a:gd name="adj1" fmla="val 19175391"/>
                    <a:gd name="adj2" fmla="val 0"/>
                  </a:avLst>
                </a:prstGeom>
                <a:ln w="25400" cap="rnd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124" name="圓角化同側角落矩形 123"/>
              <p:cNvSpPr/>
              <p:nvPr/>
            </p:nvSpPr>
            <p:spPr>
              <a:xfrm>
                <a:off x="4490467" y="5649906"/>
                <a:ext cx="358068" cy="53062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adFill>
                <a:gsLst>
                  <a:gs pos="100000">
                    <a:schemeClr val="bg1">
                      <a:lumMod val="75000"/>
                    </a:schemeClr>
                  </a:gs>
                  <a:gs pos="0">
                    <a:schemeClr val="bg1">
                      <a:lumMod val="95000"/>
                    </a:schemeClr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dirty="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22" name="圓角矩形 121"/>
            <p:cNvSpPr/>
            <p:nvPr/>
          </p:nvSpPr>
          <p:spPr>
            <a:xfrm>
              <a:off x="7743421" y="2042950"/>
              <a:ext cx="309011" cy="29575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32" name="圓角化同側角落矩形 131"/>
          <p:cNvSpPr/>
          <p:nvPr/>
        </p:nvSpPr>
        <p:spPr>
          <a:xfrm>
            <a:off x="6192150" y="5368837"/>
            <a:ext cx="1078323" cy="1489098"/>
          </a:xfrm>
          <a:prstGeom prst="round2SameRect">
            <a:avLst>
              <a:gd name="adj1" fmla="val 46596"/>
              <a:gd name="adj2" fmla="val 0"/>
            </a:avLst>
          </a:prstGeom>
          <a:gradFill flip="none" rotWithShape="1">
            <a:gsLst>
              <a:gs pos="98000">
                <a:schemeClr val="bg1">
                  <a:lumMod val="85000"/>
                </a:schemeClr>
              </a:gs>
              <a:gs pos="22000">
                <a:schemeClr val="bg1">
                  <a:lumMod val="95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3" name="圓角矩形 132"/>
          <p:cNvSpPr/>
          <p:nvPr/>
        </p:nvSpPr>
        <p:spPr>
          <a:xfrm>
            <a:off x="6450668" y="5017104"/>
            <a:ext cx="308921" cy="537616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4" name="圓角矩形 133"/>
          <p:cNvSpPr/>
          <p:nvPr/>
        </p:nvSpPr>
        <p:spPr>
          <a:xfrm>
            <a:off x="6289154" y="4596842"/>
            <a:ext cx="493891" cy="72500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5" name="手繪多邊形 134"/>
          <p:cNvSpPr/>
          <p:nvPr/>
        </p:nvSpPr>
        <p:spPr>
          <a:xfrm>
            <a:off x="6256089" y="4407795"/>
            <a:ext cx="770573" cy="493847"/>
          </a:xfrm>
          <a:custGeom>
            <a:avLst/>
            <a:gdLst>
              <a:gd name="connsiteX0" fmla="*/ 362608 w 1302285"/>
              <a:gd name="connsiteY0" fmla="*/ 0 h 819733"/>
              <a:gd name="connsiteX1" fmla="*/ 1302285 w 1302285"/>
              <a:gd name="connsiteY1" fmla="*/ 0 h 819733"/>
              <a:gd name="connsiteX2" fmla="*/ 1302285 w 1302285"/>
              <a:gd name="connsiteY2" fmla="*/ 362607 h 819733"/>
              <a:gd name="connsiteX3" fmla="*/ 939678 w 1302285"/>
              <a:gd name="connsiteY3" fmla="*/ 725214 h 819733"/>
              <a:gd name="connsiteX4" fmla="*/ 869749 w 1302285"/>
              <a:gd name="connsiteY4" fmla="*/ 725214 h 819733"/>
              <a:gd name="connsiteX5" fmla="*/ 870074 w 1302285"/>
              <a:gd name="connsiteY5" fmla="*/ 726827 h 819733"/>
              <a:gd name="connsiteX6" fmla="*/ 781765 w 1302285"/>
              <a:gd name="connsiteY6" fmla="*/ 815136 h 819733"/>
              <a:gd name="connsiteX7" fmla="*/ 693456 w 1302285"/>
              <a:gd name="connsiteY7" fmla="*/ 726827 h 819733"/>
              <a:gd name="connsiteX8" fmla="*/ 693782 w 1302285"/>
              <a:gd name="connsiteY8" fmla="*/ 725214 h 819733"/>
              <a:gd name="connsiteX9" fmla="*/ 693130 w 1302285"/>
              <a:gd name="connsiteY9" fmla="*/ 725214 h 819733"/>
              <a:gd name="connsiteX10" fmla="*/ 693456 w 1302285"/>
              <a:gd name="connsiteY10" fmla="*/ 726827 h 819733"/>
              <a:gd name="connsiteX11" fmla="*/ 605147 w 1302285"/>
              <a:gd name="connsiteY11" fmla="*/ 815136 h 819733"/>
              <a:gd name="connsiteX12" fmla="*/ 542703 w 1302285"/>
              <a:gd name="connsiteY12" fmla="*/ 789271 h 819733"/>
              <a:gd name="connsiteX13" fmla="*/ 523827 w 1302285"/>
              <a:gd name="connsiteY13" fmla="*/ 761275 h 819733"/>
              <a:gd name="connsiteX14" fmla="*/ 522914 w 1302285"/>
              <a:gd name="connsiteY14" fmla="*/ 765798 h 819733"/>
              <a:gd name="connsiteX15" fmla="*/ 441545 w 1302285"/>
              <a:gd name="connsiteY15" fmla="*/ 819733 h 819733"/>
              <a:gd name="connsiteX16" fmla="*/ 353236 w 1302285"/>
              <a:gd name="connsiteY16" fmla="*/ 731424 h 819733"/>
              <a:gd name="connsiteX17" fmla="*/ 354489 w 1302285"/>
              <a:gd name="connsiteY17" fmla="*/ 725214 h 819733"/>
              <a:gd name="connsiteX18" fmla="*/ 352910 w 1302285"/>
              <a:gd name="connsiteY18" fmla="*/ 725214 h 819733"/>
              <a:gd name="connsiteX19" fmla="*/ 353236 w 1302285"/>
              <a:gd name="connsiteY19" fmla="*/ 726827 h 819733"/>
              <a:gd name="connsiteX20" fmla="*/ 264927 w 1302285"/>
              <a:gd name="connsiteY20" fmla="*/ 815136 h 819733"/>
              <a:gd name="connsiteX21" fmla="*/ 176618 w 1302285"/>
              <a:gd name="connsiteY21" fmla="*/ 726827 h 819733"/>
              <a:gd name="connsiteX22" fmla="*/ 176943 w 1302285"/>
              <a:gd name="connsiteY22" fmla="*/ 725214 h 819733"/>
              <a:gd name="connsiteX23" fmla="*/ 175364 w 1302285"/>
              <a:gd name="connsiteY23" fmla="*/ 725214 h 819733"/>
              <a:gd name="connsiteX24" fmla="*/ 176618 w 1302285"/>
              <a:gd name="connsiteY24" fmla="*/ 731424 h 819733"/>
              <a:gd name="connsiteX25" fmla="*/ 88309 w 1302285"/>
              <a:gd name="connsiteY25" fmla="*/ 819733 h 819733"/>
              <a:gd name="connsiteX26" fmla="*/ 0 w 1302285"/>
              <a:gd name="connsiteY26" fmla="*/ 731424 h 819733"/>
              <a:gd name="connsiteX27" fmla="*/ 1253 w 1302285"/>
              <a:gd name="connsiteY27" fmla="*/ 725214 h 819733"/>
              <a:gd name="connsiteX28" fmla="*/ 1 w 1302285"/>
              <a:gd name="connsiteY28" fmla="*/ 725214 h 819733"/>
              <a:gd name="connsiteX29" fmla="*/ 1 w 1302285"/>
              <a:gd name="connsiteY29" fmla="*/ 362607 h 819733"/>
              <a:gd name="connsiteX30" fmla="*/ 362608 w 1302285"/>
              <a:gd name="connsiteY30" fmla="*/ 0 h 819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302285" h="819733">
                <a:moveTo>
                  <a:pt x="362608" y="0"/>
                </a:moveTo>
                <a:lnTo>
                  <a:pt x="1302285" y="0"/>
                </a:lnTo>
                <a:lnTo>
                  <a:pt x="1302285" y="362607"/>
                </a:lnTo>
                <a:cubicBezTo>
                  <a:pt x="1302285" y="562869"/>
                  <a:pt x="1139940" y="725214"/>
                  <a:pt x="939678" y="725214"/>
                </a:cubicBezTo>
                <a:lnTo>
                  <a:pt x="869749" y="725214"/>
                </a:lnTo>
                <a:lnTo>
                  <a:pt x="870074" y="726827"/>
                </a:lnTo>
                <a:cubicBezTo>
                  <a:pt x="870074" y="775599"/>
                  <a:pt x="830537" y="815136"/>
                  <a:pt x="781765" y="815136"/>
                </a:cubicBezTo>
                <a:cubicBezTo>
                  <a:pt x="732993" y="815136"/>
                  <a:pt x="693456" y="775599"/>
                  <a:pt x="693456" y="726827"/>
                </a:cubicBezTo>
                <a:lnTo>
                  <a:pt x="693782" y="725214"/>
                </a:lnTo>
                <a:lnTo>
                  <a:pt x="693130" y="725214"/>
                </a:lnTo>
                <a:lnTo>
                  <a:pt x="693456" y="726827"/>
                </a:lnTo>
                <a:cubicBezTo>
                  <a:pt x="693456" y="775599"/>
                  <a:pt x="653919" y="815136"/>
                  <a:pt x="605147" y="815136"/>
                </a:cubicBezTo>
                <a:cubicBezTo>
                  <a:pt x="580761" y="815136"/>
                  <a:pt x="558684" y="805252"/>
                  <a:pt x="542703" y="789271"/>
                </a:cubicBezTo>
                <a:lnTo>
                  <a:pt x="523827" y="761275"/>
                </a:lnTo>
                <a:lnTo>
                  <a:pt x="522914" y="765798"/>
                </a:lnTo>
                <a:cubicBezTo>
                  <a:pt x="509508" y="797494"/>
                  <a:pt x="478124" y="819733"/>
                  <a:pt x="441545" y="819733"/>
                </a:cubicBezTo>
                <a:cubicBezTo>
                  <a:pt x="392773" y="819733"/>
                  <a:pt x="353236" y="780196"/>
                  <a:pt x="353236" y="731424"/>
                </a:cubicBezTo>
                <a:lnTo>
                  <a:pt x="354489" y="725214"/>
                </a:lnTo>
                <a:lnTo>
                  <a:pt x="352910" y="725214"/>
                </a:lnTo>
                <a:lnTo>
                  <a:pt x="353236" y="726827"/>
                </a:lnTo>
                <a:cubicBezTo>
                  <a:pt x="353236" y="775599"/>
                  <a:pt x="313699" y="815136"/>
                  <a:pt x="264927" y="815136"/>
                </a:cubicBezTo>
                <a:cubicBezTo>
                  <a:pt x="216155" y="815136"/>
                  <a:pt x="176618" y="775599"/>
                  <a:pt x="176618" y="726827"/>
                </a:cubicBezTo>
                <a:lnTo>
                  <a:pt x="176943" y="725214"/>
                </a:lnTo>
                <a:lnTo>
                  <a:pt x="175364" y="725214"/>
                </a:lnTo>
                <a:lnTo>
                  <a:pt x="176618" y="731424"/>
                </a:lnTo>
                <a:cubicBezTo>
                  <a:pt x="176618" y="780196"/>
                  <a:pt x="137081" y="819733"/>
                  <a:pt x="88309" y="819733"/>
                </a:cubicBezTo>
                <a:cubicBezTo>
                  <a:pt x="39537" y="819733"/>
                  <a:pt x="0" y="780196"/>
                  <a:pt x="0" y="731424"/>
                </a:cubicBezTo>
                <a:lnTo>
                  <a:pt x="1253" y="725214"/>
                </a:lnTo>
                <a:lnTo>
                  <a:pt x="1" y="725214"/>
                </a:lnTo>
                <a:lnTo>
                  <a:pt x="1" y="362607"/>
                </a:lnTo>
                <a:cubicBezTo>
                  <a:pt x="1" y="162345"/>
                  <a:pt x="162346" y="0"/>
                  <a:pt x="362608" y="0"/>
                </a:cubicBez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6" name="弧形 135"/>
          <p:cNvSpPr/>
          <p:nvPr/>
        </p:nvSpPr>
        <p:spPr>
          <a:xfrm rot="13638684">
            <a:off x="6423288" y="5018902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7" name="橢圓 136"/>
          <p:cNvSpPr/>
          <p:nvPr/>
        </p:nvSpPr>
        <p:spPr>
          <a:xfrm>
            <a:off x="6322254" y="4976144"/>
            <a:ext cx="72064" cy="7206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8" name="橢圓 137"/>
          <p:cNvSpPr/>
          <p:nvPr/>
        </p:nvSpPr>
        <p:spPr>
          <a:xfrm>
            <a:off x="6560714" y="4981508"/>
            <a:ext cx="72064" cy="7206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9" name="弧形 138"/>
          <p:cNvSpPr/>
          <p:nvPr/>
        </p:nvSpPr>
        <p:spPr>
          <a:xfrm rot="11272823">
            <a:off x="6478839" y="5077189"/>
            <a:ext cx="154322" cy="143576"/>
          </a:xfrm>
          <a:prstGeom prst="arc">
            <a:avLst>
              <a:gd name="adj1" fmla="val 11019272"/>
              <a:gd name="adj2" fmla="val 17573026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0" name="弧形 139"/>
          <p:cNvSpPr/>
          <p:nvPr/>
        </p:nvSpPr>
        <p:spPr>
          <a:xfrm rot="18133355">
            <a:off x="6291174" y="4942606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1" name="弧形 140"/>
          <p:cNvSpPr/>
          <p:nvPr/>
        </p:nvSpPr>
        <p:spPr>
          <a:xfrm rot="18731171">
            <a:off x="6531220" y="4943320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2" name="手繪多邊形 141"/>
          <p:cNvSpPr/>
          <p:nvPr/>
        </p:nvSpPr>
        <p:spPr>
          <a:xfrm>
            <a:off x="6771047" y="4908354"/>
            <a:ext cx="70529" cy="125358"/>
          </a:xfrm>
          <a:custGeom>
            <a:avLst/>
            <a:gdLst>
              <a:gd name="connsiteX0" fmla="*/ 11838 w 106362"/>
              <a:gd name="connsiteY0" fmla="*/ 0 h 189048"/>
              <a:gd name="connsiteX1" fmla="*/ 106362 w 106362"/>
              <a:gd name="connsiteY1" fmla="*/ 94524 h 189048"/>
              <a:gd name="connsiteX2" fmla="*/ 11838 w 106362"/>
              <a:gd name="connsiteY2" fmla="*/ 189048 h 189048"/>
              <a:gd name="connsiteX3" fmla="*/ 0 w 106362"/>
              <a:gd name="connsiteY3" fmla="*/ 186658 h 189048"/>
              <a:gd name="connsiteX4" fmla="*/ 0 w 106362"/>
              <a:gd name="connsiteY4" fmla="*/ 2390 h 189048"/>
              <a:gd name="connsiteX5" fmla="*/ 11838 w 106362"/>
              <a:gd name="connsiteY5" fmla="*/ 0 h 189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6362" h="189048">
                <a:moveTo>
                  <a:pt x="11838" y="0"/>
                </a:moveTo>
                <a:cubicBezTo>
                  <a:pt x="64042" y="0"/>
                  <a:pt x="106362" y="42320"/>
                  <a:pt x="106362" y="94524"/>
                </a:cubicBezTo>
                <a:cubicBezTo>
                  <a:pt x="106362" y="146728"/>
                  <a:pt x="64042" y="189048"/>
                  <a:pt x="11838" y="189048"/>
                </a:cubicBezTo>
                <a:lnTo>
                  <a:pt x="0" y="186658"/>
                </a:lnTo>
                <a:lnTo>
                  <a:pt x="0" y="2390"/>
                </a:lnTo>
                <a:lnTo>
                  <a:pt x="11838" y="0"/>
                </a:lnTo>
                <a:close/>
              </a:path>
            </a:pathLst>
          </a:custGeom>
          <a:gradFill flip="none" rotWithShape="1"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3" name="弧形 142"/>
          <p:cNvSpPr/>
          <p:nvPr/>
        </p:nvSpPr>
        <p:spPr>
          <a:xfrm rot="1461097">
            <a:off x="6697880" y="4918504"/>
            <a:ext cx="102330" cy="95204"/>
          </a:xfrm>
          <a:prstGeom prst="arc">
            <a:avLst>
              <a:gd name="adj1" fmla="val 18650545"/>
              <a:gd name="adj2" fmla="val 0"/>
            </a:avLst>
          </a:prstGeom>
          <a:ln w="9525" cap="rnd"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4" name="弧形 143"/>
          <p:cNvSpPr/>
          <p:nvPr/>
        </p:nvSpPr>
        <p:spPr>
          <a:xfrm rot="5704529">
            <a:off x="6397136" y="5179009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grpSp>
        <p:nvGrpSpPr>
          <p:cNvPr id="145" name="群組 144"/>
          <p:cNvGrpSpPr/>
          <p:nvPr/>
        </p:nvGrpSpPr>
        <p:grpSpPr>
          <a:xfrm>
            <a:off x="6927389" y="5630227"/>
            <a:ext cx="367657" cy="1227708"/>
            <a:chOff x="5759353" y="4686728"/>
            <a:chExt cx="367657" cy="122770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46" name="圓角化同側角落矩形 145"/>
            <p:cNvSpPr/>
            <p:nvPr/>
          </p:nvSpPr>
          <p:spPr>
            <a:xfrm rot="10800000">
              <a:off x="5843650" y="5146992"/>
              <a:ext cx="263476" cy="767444"/>
            </a:xfrm>
            <a:prstGeom prst="round2SameRect">
              <a:avLst>
                <a:gd name="adj1" fmla="val 0"/>
                <a:gd name="adj2" fmla="val 50000"/>
              </a:avLst>
            </a:pr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7" name="圓角化同側角落矩形 146"/>
            <p:cNvSpPr/>
            <p:nvPr/>
          </p:nvSpPr>
          <p:spPr>
            <a:xfrm>
              <a:off x="5764147" y="4689579"/>
              <a:ext cx="358068" cy="608883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8" name="弧形 147"/>
            <p:cNvSpPr/>
            <p:nvPr/>
          </p:nvSpPr>
          <p:spPr>
            <a:xfrm rot="20811286">
              <a:off x="5759353" y="4686728"/>
              <a:ext cx="367657" cy="371774"/>
            </a:xfrm>
            <a:prstGeom prst="arc">
              <a:avLst>
                <a:gd name="adj1" fmla="val 16730560"/>
                <a:gd name="adj2" fmla="val 0"/>
              </a:avLst>
            </a:prstGeom>
            <a:ln w="25400" cap="rnd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49" name="弧形 148"/>
          <p:cNvSpPr/>
          <p:nvPr/>
        </p:nvSpPr>
        <p:spPr>
          <a:xfrm rot="15944160">
            <a:off x="6306552" y="4447671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50" name="圓角矩形 149"/>
          <p:cNvSpPr/>
          <p:nvPr/>
        </p:nvSpPr>
        <p:spPr>
          <a:xfrm>
            <a:off x="5402261" y="877660"/>
            <a:ext cx="1150127" cy="266286"/>
          </a:xfrm>
          <a:prstGeom prst="roundRect">
            <a:avLst>
              <a:gd name="adj" fmla="val 50000"/>
            </a:avLst>
          </a:prstGeom>
          <a:solidFill>
            <a:srgbClr val="75AF5D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51" name="手繪多邊形 150"/>
          <p:cNvSpPr/>
          <p:nvPr/>
        </p:nvSpPr>
        <p:spPr>
          <a:xfrm>
            <a:off x="5839153" y="438611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23000">
                <a:schemeClr val="accent1">
                  <a:lumMod val="60000"/>
                  <a:lumOff val="40000"/>
                </a:schemeClr>
              </a:gs>
              <a:gs pos="100000">
                <a:srgbClr val="6FAC46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  <p:sp>
        <p:nvSpPr>
          <p:cNvPr id="152" name="手繪多邊形 151"/>
          <p:cNvSpPr/>
          <p:nvPr/>
        </p:nvSpPr>
        <p:spPr>
          <a:xfrm>
            <a:off x="7709689" y="3609158"/>
            <a:ext cx="1017831" cy="583705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23000">
                <a:schemeClr val="accent1">
                  <a:lumMod val="60000"/>
                  <a:lumOff val="40000"/>
                </a:schemeClr>
              </a:gs>
              <a:gs pos="100000">
                <a:srgbClr val="6FAC46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  <p:sp>
        <p:nvSpPr>
          <p:cNvPr id="153" name="圓角矩形 152"/>
          <p:cNvSpPr/>
          <p:nvPr/>
        </p:nvSpPr>
        <p:spPr>
          <a:xfrm>
            <a:off x="7409201" y="4083201"/>
            <a:ext cx="773508" cy="179088"/>
          </a:xfrm>
          <a:prstGeom prst="roundRect">
            <a:avLst>
              <a:gd name="adj" fmla="val 50000"/>
            </a:avLst>
          </a:prstGeom>
          <a:solidFill>
            <a:srgbClr val="75AF5D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54" name="手繪多邊形 153"/>
          <p:cNvSpPr/>
          <p:nvPr/>
        </p:nvSpPr>
        <p:spPr>
          <a:xfrm>
            <a:off x="1518268" y="5667789"/>
            <a:ext cx="660225" cy="353192"/>
          </a:xfrm>
          <a:custGeom>
            <a:avLst/>
            <a:gdLst>
              <a:gd name="connsiteX0" fmla="*/ 760518 w 1324898"/>
              <a:gd name="connsiteY0" fmla="*/ 0 h 708764"/>
              <a:gd name="connsiteX1" fmla="*/ 1038139 w 1324898"/>
              <a:gd name="connsiteY1" fmla="*/ 184019 h 708764"/>
              <a:gd name="connsiteX2" fmla="*/ 1040450 w 1324898"/>
              <a:gd name="connsiteY2" fmla="*/ 195468 h 708764"/>
              <a:gd name="connsiteX3" fmla="*/ 1079761 w 1324898"/>
              <a:gd name="connsiteY3" fmla="*/ 201411 h 708764"/>
              <a:gd name="connsiteX4" fmla="*/ 1229599 w 1324898"/>
              <a:gd name="connsiteY4" fmla="*/ 337264 h 708764"/>
              <a:gd name="connsiteX5" fmla="*/ 1247292 w 1324898"/>
              <a:gd name="connsiteY5" fmla="*/ 424901 h 708764"/>
              <a:gd name="connsiteX6" fmla="*/ 1279976 w 1324898"/>
              <a:gd name="connsiteY6" fmla="*/ 446936 h 708764"/>
              <a:gd name="connsiteX7" fmla="*/ 1324898 w 1324898"/>
              <a:gd name="connsiteY7" fmla="*/ 555389 h 708764"/>
              <a:gd name="connsiteX8" fmla="*/ 1171523 w 1324898"/>
              <a:gd name="connsiteY8" fmla="*/ 708764 h 708764"/>
              <a:gd name="connsiteX9" fmla="*/ 153375 w 1324898"/>
              <a:gd name="connsiteY9" fmla="*/ 708764 h 708764"/>
              <a:gd name="connsiteX10" fmla="*/ 0 w 1324898"/>
              <a:gd name="connsiteY10" fmla="*/ 555389 h 708764"/>
              <a:gd name="connsiteX11" fmla="*/ 93674 w 1324898"/>
              <a:gd name="connsiteY11" fmla="*/ 414067 h 708764"/>
              <a:gd name="connsiteX12" fmla="*/ 149135 w 1324898"/>
              <a:gd name="connsiteY12" fmla="*/ 402870 h 708764"/>
              <a:gd name="connsiteX13" fmla="*/ 162498 w 1324898"/>
              <a:gd name="connsiteY13" fmla="*/ 336680 h 708764"/>
              <a:gd name="connsiteX14" fmla="*/ 384125 w 1324898"/>
              <a:gd name="connsiteY14" fmla="*/ 189776 h 708764"/>
              <a:gd name="connsiteX15" fmla="*/ 455651 w 1324898"/>
              <a:gd name="connsiteY15" fmla="*/ 200590 h 708764"/>
              <a:gd name="connsiteX16" fmla="*/ 477438 w 1324898"/>
              <a:gd name="connsiteY16" fmla="*/ 211063 h 708764"/>
              <a:gd name="connsiteX17" fmla="*/ 482898 w 1324898"/>
              <a:gd name="connsiteY17" fmla="*/ 184019 h 708764"/>
              <a:gd name="connsiteX18" fmla="*/ 760518 w 1324898"/>
              <a:gd name="connsiteY18" fmla="*/ 0 h 708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24898" h="708764">
                <a:moveTo>
                  <a:pt x="760518" y="0"/>
                </a:moveTo>
                <a:cubicBezTo>
                  <a:pt x="885320" y="0"/>
                  <a:pt x="992399" y="75879"/>
                  <a:pt x="1038139" y="184019"/>
                </a:cubicBezTo>
                <a:lnTo>
                  <a:pt x="1040450" y="195468"/>
                </a:lnTo>
                <a:lnTo>
                  <a:pt x="1079761" y="201411"/>
                </a:lnTo>
                <a:cubicBezTo>
                  <a:pt x="1147427" y="222457"/>
                  <a:pt x="1202261" y="272629"/>
                  <a:pt x="1229599" y="337264"/>
                </a:cubicBezTo>
                <a:lnTo>
                  <a:pt x="1247292" y="424901"/>
                </a:lnTo>
                <a:lnTo>
                  <a:pt x="1279976" y="446936"/>
                </a:lnTo>
                <a:cubicBezTo>
                  <a:pt x="1307731" y="474692"/>
                  <a:pt x="1324898" y="513036"/>
                  <a:pt x="1324898" y="555389"/>
                </a:cubicBezTo>
                <a:cubicBezTo>
                  <a:pt x="1324898" y="640096"/>
                  <a:pt x="1256230" y="708764"/>
                  <a:pt x="1171523" y="708764"/>
                </a:cubicBezTo>
                <a:lnTo>
                  <a:pt x="153375" y="708764"/>
                </a:lnTo>
                <a:cubicBezTo>
                  <a:pt x="68668" y="708764"/>
                  <a:pt x="0" y="640096"/>
                  <a:pt x="0" y="555389"/>
                </a:cubicBezTo>
                <a:cubicBezTo>
                  <a:pt x="0" y="491859"/>
                  <a:pt x="38626" y="437350"/>
                  <a:pt x="93674" y="414067"/>
                </a:cubicBezTo>
                <a:lnTo>
                  <a:pt x="149135" y="402870"/>
                </a:lnTo>
                <a:lnTo>
                  <a:pt x="162498" y="336680"/>
                </a:lnTo>
                <a:cubicBezTo>
                  <a:pt x="199013" y="250351"/>
                  <a:pt x="284495" y="189776"/>
                  <a:pt x="384125" y="189776"/>
                </a:cubicBezTo>
                <a:cubicBezTo>
                  <a:pt x="409033" y="189776"/>
                  <a:pt x="433056" y="193562"/>
                  <a:pt x="455651" y="200590"/>
                </a:cubicBezTo>
                <a:lnTo>
                  <a:pt x="477438" y="211063"/>
                </a:lnTo>
                <a:lnTo>
                  <a:pt x="482898" y="184019"/>
                </a:lnTo>
                <a:cubicBezTo>
                  <a:pt x="528637" y="75879"/>
                  <a:pt x="635717" y="0"/>
                  <a:pt x="760518" y="0"/>
                </a:cubicBezTo>
                <a:close/>
              </a:path>
            </a:pathLst>
          </a:custGeom>
          <a:gradFill>
            <a:gsLst>
              <a:gs pos="23000">
                <a:schemeClr val="accent1">
                  <a:lumMod val="60000"/>
                  <a:lumOff val="40000"/>
                </a:schemeClr>
              </a:gs>
              <a:gs pos="100000">
                <a:srgbClr val="6FAC46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  <p:sp>
        <p:nvSpPr>
          <p:cNvPr id="155" name="圓角矩形 154"/>
          <p:cNvSpPr/>
          <p:nvPr/>
        </p:nvSpPr>
        <p:spPr>
          <a:xfrm>
            <a:off x="4963555" y="3319974"/>
            <a:ext cx="429267" cy="2528951"/>
          </a:xfrm>
          <a:prstGeom prst="roundRect">
            <a:avLst/>
          </a:prstGeom>
          <a:noFill/>
          <a:ln>
            <a:solidFill>
              <a:srgbClr val="57A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69" name="標題 1"/>
          <p:cNvSpPr txBox="1">
            <a:spLocks/>
          </p:cNvSpPr>
          <p:nvPr/>
        </p:nvSpPr>
        <p:spPr>
          <a:xfrm>
            <a:off x="408733" y="848172"/>
            <a:ext cx="1164616" cy="1143000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r>
              <a:rPr lang="zh-TW" altLang="en-US" sz="2300" b="1" spc="300" dirty="0">
                <a:solidFill>
                  <a:srgbClr val="57A777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選擇關係</a:t>
            </a:r>
            <a:endParaRPr lang="zh-HK" altLang="en-US" sz="2300" b="1" spc="300" dirty="0">
              <a:solidFill>
                <a:srgbClr val="57A777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pic>
        <p:nvPicPr>
          <p:cNvPr id="170" name="圖片 16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5291" y="1016356"/>
            <a:ext cx="651591" cy="409871"/>
          </a:xfrm>
          <a:prstGeom prst="rect">
            <a:avLst/>
          </a:prstGeom>
        </p:spPr>
      </p:pic>
      <p:pic>
        <p:nvPicPr>
          <p:cNvPr id="172" name="圖片 17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6559" y="1395168"/>
            <a:ext cx="1215284" cy="1640838"/>
          </a:xfrm>
          <a:prstGeom prst="rect">
            <a:avLst/>
          </a:prstGeom>
        </p:spPr>
      </p:pic>
      <p:pic>
        <p:nvPicPr>
          <p:cNvPr id="173" name="圖片 17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1967" y="1455101"/>
            <a:ext cx="768490" cy="1641914"/>
          </a:xfrm>
          <a:prstGeom prst="rect">
            <a:avLst/>
          </a:prstGeom>
        </p:spPr>
      </p:pic>
      <p:pic>
        <p:nvPicPr>
          <p:cNvPr id="174" name="圖片 17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9368" y="1698389"/>
            <a:ext cx="1210506" cy="1325150"/>
          </a:xfrm>
          <a:prstGeom prst="rect">
            <a:avLst/>
          </a:prstGeom>
        </p:spPr>
      </p:pic>
      <p:pic>
        <p:nvPicPr>
          <p:cNvPr id="159" name="圖片 15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917" y="189015"/>
            <a:ext cx="442593" cy="1921785"/>
          </a:xfrm>
          <a:prstGeom prst="rect">
            <a:avLst/>
          </a:prstGeom>
        </p:spPr>
      </p:pic>
      <p:sp>
        <p:nvSpPr>
          <p:cNvPr id="160" name="流程圖: 程序 159">
            <a:hlinkClick r:id="rId7" action="ppaction://hlinksldjump"/>
          </p:cNvPr>
          <p:cNvSpPr/>
          <p:nvPr/>
        </p:nvSpPr>
        <p:spPr>
          <a:xfrm>
            <a:off x="1803667" y="3659569"/>
            <a:ext cx="250009" cy="107087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1" name="流程圖: 程序 160">
            <a:hlinkClick r:id="rId8" action="ppaction://hlinksldjump"/>
          </p:cNvPr>
          <p:cNvSpPr/>
          <p:nvPr/>
        </p:nvSpPr>
        <p:spPr>
          <a:xfrm>
            <a:off x="2185489" y="3673628"/>
            <a:ext cx="250009" cy="65206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2" name="流程圖: 程序 161">
            <a:hlinkClick r:id="rId9" action="ppaction://hlinksldjump"/>
          </p:cNvPr>
          <p:cNvSpPr/>
          <p:nvPr/>
        </p:nvSpPr>
        <p:spPr>
          <a:xfrm>
            <a:off x="2547090" y="3680939"/>
            <a:ext cx="250009" cy="846617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3" name="流程圖: 程序 162">
            <a:hlinkClick r:id="rId10" action="ppaction://hlinksldjump"/>
          </p:cNvPr>
          <p:cNvSpPr/>
          <p:nvPr/>
        </p:nvSpPr>
        <p:spPr>
          <a:xfrm>
            <a:off x="2884842" y="3684097"/>
            <a:ext cx="250009" cy="84334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4" name="流程圖: 程序 163">
            <a:hlinkClick r:id="rId11" action="ppaction://hlinksldjump"/>
          </p:cNvPr>
          <p:cNvSpPr/>
          <p:nvPr/>
        </p:nvSpPr>
        <p:spPr>
          <a:xfrm>
            <a:off x="4149148" y="3765209"/>
            <a:ext cx="297615" cy="116916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5" name="流程圖: 程序 164">
            <a:hlinkClick r:id="rId12" action="ppaction://hlinksldjump"/>
          </p:cNvPr>
          <p:cNvSpPr/>
          <p:nvPr/>
        </p:nvSpPr>
        <p:spPr>
          <a:xfrm>
            <a:off x="4655627" y="3792242"/>
            <a:ext cx="261053" cy="115225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6" name="流程圖: 程序 165">
            <a:hlinkClick r:id="rId13" action="ppaction://hlinksldjump"/>
          </p:cNvPr>
          <p:cNvSpPr/>
          <p:nvPr/>
        </p:nvSpPr>
        <p:spPr>
          <a:xfrm>
            <a:off x="5050816" y="3775120"/>
            <a:ext cx="307091" cy="199058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7" name="流程圖: 程序 166">
            <a:hlinkClick r:id="rId14" action="ppaction://hlinksldjump"/>
          </p:cNvPr>
          <p:cNvSpPr/>
          <p:nvPr/>
        </p:nvSpPr>
        <p:spPr>
          <a:xfrm>
            <a:off x="6222808" y="3691468"/>
            <a:ext cx="210621" cy="41948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8" name="流程圖: 程序 167">
            <a:hlinkClick r:id="rId15" action="ppaction://hlinksldjump"/>
          </p:cNvPr>
          <p:cNvSpPr/>
          <p:nvPr/>
        </p:nvSpPr>
        <p:spPr>
          <a:xfrm>
            <a:off x="6557310" y="3679604"/>
            <a:ext cx="218223" cy="1673071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1" name="頁尾版面配置區 4"/>
          <p:cNvSpPr txBox="1">
            <a:spLocks/>
          </p:cNvSpPr>
          <p:nvPr/>
        </p:nvSpPr>
        <p:spPr>
          <a:xfrm>
            <a:off x="0" y="630989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©</a:t>
            </a:r>
            <a:r>
              <a:rPr lang="zh-TW" altLang="en-US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教育局言語及聽覺服務組</a:t>
            </a:r>
            <a:endParaRPr lang="en-US" b="1" spc="50" baseline="0" dirty="0">
              <a:solidFill>
                <a:schemeClr val="bg1">
                  <a:lumMod val="6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996567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25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25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2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2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800000">
                                      <p:cBhvr>
                                        <p:cTn id="110" dur="4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3.33333E-6 L -0.0125 -0.00023 " pathEditMode="relative" rAng="0" ptsTypes="AA">
                                      <p:cBhvr>
                                        <p:cTn id="112" dur="2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500" y="-2300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900"/>
                            </p:stCondLst>
                            <p:childTnLst>
                              <p:par>
                                <p:cTn id="116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 animBg="1"/>
      <p:bldP spid="107" grpId="0" animBg="1"/>
      <p:bldP spid="108" grpId="0"/>
      <p:bldP spid="109" grpId="0"/>
      <p:bldP spid="111" grpId="0"/>
      <p:bldP spid="112" grpId="0"/>
      <p:bldP spid="114" grpId="0"/>
      <p:bldP spid="116" grpId="0"/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9" grpId="0" animBg="1"/>
      <p:bldP spid="155" grpId="0" animBg="1"/>
      <p:bldP spid="169" grpId="0"/>
      <p:bldP spid="160" grpId="0"/>
      <p:bldP spid="161" grpId="0"/>
      <p:bldP spid="162" grpId="0"/>
      <p:bldP spid="163" grpId="0"/>
      <p:bldP spid="164" grpId="0"/>
      <p:bldP spid="165" grpId="0"/>
      <p:bldP spid="166" grpId="0"/>
      <p:bldP spid="167" grpId="0"/>
      <p:bldP spid="16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手繪多邊形 111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7488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113" name="矩形 112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選擇關係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grpSp>
        <p:nvGrpSpPr>
          <p:cNvPr id="21" name="群組 20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22" name="圓角化單一角落矩形 21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 dirty="0">
                <a:latin typeface="Arial" panose="020B0604020202020204" pitchFamily="34" charset="0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6FAC46"/>
                </a:gs>
                <a:gs pos="22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 dirty="0">
                <a:latin typeface="Arial" panose="020B0604020202020204" pitchFamily="34" charset="0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結</a:t>
              </a:r>
              <a:r>
                <a:rPr kumimoji="1" lang="zh-TW" altLang="en-US" b="1" spc="300" dirty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構</a:t>
              </a:r>
            </a:p>
          </p:txBody>
        </p:sp>
        <p:sp>
          <p:nvSpPr>
            <p:cNvPr id="25" name="矩形 24"/>
            <p:cNvSpPr/>
            <p:nvPr/>
          </p:nvSpPr>
          <p:spPr>
            <a:xfrm>
              <a:off x="80003" y="1008322"/>
              <a:ext cx="480131" cy="3212680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構思及組織複句</a:t>
              </a:r>
              <a:endParaRPr lang="zh-HK" altLang="en-US" sz="1600" b="1" spc="300" dirty="0">
                <a:solidFill>
                  <a:srgbClr val="6FAC46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26" name="直線接點 25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6FAC4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淚滴形 26"/>
          <p:cNvSpPr/>
          <p:nvPr/>
        </p:nvSpPr>
        <p:spPr>
          <a:xfrm rot="18900000">
            <a:off x="6564108" y="3447234"/>
            <a:ext cx="1214617" cy="1214617"/>
          </a:xfrm>
          <a:prstGeom prst="teardrop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8" name="淚滴形 27"/>
          <p:cNvSpPr/>
          <p:nvPr/>
        </p:nvSpPr>
        <p:spPr>
          <a:xfrm rot="18900000">
            <a:off x="4139641" y="3377051"/>
            <a:ext cx="1214617" cy="1214617"/>
          </a:xfrm>
          <a:prstGeom prst="teardrop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9" name="淚滴形 28"/>
          <p:cNvSpPr/>
          <p:nvPr/>
        </p:nvSpPr>
        <p:spPr>
          <a:xfrm rot="8100000">
            <a:off x="5312685" y="2179314"/>
            <a:ext cx="1214617" cy="1214617"/>
          </a:xfrm>
          <a:prstGeom prst="teardrop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0" name="淚滴形 29"/>
          <p:cNvSpPr/>
          <p:nvPr/>
        </p:nvSpPr>
        <p:spPr>
          <a:xfrm rot="8100000">
            <a:off x="2908978" y="2176843"/>
            <a:ext cx="1214617" cy="1214617"/>
          </a:xfrm>
          <a:prstGeom prst="teardrop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1" name="淚滴形 30"/>
          <p:cNvSpPr/>
          <p:nvPr/>
        </p:nvSpPr>
        <p:spPr>
          <a:xfrm rot="18900000">
            <a:off x="1713722" y="3447235"/>
            <a:ext cx="1214617" cy="1214617"/>
          </a:xfrm>
          <a:prstGeom prst="teardrop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2" name="弧形 31"/>
          <p:cNvSpPr/>
          <p:nvPr/>
        </p:nvSpPr>
        <p:spPr>
          <a:xfrm rot="8100000">
            <a:off x="6258264" y="1919781"/>
            <a:ext cx="1698886" cy="1698886"/>
          </a:xfrm>
          <a:prstGeom prst="arc">
            <a:avLst/>
          </a:prstGeom>
          <a:ln w="107950" cap="rnd">
            <a:solidFill>
              <a:schemeClr val="accent6">
                <a:lumMod val="40000"/>
                <a:lumOff val="6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3" name="弧形 32"/>
          <p:cNvSpPr/>
          <p:nvPr/>
        </p:nvSpPr>
        <p:spPr>
          <a:xfrm rot="8100000">
            <a:off x="3877462" y="1938265"/>
            <a:ext cx="1698886" cy="1698886"/>
          </a:xfrm>
          <a:prstGeom prst="arc">
            <a:avLst/>
          </a:prstGeom>
          <a:ln w="107950" cap="rnd">
            <a:solidFill>
              <a:schemeClr val="accent6">
                <a:lumMod val="40000"/>
                <a:lumOff val="6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4" name="弧形 33"/>
          <p:cNvSpPr/>
          <p:nvPr/>
        </p:nvSpPr>
        <p:spPr>
          <a:xfrm rot="19005663">
            <a:off x="5078756" y="3139559"/>
            <a:ext cx="1698886" cy="1698886"/>
          </a:xfrm>
          <a:prstGeom prst="arc">
            <a:avLst>
              <a:gd name="adj1" fmla="val 16144233"/>
              <a:gd name="adj2" fmla="val 21404535"/>
            </a:avLst>
          </a:prstGeom>
          <a:ln w="107950" cap="rnd">
            <a:solidFill>
              <a:srgbClr val="6FAC47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5" name="弧形 34"/>
          <p:cNvSpPr/>
          <p:nvPr/>
        </p:nvSpPr>
        <p:spPr>
          <a:xfrm rot="8100000">
            <a:off x="1449035" y="1912120"/>
            <a:ext cx="1698886" cy="1698886"/>
          </a:xfrm>
          <a:prstGeom prst="arc">
            <a:avLst/>
          </a:prstGeom>
          <a:ln w="107950" cap="rnd">
            <a:solidFill>
              <a:schemeClr val="accent6">
                <a:lumMod val="40000"/>
                <a:lumOff val="6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6" name="弧形 35"/>
          <p:cNvSpPr/>
          <p:nvPr/>
        </p:nvSpPr>
        <p:spPr>
          <a:xfrm rot="19005663">
            <a:off x="2650329" y="3113414"/>
            <a:ext cx="1698886" cy="1698886"/>
          </a:xfrm>
          <a:prstGeom prst="arc">
            <a:avLst>
              <a:gd name="adj1" fmla="val 16200000"/>
              <a:gd name="adj2" fmla="val 21580285"/>
            </a:avLst>
          </a:prstGeom>
          <a:ln w="107950" cap="rnd">
            <a:solidFill>
              <a:srgbClr val="6FAC47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cxnSp>
        <p:nvCxnSpPr>
          <p:cNvPr id="37" name="直線單箭頭接點 36"/>
          <p:cNvCxnSpPr/>
          <p:nvPr/>
        </p:nvCxnSpPr>
        <p:spPr>
          <a:xfrm>
            <a:off x="1253803" y="2926455"/>
            <a:ext cx="298154" cy="298154"/>
          </a:xfrm>
          <a:prstGeom prst="straightConnector1">
            <a:avLst/>
          </a:prstGeom>
          <a:ln w="28575" cap="rnd">
            <a:solidFill>
              <a:srgbClr val="97C777"/>
            </a:solidFill>
            <a:round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線單箭頭接點 37"/>
          <p:cNvCxnSpPr/>
          <p:nvPr/>
        </p:nvCxnSpPr>
        <p:spPr>
          <a:xfrm flipV="1">
            <a:off x="7827810" y="2884126"/>
            <a:ext cx="254517" cy="340955"/>
          </a:xfrm>
          <a:prstGeom prst="straightConnector1">
            <a:avLst/>
          </a:prstGeom>
          <a:ln w="28575" cap="rnd">
            <a:solidFill>
              <a:srgbClr val="97C777"/>
            </a:solidFill>
            <a:round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矩形 38"/>
          <p:cNvSpPr/>
          <p:nvPr/>
        </p:nvSpPr>
        <p:spPr>
          <a:xfrm>
            <a:off x="2558419" y="1296986"/>
            <a:ext cx="1338828" cy="646331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defTabSz="914400">
              <a:lnSpc>
                <a:spcPct val="120000"/>
              </a:lnSpc>
              <a:defRPr/>
            </a:pPr>
            <a:r>
              <a:rPr lang="zh-TW" altLang="en-US" sz="1500" b="1" spc="300" dirty="0">
                <a:solidFill>
                  <a:srgbClr val="0070C0"/>
                </a:solidFill>
                <a:latin typeface="Corbel"/>
                <a:ea typeface="微軟正黑體"/>
              </a:rPr>
              <a:t>找出</a:t>
            </a:r>
            <a:r>
              <a:rPr lang="zh-TW" altLang="en-US" sz="1500" b="1" spc="300" dirty="0" smtClean="0">
                <a:solidFill>
                  <a:srgbClr val="0070C0"/>
                </a:solidFill>
                <a:latin typeface="Corbel"/>
                <a:ea typeface="微軟正黑體"/>
              </a:rPr>
              <a:t>事情</a:t>
            </a:r>
            <a:endParaRPr lang="en-US" altLang="zh-TW" sz="1500" b="1" spc="300" dirty="0" smtClean="0">
              <a:solidFill>
                <a:srgbClr val="0070C0"/>
              </a:solidFill>
              <a:latin typeface="Corbel"/>
              <a:ea typeface="微軟正黑體"/>
            </a:endParaRPr>
          </a:p>
          <a:p>
            <a:pPr defTabSz="914400">
              <a:lnSpc>
                <a:spcPct val="120000"/>
              </a:lnSpc>
              <a:defRPr/>
            </a:pPr>
            <a:r>
              <a:rPr lang="zh-TW" altLang="en-US" sz="1500" b="1" spc="300" dirty="0" smtClean="0">
                <a:solidFill>
                  <a:srgbClr val="0070C0"/>
                </a:solidFill>
                <a:latin typeface="Corbel"/>
                <a:ea typeface="微軟正黑體"/>
              </a:rPr>
              <a:t>之間的</a:t>
            </a:r>
            <a:r>
              <a:rPr lang="zh-TW" altLang="en-US" sz="1500" b="1" spc="300" dirty="0">
                <a:solidFill>
                  <a:srgbClr val="0070C0"/>
                </a:solidFill>
                <a:latin typeface="Corbel"/>
                <a:ea typeface="微軟正黑體"/>
              </a:rPr>
              <a:t>關係</a:t>
            </a:r>
            <a:endParaRPr lang="en-US" altLang="zh-TW" sz="1500" b="1" spc="300" dirty="0">
              <a:solidFill>
                <a:srgbClr val="0070C0"/>
              </a:solidFill>
              <a:latin typeface="Corbel"/>
              <a:ea typeface="微軟正黑體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4639268" y="5051144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lnSpc>
                <a:spcPct val="120000"/>
              </a:lnSpc>
              <a:defRPr/>
            </a:pPr>
            <a:r>
              <a:rPr lang="zh-TW" altLang="en-US" sz="1500" b="1" spc="300" dirty="0">
                <a:solidFill>
                  <a:srgbClr val="0070C0"/>
                </a:solidFill>
                <a:latin typeface="Corbel"/>
                <a:ea typeface="微軟正黑體"/>
              </a:rPr>
              <a:t>選用</a:t>
            </a:r>
            <a:r>
              <a:rPr lang="zh-TW" altLang="en-US" sz="1500" b="1" spc="300" dirty="0" smtClean="0">
                <a:solidFill>
                  <a:srgbClr val="0070C0"/>
                </a:solidFill>
                <a:latin typeface="Corbel"/>
                <a:ea typeface="微軟正黑體"/>
              </a:rPr>
              <a:t>合適</a:t>
            </a:r>
            <a:endParaRPr lang="en-US" altLang="zh-TW" sz="1500" b="1" spc="300" dirty="0" smtClean="0">
              <a:solidFill>
                <a:srgbClr val="0070C0"/>
              </a:solidFill>
              <a:latin typeface="Corbel"/>
              <a:ea typeface="微軟正黑體"/>
            </a:endParaRPr>
          </a:p>
          <a:p>
            <a:pPr defTabSz="914400">
              <a:lnSpc>
                <a:spcPct val="120000"/>
              </a:lnSpc>
              <a:defRPr/>
            </a:pPr>
            <a:r>
              <a:rPr lang="zh-TW" altLang="en-US" sz="1500" b="1" spc="300" dirty="0" smtClean="0">
                <a:solidFill>
                  <a:srgbClr val="0070C0"/>
                </a:solidFill>
                <a:latin typeface="Corbel"/>
                <a:ea typeface="微軟正黑體"/>
              </a:rPr>
              <a:t>的關聯</a:t>
            </a:r>
            <a:r>
              <a:rPr lang="zh-TW" altLang="en-US" sz="1500" b="1" spc="300" dirty="0">
                <a:solidFill>
                  <a:srgbClr val="0070C0"/>
                </a:solidFill>
                <a:latin typeface="Corbel"/>
                <a:ea typeface="微軟正黑體"/>
              </a:rPr>
              <a:t>詞</a:t>
            </a:r>
            <a:endParaRPr lang="en-US" altLang="zh-HK" sz="1500" b="1" spc="300" dirty="0">
              <a:solidFill>
                <a:srgbClr val="0070C0"/>
              </a:solidFill>
              <a:latin typeface="Corbel"/>
              <a:ea typeface="微軟正黑體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5125615" y="1170715"/>
            <a:ext cx="1800493" cy="646331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lvl="0" defTabSz="914400">
              <a:lnSpc>
                <a:spcPct val="120000"/>
              </a:lnSpc>
              <a:defRPr/>
            </a:pPr>
            <a:r>
              <a:rPr lang="zh-HK" altLang="en-US" sz="1500" b="1" spc="300" dirty="0">
                <a:solidFill>
                  <a:srgbClr val="0070C0"/>
                </a:solidFill>
                <a:latin typeface="Corbel"/>
                <a:ea typeface="微軟正黑體"/>
              </a:rPr>
              <a:t>把句子及關聯</a:t>
            </a:r>
            <a:r>
              <a:rPr lang="zh-HK" altLang="en-US" sz="1500" b="1" spc="300" dirty="0" smtClean="0">
                <a:solidFill>
                  <a:srgbClr val="0070C0"/>
                </a:solidFill>
                <a:latin typeface="Corbel"/>
                <a:ea typeface="微軟正黑體"/>
              </a:rPr>
              <a:t>詞</a:t>
            </a:r>
            <a:endParaRPr lang="en-US" altLang="zh-HK" sz="1500" b="1" spc="300" dirty="0" smtClean="0">
              <a:solidFill>
                <a:srgbClr val="0070C0"/>
              </a:solidFill>
              <a:latin typeface="Corbel"/>
              <a:ea typeface="微軟正黑體"/>
            </a:endParaRPr>
          </a:p>
          <a:p>
            <a:pPr lvl="0" defTabSz="914400">
              <a:lnSpc>
                <a:spcPct val="120000"/>
              </a:lnSpc>
              <a:defRPr/>
            </a:pPr>
            <a:r>
              <a:rPr lang="zh-HK" altLang="en-US" sz="1500" b="1" spc="300" dirty="0" smtClean="0">
                <a:solidFill>
                  <a:srgbClr val="0070C0"/>
                </a:solidFill>
                <a:latin typeface="Corbel"/>
                <a:ea typeface="微軟正黑體"/>
              </a:rPr>
              <a:t>放在</a:t>
            </a:r>
            <a:r>
              <a:rPr lang="zh-HK" altLang="en-US" sz="1500" b="1" spc="300" dirty="0">
                <a:solidFill>
                  <a:srgbClr val="0070C0"/>
                </a:solidFill>
                <a:latin typeface="Corbel"/>
                <a:ea typeface="微軟正黑體"/>
              </a:rPr>
              <a:t>適當的位置</a:t>
            </a:r>
            <a:endParaRPr lang="en-US" altLang="zh-HK" sz="1500" b="1" spc="300" dirty="0">
              <a:solidFill>
                <a:srgbClr val="0070C0"/>
              </a:solidFill>
              <a:latin typeface="Corbel"/>
              <a:ea typeface="微軟正黑體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7079155" y="5145555"/>
            <a:ext cx="1107996" cy="3494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>
              <a:lnSpc>
                <a:spcPct val="120000"/>
              </a:lnSpc>
              <a:defRPr/>
            </a:pPr>
            <a:r>
              <a:rPr lang="zh-HK" altLang="en-US" sz="1500" b="1" spc="300" dirty="0">
                <a:solidFill>
                  <a:srgbClr val="0070C0"/>
                </a:solidFill>
                <a:latin typeface="Corbel"/>
                <a:ea typeface="微軟正黑體"/>
              </a:rPr>
              <a:t>調整句式</a:t>
            </a:r>
          </a:p>
        </p:txBody>
      </p:sp>
      <p:grpSp>
        <p:nvGrpSpPr>
          <p:cNvPr id="43" name="群組 42"/>
          <p:cNvGrpSpPr/>
          <p:nvPr/>
        </p:nvGrpSpPr>
        <p:grpSpPr>
          <a:xfrm>
            <a:off x="4656646" y="4399729"/>
            <a:ext cx="896517" cy="529132"/>
            <a:chOff x="4844853" y="3772476"/>
            <a:chExt cx="896517" cy="529132"/>
          </a:xfrm>
        </p:grpSpPr>
        <p:grpSp>
          <p:nvGrpSpPr>
            <p:cNvPr id="44" name="群組 43"/>
            <p:cNvGrpSpPr/>
            <p:nvPr/>
          </p:nvGrpSpPr>
          <p:grpSpPr>
            <a:xfrm rot="2790066">
              <a:off x="5028546" y="3588783"/>
              <a:ext cx="529132" cy="896517"/>
              <a:chOff x="4272098" y="1044961"/>
              <a:chExt cx="529132" cy="896517"/>
            </a:xfrm>
          </p:grpSpPr>
          <p:sp>
            <p:nvSpPr>
              <p:cNvPr id="46" name="橢圓 45"/>
              <p:cNvSpPr/>
              <p:nvPr/>
            </p:nvSpPr>
            <p:spPr>
              <a:xfrm>
                <a:off x="4272098" y="1044961"/>
                <a:ext cx="529132" cy="529132"/>
              </a:xfrm>
              <a:prstGeom prst="ellipse">
                <a:avLst/>
              </a:prstGeom>
              <a:solidFill>
                <a:schemeClr val="bg1"/>
              </a:solidFill>
              <a:ln w="25400" cap="rnd">
                <a:solidFill>
                  <a:schemeClr val="accent5">
                    <a:lumMod val="60000"/>
                    <a:lumOff val="4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  <p:sp>
            <p:nvSpPr>
              <p:cNvPr id="47" name="橢圓 46"/>
              <p:cNvSpPr/>
              <p:nvPr/>
            </p:nvSpPr>
            <p:spPr>
              <a:xfrm>
                <a:off x="4329509" y="1102372"/>
                <a:ext cx="414310" cy="414310"/>
              </a:xfrm>
              <a:prstGeom prst="ellipse">
                <a:avLst/>
              </a:prstGeom>
              <a:solidFill>
                <a:schemeClr val="bg1"/>
              </a:solidFill>
              <a:ln w="25400" cap="rnd">
                <a:solidFill>
                  <a:schemeClr val="accent5">
                    <a:lumMod val="60000"/>
                    <a:lumOff val="4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  <p:sp>
            <p:nvSpPr>
              <p:cNvPr id="48" name="圓角矩形 47"/>
              <p:cNvSpPr/>
              <p:nvPr/>
            </p:nvSpPr>
            <p:spPr>
              <a:xfrm>
                <a:off x="4445549" y="1550949"/>
                <a:ext cx="182231" cy="72553"/>
              </a:xfrm>
              <a:prstGeom prst="round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solidFill>
                  <a:schemeClr val="accent5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49" name="圓角矩形 48"/>
              <p:cNvSpPr/>
              <p:nvPr/>
            </p:nvSpPr>
            <p:spPr>
              <a:xfrm>
                <a:off x="4478266" y="1573255"/>
                <a:ext cx="116797" cy="368223"/>
              </a:xfrm>
              <a:prstGeom prst="roundRect">
                <a:avLst>
                  <a:gd name="adj" fmla="val 47587"/>
                </a:avLst>
              </a:prstGeom>
              <a:solidFill>
                <a:schemeClr val="bg1"/>
              </a:solidFill>
              <a:ln w="25400" cap="rnd">
                <a:solidFill>
                  <a:schemeClr val="accent5">
                    <a:lumMod val="60000"/>
                    <a:lumOff val="4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</p:grpSp>
        <p:sp>
          <p:nvSpPr>
            <p:cNvPr id="45" name="等腰三角形 44"/>
            <p:cNvSpPr/>
            <p:nvPr/>
          </p:nvSpPr>
          <p:spPr>
            <a:xfrm>
              <a:off x="5336163" y="3818524"/>
              <a:ext cx="179387" cy="154644"/>
            </a:xfrm>
            <a:prstGeom prst="triangle">
              <a:avLst/>
            </a:prstGeom>
            <a:solidFill>
              <a:schemeClr val="accent5">
                <a:lumMod val="60000"/>
                <a:lumOff val="40000"/>
              </a:schemeClr>
            </a:solidFill>
            <a:ln w="25400" cap="rnd">
              <a:solidFill>
                <a:schemeClr val="accent5">
                  <a:lumMod val="60000"/>
                  <a:lumOff val="40000"/>
                </a:schemeClr>
              </a:solidFill>
              <a:rou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/>
            </a:p>
          </p:txBody>
        </p:sp>
      </p:grpSp>
      <p:grpSp>
        <p:nvGrpSpPr>
          <p:cNvPr id="50" name="群組 49"/>
          <p:cNvGrpSpPr/>
          <p:nvPr/>
        </p:nvGrpSpPr>
        <p:grpSpPr>
          <a:xfrm>
            <a:off x="7224822" y="4242491"/>
            <a:ext cx="595737" cy="861038"/>
            <a:chOff x="6880631" y="1682744"/>
            <a:chExt cx="595737" cy="861038"/>
          </a:xfrm>
        </p:grpSpPr>
        <p:sp>
          <p:nvSpPr>
            <p:cNvPr id="51" name="圓角矩形 50"/>
            <p:cNvSpPr/>
            <p:nvPr/>
          </p:nvSpPr>
          <p:spPr>
            <a:xfrm>
              <a:off x="7189371" y="1682744"/>
              <a:ext cx="286997" cy="451615"/>
            </a:xfrm>
            <a:prstGeom prst="roundRect">
              <a:avLst/>
            </a:prstGeom>
            <a:solidFill>
              <a:schemeClr val="bg1"/>
            </a:solidFill>
            <a:ln w="25400" cap="rnd">
              <a:solidFill>
                <a:schemeClr val="accent5">
                  <a:lumMod val="60000"/>
                  <a:lumOff val="40000"/>
                </a:schemeClr>
              </a:solidFill>
              <a:rou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/>
            </a:p>
          </p:txBody>
        </p:sp>
        <p:grpSp>
          <p:nvGrpSpPr>
            <p:cNvPr id="52" name="群組 51"/>
            <p:cNvGrpSpPr/>
            <p:nvPr/>
          </p:nvGrpSpPr>
          <p:grpSpPr>
            <a:xfrm rot="11829418">
              <a:off x="6880631" y="1944640"/>
              <a:ext cx="353798" cy="599142"/>
              <a:chOff x="7645576" y="3583013"/>
              <a:chExt cx="353798" cy="599142"/>
            </a:xfrm>
          </p:grpSpPr>
          <p:sp>
            <p:nvSpPr>
              <p:cNvPr id="54" name="等腰三角形 53"/>
              <p:cNvSpPr/>
              <p:nvPr/>
            </p:nvSpPr>
            <p:spPr>
              <a:xfrm rot="12237736">
                <a:off x="7645576" y="4038133"/>
                <a:ext cx="141767" cy="144022"/>
              </a:xfrm>
              <a:prstGeom prst="triangle">
                <a:avLst/>
              </a:prstGeom>
              <a:solidFill>
                <a:schemeClr val="bg1"/>
              </a:solidFill>
              <a:ln w="25400" cap="rnd">
                <a:solidFill>
                  <a:schemeClr val="accent5">
                    <a:lumMod val="60000"/>
                    <a:lumOff val="4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  <p:grpSp>
            <p:nvGrpSpPr>
              <p:cNvPr id="55" name="群組 54"/>
              <p:cNvGrpSpPr/>
              <p:nvPr/>
            </p:nvGrpSpPr>
            <p:grpSpPr>
              <a:xfrm>
                <a:off x="7738512" y="3583013"/>
                <a:ext cx="260862" cy="527372"/>
                <a:chOff x="7738512" y="3583013"/>
                <a:chExt cx="260862" cy="527372"/>
              </a:xfrm>
            </p:grpSpPr>
            <p:sp>
              <p:nvSpPr>
                <p:cNvPr id="56" name="圓角矩形 55"/>
                <p:cNvSpPr/>
                <p:nvPr/>
              </p:nvSpPr>
              <p:spPr>
                <a:xfrm rot="1437736">
                  <a:off x="7764868" y="3583013"/>
                  <a:ext cx="150708" cy="497325"/>
                </a:xfrm>
                <a:prstGeom prst="roundRect">
                  <a:avLst>
                    <a:gd name="adj" fmla="val 46479"/>
                  </a:avLst>
                </a:prstGeom>
                <a:solidFill>
                  <a:schemeClr val="accent5">
                    <a:lumMod val="60000"/>
                    <a:lumOff val="40000"/>
                  </a:schemeClr>
                </a:solidFill>
                <a:ln w="25400" cap="rnd">
                  <a:solidFill>
                    <a:schemeClr val="accent5">
                      <a:lumMod val="60000"/>
                      <a:lumOff val="40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HK" altLang="en-US"/>
                </a:p>
              </p:txBody>
            </p:sp>
            <p:sp>
              <p:nvSpPr>
                <p:cNvPr id="57" name="手繪多邊形 56"/>
                <p:cNvSpPr/>
                <p:nvPr/>
              </p:nvSpPr>
              <p:spPr>
                <a:xfrm rot="1437736">
                  <a:off x="7851776" y="3601129"/>
                  <a:ext cx="147598" cy="77007"/>
                </a:xfrm>
                <a:custGeom>
                  <a:avLst/>
                  <a:gdLst>
                    <a:gd name="connsiteX0" fmla="*/ 70135 w 147598"/>
                    <a:gd name="connsiteY0" fmla="*/ 0 h 61738"/>
                    <a:gd name="connsiteX1" fmla="*/ 77463 w 147598"/>
                    <a:gd name="connsiteY1" fmla="*/ 0 h 61738"/>
                    <a:gd name="connsiteX2" fmla="*/ 144044 w 147598"/>
                    <a:gd name="connsiteY2" fmla="*/ 44132 h 61738"/>
                    <a:gd name="connsiteX3" fmla="*/ 147598 w 147598"/>
                    <a:gd name="connsiteY3" fmla="*/ 61738 h 61738"/>
                    <a:gd name="connsiteX4" fmla="*/ 0 w 147598"/>
                    <a:gd name="connsiteY4" fmla="*/ 61738 h 61738"/>
                    <a:gd name="connsiteX5" fmla="*/ 3554 w 147598"/>
                    <a:gd name="connsiteY5" fmla="*/ 44132 h 61738"/>
                    <a:gd name="connsiteX6" fmla="*/ 70135 w 147598"/>
                    <a:gd name="connsiteY6" fmla="*/ 0 h 617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7598" h="61738">
                      <a:moveTo>
                        <a:pt x="70135" y="0"/>
                      </a:moveTo>
                      <a:lnTo>
                        <a:pt x="77463" y="0"/>
                      </a:lnTo>
                      <a:cubicBezTo>
                        <a:pt x="107394" y="0"/>
                        <a:pt x="133074" y="18198"/>
                        <a:pt x="144044" y="44132"/>
                      </a:cubicBezTo>
                      <a:lnTo>
                        <a:pt x="147598" y="61738"/>
                      </a:lnTo>
                      <a:lnTo>
                        <a:pt x="0" y="61738"/>
                      </a:lnTo>
                      <a:lnTo>
                        <a:pt x="3554" y="44132"/>
                      </a:lnTo>
                      <a:cubicBezTo>
                        <a:pt x="14524" y="18198"/>
                        <a:pt x="40204" y="0"/>
                        <a:pt x="70135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25400" cap="rnd">
                  <a:solidFill>
                    <a:schemeClr val="accent5">
                      <a:lumMod val="60000"/>
                      <a:lumOff val="40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HK" altLang="en-US"/>
                </a:p>
              </p:txBody>
            </p:sp>
            <p:sp>
              <p:nvSpPr>
                <p:cNvPr id="58" name="手繪多邊形 57"/>
                <p:cNvSpPr/>
                <p:nvPr/>
              </p:nvSpPr>
              <p:spPr>
                <a:xfrm rot="1437736">
                  <a:off x="7738512" y="3669008"/>
                  <a:ext cx="151846" cy="441377"/>
                </a:xfrm>
                <a:custGeom>
                  <a:avLst/>
                  <a:gdLst>
                    <a:gd name="connsiteX0" fmla="*/ 2124 w 151846"/>
                    <a:gd name="connsiteY0" fmla="*/ 0 h 416983"/>
                    <a:gd name="connsiteX1" fmla="*/ 149722 w 151846"/>
                    <a:gd name="connsiteY1" fmla="*/ 0 h 416983"/>
                    <a:gd name="connsiteX2" fmla="*/ 151846 w 151846"/>
                    <a:gd name="connsiteY2" fmla="*/ 10521 h 416983"/>
                    <a:gd name="connsiteX3" fmla="*/ 151846 w 151846"/>
                    <a:gd name="connsiteY3" fmla="*/ 344724 h 416983"/>
                    <a:gd name="connsiteX4" fmla="*/ 79587 w 151846"/>
                    <a:gd name="connsiteY4" fmla="*/ 416983 h 416983"/>
                    <a:gd name="connsiteX5" fmla="*/ 72259 w 151846"/>
                    <a:gd name="connsiteY5" fmla="*/ 416983 h 416983"/>
                    <a:gd name="connsiteX6" fmla="*/ 0 w 151846"/>
                    <a:gd name="connsiteY6" fmla="*/ 344724 h 416983"/>
                    <a:gd name="connsiteX7" fmla="*/ 0 w 151846"/>
                    <a:gd name="connsiteY7" fmla="*/ 10521 h 416983"/>
                    <a:gd name="connsiteX8" fmla="*/ 2124 w 151846"/>
                    <a:gd name="connsiteY8" fmla="*/ 0 h 4169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51846" h="416983">
                      <a:moveTo>
                        <a:pt x="2124" y="0"/>
                      </a:moveTo>
                      <a:lnTo>
                        <a:pt x="149722" y="0"/>
                      </a:lnTo>
                      <a:lnTo>
                        <a:pt x="151846" y="10521"/>
                      </a:lnTo>
                      <a:lnTo>
                        <a:pt x="151846" y="344724"/>
                      </a:lnTo>
                      <a:cubicBezTo>
                        <a:pt x="151846" y="384632"/>
                        <a:pt x="119495" y="416983"/>
                        <a:pt x="79587" y="416983"/>
                      </a:cubicBezTo>
                      <a:lnTo>
                        <a:pt x="72259" y="416983"/>
                      </a:lnTo>
                      <a:cubicBezTo>
                        <a:pt x="32351" y="416983"/>
                        <a:pt x="0" y="384632"/>
                        <a:pt x="0" y="344724"/>
                      </a:cubicBezTo>
                      <a:lnTo>
                        <a:pt x="0" y="10521"/>
                      </a:lnTo>
                      <a:lnTo>
                        <a:pt x="2124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25400" cap="rnd">
                  <a:solidFill>
                    <a:schemeClr val="accent5">
                      <a:lumMod val="60000"/>
                      <a:lumOff val="40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HK" altLang="en-US"/>
                </a:p>
              </p:txBody>
            </p:sp>
            <p:cxnSp>
              <p:nvCxnSpPr>
                <p:cNvPr id="59" name="直線接點 58"/>
                <p:cNvCxnSpPr/>
                <p:nvPr/>
              </p:nvCxnSpPr>
              <p:spPr>
                <a:xfrm rot="1437736">
                  <a:off x="7787454" y="3657017"/>
                  <a:ext cx="0" cy="441377"/>
                </a:xfrm>
                <a:prstGeom prst="line">
                  <a:avLst/>
                </a:prstGeom>
                <a:solidFill>
                  <a:schemeClr val="bg1"/>
                </a:solidFill>
                <a:ln w="25400" cap="rnd">
                  <a:solidFill>
                    <a:schemeClr val="accent5">
                      <a:lumMod val="60000"/>
                      <a:lumOff val="40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</p:cxnSp>
          </p:grpSp>
        </p:grpSp>
        <p:sp>
          <p:nvSpPr>
            <p:cNvPr id="53" name="橢圓 52"/>
            <p:cNvSpPr/>
            <p:nvPr/>
          </p:nvSpPr>
          <p:spPr>
            <a:xfrm rot="1437736">
              <a:off x="7287318" y="1875490"/>
              <a:ext cx="90664" cy="9066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60" name="群組 59"/>
          <p:cNvGrpSpPr/>
          <p:nvPr/>
        </p:nvGrpSpPr>
        <p:grpSpPr>
          <a:xfrm>
            <a:off x="2314931" y="4272376"/>
            <a:ext cx="811855" cy="550473"/>
            <a:chOff x="1345732" y="2984696"/>
            <a:chExt cx="811855" cy="550473"/>
          </a:xfrm>
        </p:grpSpPr>
        <p:grpSp>
          <p:nvGrpSpPr>
            <p:cNvPr id="61" name="群組 60"/>
            <p:cNvGrpSpPr/>
            <p:nvPr/>
          </p:nvGrpSpPr>
          <p:grpSpPr>
            <a:xfrm>
              <a:off x="1345732" y="3066511"/>
              <a:ext cx="811855" cy="468658"/>
              <a:chOff x="1905026" y="5240093"/>
              <a:chExt cx="811855" cy="468658"/>
            </a:xfrm>
          </p:grpSpPr>
          <p:sp>
            <p:nvSpPr>
              <p:cNvPr id="63" name="手繪多邊形 62"/>
              <p:cNvSpPr/>
              <p:nvPr/>
            </p:nvSpPr>
            <p:spPr>
              <a:xfrm>
                <a:off x="2056656" y="5240093"/>
                <a:ext cx="660225" cy="353192"/>
              </a:xfrm>
              <a:custGeom>
                <a:avLst/>
                <a:gdLst>
                  <a:gd name="connsiteX0" fmla="*/ 760518 w 1324898"/>
                  <a:gd name="connsiteY0" fmla="*/ 0 h 708764"/>
                  <a:gd name="connsiteX1" fmla="*/ 1038139 w 1324898"/>
                  <a:gd name="connsiteY1" fmla="*/ 184019 h 708764"/>
                  <a:gd name="connsiteX2" fmla="*/ 1040450 w 1324898"/>
                  <a:gd name="connsiteY2" fmla="*/ 195468 h 708764"/>
                  <a:gd name="connsiteX3" fmla="*/ 1079761 w 1324898"/>
                  <a:gd name="connsiteY3" fmla="*/ 201411 h 708764"/>
                  <a:gd name="connsiteX4" fmla="*/ 1229599 w 1324898"/>
                  <a:gd name="connsiteY4" fmla="*/ 337264 h 708764"/>
                  <a:gd name="connsiteX5" fmla="*/ 1247292 w 1324898"/>
                  <a:gd name="connsiteY5" fmla="*/ 424901 h 708764"/>
                  <a:gd name="connsiteX6" fmla="*/ 1279976 w 1324898"/>
                  <a:gd name="connsiteY6" fmla="*/ 446936 h 708764"/>
                  <a:gd name="connsiteX7" fmla="*/ 1324898 w 1324898"/>
                  <a:gd name="connsiteY7" fmla="*/ 555389 h 708764"/>
                  <a:gd name="connsiteX8" fmla="*/ 1171523 w 1324898"/>
                  <a:gd name="connsiteY8" fmla="*/ 708764 h 708764"/>
                  <a:gd name="connsiteX9" fmla="*/ 153375 w 1324898"/>
                  <a:gd name="connsiteY9" fmla="*/ 708764 h 708764"/>
                  <a:gd name="connsiteX10" fmla="*/ 0 w 1324898"/>
                  <a:gd name="connsiteY10" fmla="*/ 555389 h 708764"/>
                  <a:gd name="connsiteX11" fmla="*/ 93674 w 1324898"/>
                  <a:gd name="connsiteY11" fmla="*/ 414067 h 708764"/>
                  <a:gd name="connsiteX12" fmla="*/ 149135 w 1324898"/>
                  <a:gd name="connsiteY12" fmla="*/ 402870 h 708764"/>
                  <a:gd name="connsiteX13" fmla="*/ 162498 w 1324898"/>
                  <a:gd name="connsiteY13" fmla="*/ 336680 h 708764"/>
                  <a:gd name="connsiteX14" fmla="*/ 384125 w 1324898"/>
                  <a:gd name="connsiteY14" fmla="*/ 189776 h 708764"/>
                  <a:gd name="connsiteX15" fmla="*/ 455651 w 1324898"/>
                  <a:gd name="connsiteY15" fmla="*/ 200590 h 708764"/>
                  <a:gd name="connsiteX16" fmla="*/ 477438 w 1324898"/>
                  <a:gd name="connsiteY16" fmla="*/ 211063 h 708764"/>
                  <a:gd name="connsiteX17" fmla="*/ 482898 w 1324898"/>
                  <a:gd name="connsiteY17" fmla="*/ 184019 h 708764"/>
                  <a:gd name="connsiteX18" fmla="*/ 760518 w 1324898"/>
                  <a:gd name="connsiteY18" fmla="*/ 0 h 708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324898" h="708764">
                    <a:moveTo>
                      <a:pt x="760518" y="0"/>
                    </a:moveTo>
                    <a:cubicBezTo>
                      <a:pt x="885320" y="0"/>
                      <a:pt x="992399" y="75879"/>
                      <a:pt x="1038139" y="184019"/>
                    </a:cubicBezTo>
                    <a:lnTo>
                      <a:pt x="1040450" y="195468"/>
                    </a:lnTo>
                    <a:lnTo>
                      <a:pt x="1079761" y="201411"/>
                    </a:lnTo>
                    <a:cubicBezTo>
                      <a:pt x="1147427" y="222457"/>
                      <a:pt x="1202261" y="272629"/>
                      <a:pt x="1229599" y="337264"/>
                    </a:cubicBezTo>
                    <a:lnTo>
                      <a:pt x="1247292" y="424901"/>
                    </a:lnTo>
                    <a:lnTo>
                      <a:pt x="1279976" y="446936"/>
                    </a:lnTo>
                    <a:cubicBezTo>
                      <a:pt x="1307731" y="474692"/>
                      <a:pt x="1324898" y="513036"/>
                      <a:pt x="1324898" y="555389"/>
                    </a:cubicBezTo>
                    <a:cubicBezTo>
                      <a:pt x="1324898" y="640096"/>
                      <a:pt x="1256230" y="708764"/>
                      <a:pt x="1171523" y="708764"/>
                    </a:cubicBezTo>
                    <a:lnTo>
                      <a:pt x="153375" y="708764"/>
                    </a:lnTo>
                    <a:cubicBezTo>
                      <a:pt x="68668" y="708764"/>
                      <a:pt x="0" y="640096"/>
                      <a:pt x="0" y="555389"/>
                    </a:cubicBezTo>
                    <a:cubicBezTo>
                      <a:pt x="0" y="491859"/>
                      <a:pt x="38626" y="437350"/>
                      <a:pt x="93674" y="414067"/>
                    </a:cubicBezTo>
                    <a:lnTo>
                      <a:pt x="149135" y="402870"/>
                    </a:lnTo>
                    <a:lnTo>
                      <a:pt x="162498" y="336680"/>
                    </a:lnTo>
                    <a:cubicBezTo>
                      <a:pt x="199013" y="250351"/>
                      <a:pt x="284495" y="189776"/>
                      <a:pt x="384125" y="189776"/>
                    </a:cubicBezTo>
                    <a:cubicBezTo>
                      <a:pt x="409033" y="189776"/>
                      <a:pt x="433056" y="193562"/>
                      <a:pt x="455651" y="200590"/>
                    </a:cubicBezTo>
                    <a:lnTo>
                      <a:pt x="477438" y="211063"/>
                    </a:lnTo>
                    <a:lnTo>
                      <a:pt x="482898" y="184019"/>
                    </a:lnTo>
                    <a:cubicBezTo>
                      <a:pt x="528637" y="75879"/>
                      <a:pt x="635717" y="0"/>
                      <a:pt x="760518" y="0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 w="25400">
                <a:solidFill>
                  <a:schemeClr val="accent5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  <p:sp>
            <p:nvSpPr>
              <p:cNvPr id="64" name="橢圓 63"/>
              <p:cNvSpPr/>
              <p:nvPr/>
            </p:nvSpPr>
            <p:spPr>
              <a:xfrm>
                <a:off x="2025482" y="5544428"/>
                <a:ext cx="85071" cy="85071"/>
              </a:xfrm>
              <a:prstGeom prst="ellipse">
                <a:avLst/>
              </a:prstGeom>
              <a:solidFill>
                <a:schemeClr val="bg1"/>
              </a:solidFill>
              <a:ln w="25400">
                <a:solidFill>
                  <a:schemeClr val="accent5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  <p:sp>
            <p:nvSpPr>
              <p:cNvPr id="65" name="橢圓 64"/>
              <p:cNvSpPr/>
              <p:nvPr/>
            </p:nvSpPr>
            <p:spPr>
              <a:xfrm>
                <a:off x="1905026" y="5623680"/>
                <a:ext cx="85071" cy="85071"/>
              </a:xfrm>
              <a:prstGeom prst="ellipse">
                <a:avLst/>
              </a:prstGeom>
              <a:solidFill>
                <a:schemeClr val="bg1"/>
              </a:solidFill>
              <a:ln w="25400">
                <a:solidFill>
                  <a:schemeClr val="accent5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</p:grpSp>
        <p:sp>
          <p:nvSpPr>
            <p:cNvPr id="62" name="手繪多邊形 61"/>
            <p:cNvSpPr/>
            <p:nvPr/>
          </p:nvSpPr>
          <p:spPr>
            <a:xfrm>
              <a:off x="1414004" y="2984696"/>
              <a:ext cx="660225" cy="353192"/>
            </a:xfrm>
            <a:custGeom>
              <a:avLst/>
              <a:gdLst>
                <a:gd name="connsiteX0" fmla="*/ 760518 w 1324898"/>
                <a:gd name="connsiteY0" fmla="*/ 0 h 708764"/>
                <a:gd name="connsiteX1" fmla="*/ 1038139 w 1324898"/>
                <a:gd name="connsiteY1" fmla="*/ 184019 h 708764"/>
                <a:gd name="connsiteX2" fmla="*/ 1040450 w 1324898"/>
                <a:gd name="connsiteY2" fmla="*/ 195468 h 708764"/>
                <a:gd name="connsiteX3" fmla="*/ 1079761 w 1324898"/>
                <a:gd name="connsiteY3" fmla="*/ 201411 h 708764"/>
                <a:gd name="connsiteX4" fmla="*/ 1229599 w 1324898"/>
                <a:gd name="connsiteY4" fmla="*/ 337264 h 708764"/>
                <a:gd name="connsiteX5" fmla="*/ 1247292 w 1324898"/>
                <a:gd name="connsiteY5" fmla="*/ 424901 h 708764"/>
                <a:gd name="connsiteX6" fmla="*/ 1279976 w 1324898"/>
                <a:gd name="connsiteY6" fmla="*/ 446936 h 708764"/>
                <a:gd name="connsiteX7" fmla="*/ 1324898 w 1324898"/>
                <a:gd name="connsiteY7" fmla="*/ 555389 h 708764"/>
                <a:gd name="connsiteX8" fmla="*/ 1171523 w 1324898"/>
                <a:gd name="connsiteY8" fmla="*/ 708764 h 708764"/>
                <a:gd name="connsiteX9" fmla="*/ 153375 w 1324898"/>
                <a:gd name="connsiteY9" fmla="*/ 708764 h 708764"/>
                <a:gd name="connsiteX10" fmla="*/ 0 w 1324898"/>
                <a:gd name="connsiteY10" fmla="*/ 555389 h 708764"/>
                <a:gd name="connsiteX11" fmla="*/ 93674 w 1324898"/>
                <a:gd name="connsiteY11" fmla="*/ 414067 h 708764"/>
                <a:gd name="connsiteX12" fmla="*/ 149135 w 1324898"/>
                <a:gd name="connsiteY12" fmla="*/ 402870 h 708764"/>
                <a:gd name="connsiteX13" fmla="*/ 162498 w 1324898"/>
                <a:gd name="connsiteY13" fmla="*/ 336680 h 708764"/>
                <a:gd name="connsiteX14" fmla="*/ 384125 w 1324898"/>
                <a:gd name="connsiteY14" fmla="*/ 189776 h 708764"/>
                <a:gd name="connsiteX15" fmla="*/ 455651 w 1324898"/>
                <a:gd name="connsiteY15" fmla="*/ 200590 h 708764"/>
                <a:gd name="connsiteX16" fmla="*/ 477438 w 1324898"/>
                <a:gd name="connsiteY16" fmla="*/ 211063 h 708764"/>
                <a:gd name="connsiteX17" fmla="*/ 482898 w 1324898"/>
                <a:gd name="connsiteY17" fmla="*/ 184019 h 708764"/>
                <a:gd name="connsiteX18" fmla="*/ 760518 w 1324898"/>
                <a:gd name="connsiteY18" fmla="*/ 0 h 708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324898" h="708764">
                  <a:moveTo>
                    <a:pt x="760518" y="0"/>
                  </a:moveTo>
                  <a:cubicBezTo>
                    <a:pt x="885320" y="0"/>
                    <a:pt x="992399" y="75879"/>
                    <a:pt x="1038139" y="184019"/>
                  </a:cubicBezTo>
                  <a:lnTo>
                    <a:pt x="1040450" y="195468"/>
                  </a:lnTo>
                  <a:lnTo>
                    <a:pt x="1079761" y="201411"/>
                  </a:lnTo>
                  <a:cubicBezTo>
                    <a:pt x="1147427" y="222457"/>
                    <a:pt x="1202261" y="272629"/>
                    <a:pt x="1229599" y="337264"/>
                  </a:cubicBezTo>
                  <a:lnTo>
                    <a:pt x="1247292" y="424901"/>
                  </a:lnTo>
                  <a:lnTo>
                    <a:pt x="1279976" y="446936"/>
                  </a:lnTo>
                  <a:cubicBezTo>
                    <a:pt x="1307731" y="474692"/>
                    <a:pt x="1324898" y="513036"/>
                    <a:pt x="1324898" y="555389"/>
                  </a:cubicBezTo>
                  <a:cubicBezTo>
                    <a:pt x="1324898" y="640096"/>
                    <a:pt x="1256230" y="708764"/>
                    <a:pt x="1171523" y="708764"/>
                  </a:cubicBezTo>
                  <a:lnTo>
                    <a:pt x="153375" y="708764"/>
                  </a:lnTo>
                  <a:cubicBezTo>
                    <a:pt x="68668" y="708764"/>
                    <a:pt x="0" y="640096"/>
                    <a:pt x="0" y="555389"/>
                  </a:cubicBezTo>
                  <a:cubicBezTo>
                    <a:pt x="0" y="491859"/>
                    <a:pt x="38626" y="437350"/>
                    <a:pt x="93674" y="414067"/>
                  </a:cubicBezTo>
                  <a:lnTo>
                    <a:pt x="149135" y="402870"/>
                  </a:lnTo>
                  <a:lnTo>
                    <a:pt x="162498" y="336680"/>
                  </a:lnTo>
                  <a:cubicBezTo>
                    <a:pt x="199013" y="250351"/>
                    <a:pt x="284495" y="189776"/>
                    <a:pt x="384125" y="189776"/>
                  </a:cubicBezTo>
                  <a:cubicBezTo>
                    <a:pt x="409033" y="189776"/>
                    <a:pt x="433056" y="193562"/>
                    <a:pt x="455651" y="200590"/>
                  </a:cubicBezTo>
                  <a:lnTo>
                    <a:pt x="477438" y="211063"/>
                  </a:lnTo>
                  <a:lnTo>
                    <a:pt x="482898" y="184019"/>
                  </a:lnTo>
                  <a:cubicBezTo>
                    <a:pt x="528637" y="75879"/>
                    <a:pt x="635717" y="0"/>
                    <a:pt x="760518" y="0"/>
                  </a:cubicBezTo>
                  <a:close/>
                </a:path>
              </a:pathLst>
            </a:custGeom>
            <a:solidFill>
              <a:schemeClr val="bg1"/>
            </a:solidFill>
            <a:ln w="25400" cap="rnd">
              <a:solidFill>
                <a:schemeClr val="accent5">
                  <a:lumMod val="60000"/>
                  <a:lumOff val="40000"/>
                </a:schemeClr>
              </a:solidFill>
              <a:rou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/>
            </a:p>
          </p:txBody>
        </p:sp>
      </p:grpSp>
      <p:grpSp>
        <p:nvGrpSpPr>
          <p:cNvPr id="66" name="群組 65"/>
          <p:cNvGrpSpPr/>
          <p:nvPr/>
        </p:nvGrpSpPr>
        <p:grpSpPr>
          <a:xfrm>
            <a:off x="2063154" y="3753676"/>
            <a:ext cx="477243" cy="470649"/>
            <a:chOff x="1492523" y="3753675"/>
            <a:chExt cx="477243" cy="470649"/>
          </a:xfrm>
        </p:grpSpPr>
        <p:sp>
          <p:nvSpPr>
            <p:cNvPr id="67" name="淚滴形 66"/>
            <p:cNvSpPr/>
            <p:nvPr/>
          </p:nvSpPr>
          <p:spPr>
            <a:xfrm rot="18900000">
              <a:off x="1492523" y="3753677"/>
              <a:ext cx="470647" cy="470647"/>
            </a:xfrm>
            <a:prstGeom prst="teardrop">
              <a:avLst/>
            </a:prstGeom>
            <a:solidFill>
              <a:srgbClr val="66A2D8"/>
            </a:solidFill>
            <a:ln>
              <a:solidFill>
                <a:schemeClr val="bg1"/>
              </a:solidFill>
            </a:ln>
            <a:effectLst>
              <a:outerShdw blurRad="25400" dist="88900" dir="2700000" sx="89000" sy="89000" algn="tl" rotWithShape="0">
                <a:schemeClr val="accent6">
                  <a:lumMod val="50000"/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68" name="橢圓 67"/>
            <p:cNvSpPr/>
            <p:nvPr/>
          </p:nvSpPr>
          <p:spPr>
            <a:xfrm>
              <a:off x="1589665" y="3850252"/>
              <a:ext cx="277497" cy="27749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 smtClean="0">
                  <a:solidFill>
                    <a:srgbClr val="66A2D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lang="zh-HK" altLang="en-US" dirty="0">
                <a:solidFill>
                  <a:srgbClr val="66A2D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9" name="淚滴形 68"/>
            <p:cNvSpPr/>
            <p:nvPr/>
          </p:nvSpPr>
          <p:spPr>
            <a:xfrm rot="18900000">
              <a:off x="1499119" y="3753675"/>
              <a:ext cx="470647" cy="470647"/>
            </a:xfrm>
            <a:prstGeom prst="teardrop">
              <a:avLst/>
            </a:prstGeom>
            <a:gradFill>
              <a:gsLst>
                <a:gs pos="98000">
                  <a:schemeClr val="accent4">
                    <a:lumMod val="20000"/>
                    <a:lumOff val="80000"/>
                    <a:alpha val="31000"/>
                  </a:schemeClr>
                </a:gs>
                <a:gs pos="22000">
                  <a:schemeClr val="accent4">
                    <a:lumMod val="20000"/>
                    <a:lumOff val="80000"/>
                    <a:alpha val="1000"/>
                  </a:schemeClr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70" name="群組 69"/>
          <p:cNvGrpSpPr/>
          <p:nvPr/>
        </p:nvGrpSpPr>
        <p:grpSpPr>
          <a:xfrm>
            <a:off x="4532377" y="3761613"/>
            <a:ext cx="470648" cy="481196"/>
            <a:chOff x="3970799" y="3761612"/>
            <a:chExt cx="470648" cy="481196"/>
          </a:xfrm>
        </p:grpSpPr>
        <p:sp>
          <p:nvSpPr>
            <p:cNvPr id="71" name="淚滴形 70"/>
            <p:cNvSpPr/>
            <p:nvPr/>
          </p:nvSpPr>
          <p:spPr>
            <a:xfrm rot="18900000">
              <a:off x="3970800" y="3772161"/>
              <a:ext cx="470647" cy="470647"/>
            </a:xfrm>
            <a:prstGeom prst="teardrop">
              <a:avLst/>
            </a:prstGeom>
            <a:solidFill>
              <a:srgbClr val="66A2D8"/>
            </a:solidFill>
            <a:ln>
              <a:solidFill>
                <a:schemeClr val="bg1"/>
              </a:solidFill>
            </a:ln>
            <a:effectLst>
              <a:outerShdw blurRad="25400" dist="88900" dir="2700000" sx="89000" sy="89000" algn="tl" rotWithShape="0">
                <a:schemeClr val="accent6">
                  <a:lumMod val="50000"/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72" name="橢圓 71"/>
            <p:cNvSpPr/>
            <p:nvPr/>
          </p:nvSpPr>
          <p:spPr>
            <a:xfrm>
              <a:off x="4067942" y="3868736"/>
              <a:ext cx="277497" cy="27749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 smtClean="0">
                  <a:solidFill>
                    <a:srgbClr val="66A2D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zh-HK" altLang="en-US" dirty="0">
                <a:solidFill>
                  <a:srgbClr val="66A2D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3" name="淚滴形 72"/>
            <p:cNvSpPr/>
            <p:nvPr/>
          </p:nvSpPr>
          <p:spPr>
            <a:xfrm rot="18900000">
              <a:off x="3970799" y="3761612"/>
              <a:ext cx="470647" cy="470647"/>
            </a:xfrm>
            <a:prstGeom prst="teardrop">
              <a:avLst/>
            </a:prstGeom>
            <a:gradFill>
              <a:gsLst>
                <a:gs pos="98000">
                  <a:schemeClr val="accent4">
                    <a:lumMod val="20000"/>
                    <a:lumOff val="80000"/>
                    <a:alpha val="31000"/>
                  </a:schemeClr>
                </a:gs>
                <a:gs pos="22000">
                  <a:schemeClr val="accent4">
                    <a:lumMod val="20000"/>
                    <a:lumOff val="80000"/>
                    <a:alpha val="1000"/>
                  </a:schemeClr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74" name="群組 73"/>
          <p:cNvGrpSpPr/>
          <p:nvPr/>
        </p:nvGrpSpPr>
        <p:grpSpPr>
          <a:xfrm>
            <a:off x="6947389" y="3749645"/>
            <a:ext cx="472944" cy="474679"/>
            <a:chOff x="6385811" y="3749644"/>
            <a:chExt cx="472944" cy="474679"/>
          </a:xfrm>
        </p:grpSpPr>
        <p:sp>
          <p:nvSpPr>
            <p:cNvPr id="75" name="淚滴形 74"/>
            <p:cNvSpPr/>
            <p:nvPr/>
          </p:nvSpPr>
          <p:spPr>
            <a:xfrm rot="18900000">
              <a:off x="6385811" y="3753676"/>
              <a:ext cx="470647" cy="470647"/>
            </a:xfrm>
            <a:prstGeom prst="teardrop">
              <a:avLst/>
            </a:prstGeom>
            <a:solidFill>
              <a:srgbClr val="66A2D8"/>
            </a:solidFill>
            <a:ln>
              <a:solidFill>
                <a:schemeClr val="bg1"/>
              </a:solidFill>
            </a:ln>
            <a:effectLst>
              <a:outerShdw blurRad="25400" dist="88900" dir="2700000" sx="89000" sy="89000" algn="tl" rotWithShape="0">
                <a:schemeClr val="accent6">
                  <a:lumMod val="50000"/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76" name="橢圓 75"/>
            <p:cNvSpPr/>
            <p:nvPr/>
          </p:nvSpPr>
          <p:spPr>
            <a:xfrm>
              <a:off x="6482953" y="3850251"/>
              <a:ext cx="277497" cy="27749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 smtClean="0">
                  <a:solidFill>
                    <a:srgbClr val="66A2D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</a:t>
              </a:r>
              <a:endParaRPr lang="zh-HK" altLang="en-US" dirty="0">
                <a:solidFill>
                  <a:srgbClr val="66A2D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7" name="淚滴形 76"/>
            <p:cNvSpPr/>
            <p:nvPr/>
          </p:nvSpPr>
          <p:spPr>
            <a:xfrm rot="18900000">
              <a:off x="6388108" y="3749644"/>
              <a:ext cx="470647" cy="470647"/>
            </a:xfrm>
            <a:prstGeom prst="teardrop">
              <a:avLst/>
            </a:prstGeom>
            <a:gradFill>
              <a:gsLst>
                <a:gs pos="98000">
                  <a:schemeClr val="accent4">
                    <a:lumMod val="20000"/>
                    <a:lumOff val="80000"/>
                    <a:alpha val="31000"/>
                  </a:schemeClr>
                </a:gs>
                <a:gs pos="22000">
                  <a:schemeClr val="accent4">
                    <a:lumMod val="20000"/>
                    <a:lumOff val="80000"/>
                    <a:alpha val="1000"/>
                  </a:schemeClr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78" name="群組 77"/>
          <p:cNvGrpSpPr/>
          <p:nvPr/>
        </p:nvGrpSpPr>
        <p:grpSpPr>
          <a:xfrm>
            <a:off x="3277368" y="2526239"/>
            <a:ext cx="472751" cy="477883"/>
            <a:chOff x="2706737" y="2526238"/>
            <a:chExt cx="472751" cy="477883"/>
          </a:xfrm>
        </p:grpSpPr>
        <p:sp>
          <p:nvSpPr>
            <p:cNvPr id="79" name="淚滴形 78"/>
            <p:cNvSpPr/>
            <p:nvPr/>
          </p:nvSpPr>
          <p:spPr>
            <a:xfrm rot="8100000">
              <a:off x="2706737" y="2526238"/>
              <a:ext cx="470647" cy="470647"/>
            </a:xfrm>
            <a:prstGeom prst="teardrop">
              <a:avLst/>
            </a:prstGeom>
            <a:solidFill>
              <a:srgbClr val="66A2D8"/>
            </a:solidFill>
            <a:ln>
              <a:solidFill>
                <a:schemeClr val="bg1"/>
              </a:solidFill>
            </a:ln>
            <a:effectLst>
              <a:outerShdw blurRad="25400" dist="88900" dir="2700000" sx="89000" sy="89000" algn="tl" rotWithShape="0">
                <a:schemeClr val="accent6">
                  <a:lumMod val="50000"/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0" name="橢圓 79"/>
            <p:cNvSpPr/>
            <p:nvPr/>
          </p:nvSpPr>
          <p:spPr>
            <a:xfrm>
              <a:off x="2803312" y="2622812"/>
              <a:ext cx="277497" cy="27749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>
                <a:srgbClr val="C00000">
                  <a:alpha val="18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 smtClean="0">
                  <a:solidFill>
                    <a:srgbClr val="66A2D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zh-HK" altLang="en-US" dirty="0">
                <a:solidFill>
                  <a:srgbClr val="66A2D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1" name="淚滴形 80"/>
            <p:cNvSpPr/>
            <p:nvPr/>
          </p:nvSpPr>
          <p:spPr>
            <a:xfrm rot="8100000">
              <a:off x="2708841" y="2533474"/>
              <a:ext cx="470647" cy="470647"/>
            </a:xfrm>
            <a:prstGeom prst="teardrop">
              <a:avLst/>
            </a:prstGeom>
            <a:gradFill>
              <a:gsLst>
                <a:gs pos="98000">
                  <a:schemeClr val="accent4">
                    <a:lumMod val="20000"/>
                    <a:lumOff val="80000"/>
                    <a:alpha val="31000"/>
                  </a:schemeClr>
                </a:gs>
                <a:gs pos="22000">
                  <a:schemeClr val="accent4">
                    <a:lumMod val="20000"/>
                    <a:lumOff val="80000"/>
                    <a:alpha val="1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82" name="群組 81"/>
          <p:cNvGrpSpPr/>
          <p:nvPr/>
        </p:nvGrpSpPr>
        <p:grpSpPr>
          <a:xfrm>
            <a:off x="5692124" y="2552384"/>
            <a:ext cx="472121" cy="477315"/>
            <a:chOff x="5121493" y="2552383"/>
            <a:chExt cx="472121" cy="477315"/>
          </a:xfrm>
        </p:grpSpPr>
        <p:sp>
          <p:nvSpPr>
            <p:cNvPr id="83" name="淚滴形 82"/>
            <p:cNvSpPr/>
            <p:nvPr/>
          </p:nvSpPr>
          <p:spPr>
            <a:xfrm rot="8100000">
              <a:off x="5121493" y="2552383"/>
              <a:ext cx="470647" cy="470647"/>
            </a:xfrm>
            <a:prstGeom prst="teardrop">
              <a:avLst/>
            </a:prstGeom>
            <a:solidFill>
              <a:srgbClr val="66A2D8"/>
            </a:solidFill>
            <a:ln>
              <a:solidFill>
                <a:schemeClr val="bg1"/>
              </a:solidFill>
            </a:ln>
            <a:effectLst>
              <a:outerShdw blurRad="25400" dist="88900" dir="2700000" sx="89000" sy="89000" algn="tl" rotWithShape="0">
                <a:schemeClr val="accent6">
                  <a:lumMod val="50000"/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4" name="橢圓 83"/>
            <p:cNvSpPr/>
            <p:nvPr/>
          </p:nvSpPr>
          <p:spPr>
            <a:xfrm>
              <a:off x="5218068" y="2648957"/>
              <a:ext cx="277497" cy="27749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 smtClean="0">
                  <a:solidFill>
                    <a:srgbClr val="66A2D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  <a:endParaRPr lang="zh-HK" altLang="en-US" dirty="0">
                <a:solidFill>
                  <a:srgbClr val="66A2D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5" name="淚滴形 84"/>
            <p:cNvSpPr/>
            <p:nvPr/>
          </p:nvSpPr>
          <p:spPr>
            <a:xfrm rot="8100000">
              <a:off x="5122967" y="2559051"/>
              <a:ext cx="470647" cy="470647"/>
            </a:xfrm>
            <a:prstGeom prst="teardrop">
              <a:avLst/>
            </a:prstGeom>
            <a:gradFill>
              <a:gsLst>
                <a:gs pos="98000">
                  <a:schemeClr val="accent4">
                    <a:lumMod val="20000"/>
                    <a:lumOff val="80000"/>
                    <a:alpha val="31000"/>
                  </a:schemeClr>
                </a:gs>
                <a:gs pos="22000">
                  <a:schemeClr val="accent4">
                    <a:lumMod val="20000"/>
                    <a:lumOff val="80000"/>
                    <a:alpha val="1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86" name="矩形 85"/>
          <p:cNvSpPr/>
          <p:nvPr/>
        </p:nvSpPr>
        <p:spPr>
          <a:xfrm>
            <a:off x="2173942" y="4862860"/>
            <a:ext cx="2021359" cy="369332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defTabSz="914400">
              <a:lnSpc>
                <a:spcPct val="120000"/>
              </a:lnSpc>
              <a:defRPr/>
            </a:pPr>
            <a:r>
              <a:rPr lang="zh-TW" altLang="en-US" sz="1500" b="1" spc="300" dirty="0" smtClean="0">
                <a:solidFill>
                  <a:srgbClr val="0070C0"/>
                </a:solidFill>
                <a:latin typeface="Corbel"/>
                <a:ea typeface="微軟正黑體"/>
              </a:rPr>
              <a:t>構思想表達的</a:t>
            </a:r>
            <a:r>
              <a:rPr lang="zh-TW" altLang="en-US" sz="1500" b="1" spc="300" dirty="0">
                <a:solidFill>
                  <a:srgbClr val="0070C0"/>
                </a:solidFill>
                <a:latin typeface="Corbel"/>
                <a:ea typeface="微軟正黑體"/>
              </a:rPr>
              <a:t>事情</a:t>
            </a:r>
            <a:endParaRPr lang="en-US" altLang="zh-TW" sz="1500" b="1" spc="300" dirty="0">
              <a:solidFill>
                <a:srgbClr val="0070C0"/>
              </a:solidFill>
              <a:latin typeface="Corbel"/>
              <a:ea typeface="微軟正黑體"/>
            </a:endParaRPr>
          </a:p>
        </p:txBody>
      </p:sp>
      <p:pic>
        <p:nvPicPr>
          <p:cNvPr id="87" name="圖片 86"/>
          <p:cNvPicPr>
            <a:picLocks noChangeAspect="1"/>
          </p:cNvPicPr>
          <p:nvPr/>
        </p:nvPicPr>
        <p:blipFill rotWithShape="1">
          <a:blip r:embed="rId2"/>
          <a:srcRect l="4740"/>
          <a:stretch/>
        </p:blipFill>
        <p:spPr>
          <a:xfrm rot="16200000">
            <a:off x="2228687" y="5767170"/>
            <a:ext cx="1253114" cy="936640"/>
          </a:xfrm>
          <a:prstGeom prst="rect">
            <a:avLst/>
          </a:prstGeom>
        </p:spPr>
      </p:pic>
      <p:pic>
        <p:nvPicPr>
          <p:cNvPr id="88" name="圖片 87"/>
          <p:cNvPicPr>
            <a:picLocks noChangeAspect="1"/>
          </p:cNvPicPr>
          <p:nvPr/>
        </p:nvPicPr>
        <p:blipFill rotWithShape="1">
          <a:blip r:embed="rId2"/>
          <a:srcRect l="1995"/>
          <a:stretch/>
        </p:blipFill>
        <p:spPr>
          <a:xfrm rot="5400000">
            <a:off x="1933392" y="176289"/>
            <a:ext cx="1289209" cy="936640"/>
          </a:xfrm>
          <a:prstGeom prst="rect">
            <a:avLst/>
          </a:prstGeom>
        </p:spPr>
      </p:pic>
      <p:pic>
        <p:nvPicPr>
          <p:cNvPr id="89" name="圖片 88"/>
          <p:cNvPicPr>
            <a:picLocks noChangeAspect="1"/>
          </p:cNvPicPr>
          <p:nvPr/>
        </p:nvPicPr>
        <p:blipFill rotWithShape="1">
          <a:blip r:embed="rId2"/>
          <a:srcRect l="17887"/>
          <a:stretch/>
        </p:blipFill>
        <p:spPr>
          <a:xfrm rot="16200000">
            <a:off x="4829172" y="5853650"/>
            <a:ext cx="1080154" cy="936640"/>
          </a:xfrm>
          <a:prstGeom prst="rect">
            <a:avLst/>
          </a:prstGeom>
        </p:spPr>
      </p:pic>
      <p:pic>
        <p:nvPicPr>
          <p:cNvPr id="90" name="圖片 89"/>
          <p:cNvPicPr>
            <a:picLocks noChangeAspect="1"/>
          </p:cNvPicPr>
          <p:nvPr/>
        </p:nvPicPr>
        <p:blipFill rotWithShape="1">
          <a:blip r:embed="rId2"/>
          <a:srcRect l="10330"/>
          <a:stretch/>
        </p:blipFill>
        <p:spPr>
          <a:xfrm rot="5400000">
            <a:off x="4579031" y="121469"/>
            <a:ext cx="1179576" cy="936640"/>
          </a:xfrm>
          <a:prstGeom prst="rect">
            <a:avLst/>
          </a:prstGeom>
        </p:spPr>
      </p:pic>
      <p:pic>
        <p:nvPicPr>
          <p:cNvPr id="91" name="圖片 90"/>
          <p:cNvPicPr>
            <a:picLocks noChangeAspect="1"/>
          </p:cNvPicPr>
          <p:nvPr/>
        </p:nvPicPr>
        <p:blipFill rotWithShape="1">
          <a:blip r:embed="rId2"/>
          <a:srcRect l="7015"/>
          <a:stretch/>
        </p:blipFill>
        <p:spPr>
          <a:xfrm rot="16200000">
            <a:off x="6901135" y="5782139"/>
            <a:ext cx="1223176" cy="936640"/>
          </a:xfrm>
          <a:prstGeom prst="rect">
            <a:avLst/>
          </a:prstGeom>
        </p:spPr>
      </p:pic>
      <p:grpSp>
        <p:nvGrpSpPr>
          <p:cNvPr id="92" name="群組 91"/>
          <p:cNvGrpSpPr/>
          <p:nvPr/>
        </p:nvGrpSpPr>
        <p:grpSpPr>
          <a:xfrm>
            <a:off x="5214214" y="2020000"/>
            <a:ext cx="833426" cy="356845"/>
            <a:chOff x="6110405" y="3199405"/>
            <a:chExt cx="833426" cy="356845"/>
          </a:xfrm>
        </p:grpSpPr>
        <p:sp>
          <p:nvSpPr>
            <p:cNvPr id="93" name="圓角矩形 92"/>
            <p:cNvSpPr/>
            <p:nvPr/>
          </p:nvSpPr>
          <p:spPr>
            <a:xfrm>
              <a:off x="6160460" y="3247570"/>
              <a:ext cx="783371" cy="308680"/>
            </a:xfrm>
            <a:prstGeom prst="roundRect">
              <a:avLst/>
            </a:prstGeom>
            <a:solidFill>
              <a:schemeClr val="bg1"/>
            </a:solidFill>
            <a:ln w="25400" cap="rnd">
              <a:solidFill>
                <a:schemeClr val="accent5">
                  <a:lumMod val="60000"/>
                  <a:lumOff val="40000"/>
                </a:schemeClr>
              </a:solidFill>
              <a:rou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/>
            </a:p>
          </p:txBody>
        </p:sp>
        <p:grpSp>
          <p:nvGrpSpPr>
            <p:cNvPr id="94" name="群組 93"/>
            <p:cNvGrpSpPr/>
            <p:nvPr/>
          </p:nvGrpSpPr>
          <p:grpSpPr>
            <a:xfrm>
              <a:off x="6110405" y="3199405"/>
              <a:ext cx="786615" cy="308680"/>
              <a:chOff x="6142005" y="3212301"/>
              <a:chExt cx="786615" cy="308680"/>
            </a:xfrm>
          </p:grpSpPr>
          <p:sp>
            <p:nvSpPr>
              <p:cNvPr id="95" name="圓角矩形 94"/>
              <p:cNvSpPr/>
              <p:nvPr/>
            </p:nvSpPr>
            <p:spPr>
              <a:xfrm>
                <a:off x="6142005" y="3212301"/>
                <a:ext cx="786615" cy="308680"/>
              </a:xfrm>
              <a:prstGeom prst="roundRect">
                <a:avLst/>
              </a:prstGeom>
              <a:solidFill>
                <a:schemeClr val="bg1"/>
              </a:solidFill>
              <a:ln w="25400" cap="rnd">
                <a:solidFill>
                  <a:schemeClr val="accent5">
                    <a:lumMod val="60000"/>
                    <a:lumOff val="4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  <p:sp>
            <p:nvSpPr>
              <p:cNvPr id="96" name="手繪多邊形 95"/>
              <p:cNvSpPr/>
              <p:nvPr/>
            </p:nvSpPr>
            <p:spPr>
              <a:xfrm>
                <a:off x="6604985" y="3212301"/>
                <a:ext cx="323635" cy="298154"/>
              </a:xfrm>
              <a:custGeom>
                <a:avLst/>
                <a:gdLst>
                  <a:gd name="connsiteX0" fmla="*/ 0 w 491628"/>
                  <a:gd name="connsiteY0" fmla="*/ 0 h 298154"/>
                  <a:gd name="connsiteX1" fmla="*/ 441935 w 491628"/>
                  <a:gd name="connsiteY1" fmla="*/ 0 h 298154"/>
                  <a:gd name="connsiteX2" fmla="*/ 491628 w 491628"/>
                  <a:gd name="connsiteY2" fmla="*/ 49693 h 298154"/>
                  <a:gd name="connsiteX3" fmla="*/ 491628 w 491628"/>
                  <a:gd name="connsiteY3" fmla="*/ 248461 h 298154"/>
                  <a:gd name="connsiteX4" fmla="*/ 441935 w 491628"/>
                  <a:gd name="connsiteY4" fmla="*/ 298154 h 298154"/>
                  <a:gd name="connsiteX5" fmla="*/ 0 w 491628"/>
                  <a:gd name="connsiteY5" fmla="*/ 298154 h 298154"/>
                  <a:gd name="connsiteX6" fmla="*/ 0 w 491628"/>
                  <a:gd name="connsiteY6" fmla="*/ 0 h 298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91628" h="298154">
                    <a:moveTo>
                      <a:pt x="0" y="0"/>
                    </a:moveTo>
                    <a:lnTo>
                      <a:pt x="441935" y="0"/>
                    </a:lnTo>
                    <a:cubicBezTo>
                      <a:pt x="469380" y="0"/>
                      <a:pt x="491628" y="22248"/>
                      <a:pt x="491628" y="49693"/>
                    </a:cubicBezTo>
                    <a:lnTo>
                      <a:pt x="491628" y="248461"/>
                    </a:lnTo>
                    <a:cubicBezTo>
                      <a:pt x="491628" y="275906"/>
                      <a:pt x="469380" y="298154"/>
                      <a:pt x="441935" y="298154"/>
                    </a:cubicBezTo>
                    <a:lnTo>
                      <a:pt x="0" y="29815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 w="25400" cap="rnd">
                <a:solidFill>
                  <a:schemeClr val="accent5">
                    <a:lumMod val="60000"/>
                    <a:lumOff val="4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  <p:sp>
            <p:nvSpPr>
              <p:cNvPr id="97" name="手繪多邊形 96"/>
              <p:cNvSpPr/>
              <p:nvPr/>
            </p:nvSpPr>
            <p:spPr>
              <a:xfrm>
                <a:off x="6153376" y="3212301"/>
                <a:ext cx="151788" cy="298154"/>
              </a:xfrm>
              <a:custGeom>
                <a:avLst/>
                <a:gdLst>
                  <a:gd name="connsiteX0" fmla="*/ 49693 w 261407"/>
                  <a:gd name="connsiteY0" fmla="*/ 0 h 298154"/>
                  <a:gd name="connsiteX1" fmla="*/ 261407 w 261407"/>
                  <a:gd name="connsiteY1" fmla="*/ 0 h 298154"/>
                  <a:gd name="connsiteX2" fmla="*/ 261407 w 261407"/>
                  <a:gd name="connsiteY2" fmla="*/ 298154 h 298154"/>
                  <a:gd name="connsiteX3" fmla="*/ 49693 w 261407"/>
                  <a:gd name="connsiteY3" fmla="*/ 298154 h 298154"/>
                  <a:gd name="connsiteX4" fmla="*/ 0 w 261407"/>
                  <a:gd name="connsiteY4" fmla="*/ 248461 h 298154"/>
                  <a:gd name="connsiteX5" fmla="*/ 0 w 261407"/>
                  <a:gd name="connsiteY5" fmla="*/ 49693 h 298154"/>
                  <a:gd name="connsiteX6" fmla="*/ 49693 w 261407"/>
                  <a:gd name="connsiteY6" fmla="*/ 0 h 298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61407" h="298154">
                    <a:moveTo>
                      <a:pt x="49693" y="0"/>
                    </a:moveTo>
                    <a:lnTo>
                      <a:pt x="261407" y="0"/>
                    </a:lnTo>
                    <a:lnTo>
                      <a:pt x="261407" y="298154"/>
                    </a:lnTo>
                    <a:lnTo>
                      <a:pt x="49693" y="298154"/>
                    </a:lnTo>
                    <a:cubicBezTo>
                      <a:pt x="22248" y="298154"/>
                      <a:pt x="0" y="275906"/>
                      <a:pt x="0" y="248461"/>
                    </a:cubicBezTo>
                    <a:lnTo>
                      <a:pt x="0" y="49693"/>
                    </a:lnTo>
                    <a:cubicBezTo>
                      <a:pt x="0" y="22248"/>
                      <a:pt x="22248" y="0"/>
                      <a:pt x="49693" y="0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 w="25400" cap="rnd">
                <a:solidFill>
                  <a:schemeClr val="accent5">
                    <a:lumMod val="60000"/>
                    <a:lumOff val="4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  <p:grpSp>
            <p:nvGrpSpPr>
              <p:cNvPr id="98" name="群組 97"/>
              <p:cNvGrpSpPr/>
              <p:nvPr/>
            </p:nvGrpSpPr>
            <p:grpSpPr>
              <a:xfrm>
                <a:off x="6642784" y="3322957"/>
                <a:ext cx="223205" cy="76841"/>
                <a:chOff x="3615376" y="1473528"/>
                <a:chExt cx="223205" cy="76841"/>
              </a:xfrm>
              <a:solidFill>
                <a:schemeClr val="bg1"/>
              </a:solidFill>
            </p:grpSpPr>
            <p:sp>
              <p:nvSpPr>
                <p:cNvPr id="101" name="橢圓 100"/>
                <p:cNvSpPr/>
                <p:nvPr/>
              </p:nvSpPr>
              <p:spPr>
                <a:xfrm>
                  <a:off x="3615376" y="1473528"/>
                  <a:ext cx="76841" cy="7684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2" name="橢圓 101"/>
                <p:cNvSpPr/>
                <p:nvPr/>
              </p:nvSpPr>
              <p:spPr>
                <a:xfrm>
                  <a:off x="3761740" y="1473528"/>
                  <a:ext cx="76841" cy="7684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99" name="橢圓 98"/>
              <p:cNvSpPr/>
              <p:nvPr/>
            </p:nvSpPr>
            <p:spPr>
              <a:xfrm>
                <a:off x="6191216" y="3326865"/>
                <a:ext cx="76841" cy="7684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100" name="等腰三角形 99"/>
              <p:cNvSpPr/>
              <p:nvPr/>
            </p:nvSpPr>
            <p:spPr>
              <a:xfrm>
                <a:off x="6390250" y="3303700"/>
                <a:ext cx="125614" cy="108288"/>
              </a:xfrm>
              <a:prstGeom prst="triangl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 w="25400" cap="rnd">
                <a:solidFill>
                  <a:schemeClr val="accent5">
                    <a:lumMod val="60000"/>
                    <a:lumOff val="4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</p:grpSp>
      </p:grpSp>
      <p:grpSp>
        <p:nvGrpSpPr>
          <p:cNvPr id="103" name="群組 102"/>
          <p:cNvGrpSpPr/>
          <p:nvPr/>
        </p:nvGrpSpPr>
        <p:grpSpPr>
          <a:xfrm>
            <a:off x="2451975" y="1963451"/>
            <a:ext cx="789845" cy="686379"/>
            <a:chOff x="1513584" y="1970323"/>
            <a:chExt cx="789845" cy="686379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104" name="等腰三角形 103"/>
            <p:cNvSpPr/>
            <p:nvPr/>
          </p:nvSpPr>
          <p:spPr>
            <a:xfrm>
              <a:off x="1558997" y="2011305"/>
              <a:ext cx="687609" cy="592766"/>
            </a:xfrm>
            <a:prstGeom prst="triangle">
              <a:avLst/>
            </a:prstGeom>
            <a:solidFill>
              <a:schemeClr val="bg1"/>
            </a:solidFill>
            <a:ln w="25400" cap="rnd">
              <a:solidFill>
                <a:schemeClr val="accent5">
                  <a:lumMod val="60000"/>
                  <a:lumOff val="40000"/>
                </a:schemeClr>
              </a:solidFill>
              <a:rou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/>
            </a:p>
          </p:txBody>
        </p:sp>
        <p:sp>
          <p:nvSpPr>
            <p:cNvPr id="105" name="橢圓 104"/>
            <p:cNvSpPr/>
            <p:nvPr/>
          </p:nvSpPr>
          <p:spPr>
            <a:xfrm>
              <a:off x="1853124" y="1970323"/>
              <a:ext cx="99354" cy="99354"/>
            </a:xfrm>
            <a:prstGeom prst="ellipse">
              <a:avLst/>
            </a:prstGeom>
            <a:grpFill/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06" name="橢圓 105"/>
            <p:cNvSpPr/>
            <p:nvPr/>
          </p:nvSpPr>
          <p:spPr>
            <a:xfrm>
              <a:off x="1513584" y="2554394"/>
              <a:ext cx="99354" cy="99354"/>
            </a:xfrm>
            <a:prstGeom prst="ellipse">
              <a:avLst/>
            </a:prstGeom>
            <a:grpFill/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07" name="橢圓 106"/>
            <p:cNvSpPr/>
            <p:nvPr/>
          </p:nvSpPr>
          <p:spPr>
            <a:xfrm>
              <a:off x="2204075" y="2557348"/>
              <a:ext cx="99354" cy="99354"/>
            </a:xfrm>
            <a:prstGeom prst="ellipse">
              <a:avLst/>
            </a:prstGeom>
            <a:grpFill/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08" name="橢圓 107"/>
            <p:cNvSpPr/>
            <p:nvPr/>
          </p:nvSpPr>
          <p:spPr>
            <a:xfrm>
              <a:off x="1861571" y="2354850"/>
              <a:ext cx="99354" cy="99354"/>
            </a:xfrm>
            <a:prstGeom prst="ellipse">
              <a:avLst/>
            </a:prstGeom>
            <a:grpFill/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cxnSp>
          <p:nvCxnSpPr>
            <p:cNvPr id="109" name="直線接點 108"/>
            <p:cNvCxnSpPr/>
            <p:nvPr/>
          </p:nvCxnSpPr>
          <p:spPr>
            <a:xfrm>
              <a:off x="1901851" y="2027059"/>
              <a:ext cx="8447" cy="384527"/>
            </a:xfrm>
            <a:prstGeom prst="line">
              <a:avLst/>
            </a:prstGeom>
            <a:grpFill/>
            <a:ln w="28575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線接點 109"/>
            <p:cNvCxnSpPr>
              <a:stCxn id="106" idx="7"/>
            </p:cNvCxnSpPr>
            <p:nvPr/>
          </p:nvCxnSpPr>
          <p:spPr>
            <a:xfrm flipV="1">
              <a:off x="1598388" y="2427164"/>
              <a:ext cx="285227" cy="141780"/>
            </a:xfrm>
            <a:prstGeom prst="line">
              <a:avLst/>
            </a:prstGeom>
            <a:grpFill/>
            <a:ln w="28575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線接點 110"/>
            <p:cNvCxnSpPr>
              <a:stCxn id="107" idx="1"/>
            </p:cNvCxnSpPr>
            <p:nvPr/>
          </p:nvCxnSpPr>
          <p:spPr>
            <a:xfrm flipH="1" flipV="1">
              <a:off x="1922339" y="2421715"/>
              <a:ext cx="296286" cy="150183"/>
            </a:xfrm>
            <a:prstGeom prst="line">
              <a:avLst/>
            </a:prstGeom>
            <a:grpFill/>
            <a:ln w="28575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4" name="投影片編號版面配置區 6"/>
          <p:cNvSpPr>
            <a:spLocks noGrp="1"/>
          </p:cNvSpPr>
          <p:nvPr>
            <p:ph type="sldNum" sz="quarter" idx="4"/>
          </p:nvPr>
        </p:nvSpPr>
        <p:spPr>
          <a:xfrm>
            <a:off x="6830996" y="6316098"/>
            <a:ext cx="2057400" cy="365125"/>
          </a:xfrm>
        </p:spPr>
        <p:txBody>
          <a:bodyPr/>
          <a:lstStyle/>
          <a:p>
            <a:r>
              <a:rPr lang="en-US" altLang="zh-TW" dirty="0" smtClean="0"/>
              <a:t>29</a:t>
            </a:r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2215389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3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800"/>
                            </p:stCondLst>
                            <p:childTnLst>
                              <p:par>
                                <p:cTn id="4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800"/>
                            </p:stCondLst>
                            <p:childTnLst>
                              <p:par>
                                <p:cTn id="48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3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800"/>
                            </p:stCondLst>
                            <p:childTnLst>
                              <p:par>
                                <p:cTn id="7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00"/>
                            </p:stCondLst>
                            <p:childTnLst>
                              <p:par>
                                <p:cTn id="75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3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3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00"/>
                            </p:stCondLst>
                            <p:childTnLst>
                              <p:par>
                                <p:cTn id="9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800"/>
                            </p:stCondLst>
                            <p:childTnLst>
                              <p:par>
                                <p:cTn id="102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500"/>
                            </p:stCondLst>
                            <p:childTnLst>
                              <p:par>
                                <p:cTn id="1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3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3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3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800"/>
                            </p:stCondLst>
                            <p:childTnLst>
                              <p:par>
                                <p:cTn id="1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800"/>
                            </p:stCondLst>
                            <p:childTnLst>
                              <p:par>
                                <p:cTn id="129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0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500"/>
                            </p:stCondLst>
                            <p:childTnLst>
                              <p:par>
                                <p:cTn id="1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3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3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3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800"/>
                            </p:stCondLst>
                            <p:childTnLst>
                              <p:par>
                                <p:cTn id="15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800"/>
                            </p:stCondLst>
                            <p:childTnLst>
                              <p:par>
                                <p:cTn id="156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7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9" grpId="0"/>
      <p:bldP spid="40" grpId="0"/>
      <p:bldP spid="41" grpId="0"/>
      <p:bldP spid="42" grpId="0"/>
      <p:bldP spid="8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矩形 23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grpSp>
        <p:nvGrpSpPr>
          <p:cNvPr id="240" name="群組 239"/>
          <p:cNvGrpSpPr/>
          <p:nvPr/>
        </p:nvGrpSpPr>
        <p:grpSpPr>
          <a:xfrm>
            <a:off x="-96982" y="-76318"/>
            <a:ext cx="9240982" cy="7134928"/>
            <a:chOff x="-96982" y="-76318"/>
            <a:chExt cx="9240982" cy="7134928"/>
          </a:xfrm>
        </p:grpSpPr>
        <p:grpSp>
          <p:nvGrpSpPr>
            <p:cNvPr id="241" name="群組 240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251" name="群組 250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324" name="弧形 323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25" name="弧形 324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26" name="弧形 325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27" name="弧形 326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28" name="弧形 327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29" name="弧形 328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30" name="弧形 329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31" name="弧形 330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32" name="弧形 331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33" name="弧形 332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34" name="弧形 333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35" name="弧形 334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36" name="弧形 335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37" name="弧形 336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38" name="弧形 337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39" name="弧形 338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40" name="弧形 339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252" name="群組 251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307" name="弧形 306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08" name="弧形 307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09" name="弧形 308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10" name="弧形 309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11" name="弧形 310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12" name="弧形 311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13" name="弧形 312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14" name="弧形 313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15" name="弧形 314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16" name="弧形 315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17" name="弧形 316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18" name="弧形 317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19" name="弧形 318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20" name="弧形 319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21" name="弧形 320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22" name="弧形 321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23" name="弧形 322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253" name="群組 252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290" name="弧形 289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91" name="弧形 290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92" name="弧形 291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93" name="弧形 292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94" name="弧形 293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95" name="弧形 294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96" name="弧形 295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97" name="弧形 296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98" name="弧形 297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99" name="弧形 298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00" name="弧形 299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01" name="弧形 300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02" name="弧形 301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03" name="弧形 302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04" name="弧形 303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05" name="弧形 304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06" name="弧形 305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254" name="群組 253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273" name="弧形 272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74" name="弧形 273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75" name="弧形 274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76" name="弧形 275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77" name="弧形 276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78" name="弧形 277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79" name="弧形 278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80" name="弧形 279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81" name="弧形 280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82" name="弧形 281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83" name="弧形 282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84" name="弧形 283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85" name="弧形 284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86" name="弧形 285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87" name="弧形 286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88" name="弧形 287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89" name="弧形 288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255" name="群組 254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256" name="弧形 255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57" name="弧形 256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58" name="弧形 257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59" name="弧形 258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60" name="弧形 259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61" name="弧形 260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62" name="弧形 261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63" name="弧形 262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64" name="弧形 263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65" name="弧形 264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66" name="弧形 265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67" name="弧形 266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68" name="弧形 267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69" name="弧形 268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70" name="弧形 269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71" name="弧形 270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72" name="弧形 271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242" name="弧形 241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43" name="弧形 242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44" name="弧形 243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45" name="弧形 244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46" name="弧形 245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47" name="弧形 246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48" name="弧形 247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49" name="弧形 248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50" name="弧形 249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23" name="圓角化單一角落矩形 22"/>
          <p:cNvSpPr/>
          <p:nvPr/>
        </p:nvSpPr>
        <p:spPr>
          <a:xfrm>
            <a:off x="0" y="713136"/>
            <a:ext cx="8003752" cy="5376439"/>
          </a:xfrm>
          <a:prstGeom prst="round1Rect">
            <a:avLst/>
          </a:prstGeom>
          <a:solidFill>
            <a:srgbClr val="FDF5ED"/>
          </a:solidFill>
          <a:ln>
            <a:noFill/>
          </a:ln>
          <a:effectLst>
            <a:outerShdw blurRad="444500" dir="12900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713137"/>
            <a:ext cx="347472" cy="5376439"/>
          </a:xfrm>
          <a:prstGeom prst="rect">
            <a:avLst/>
          </a:prstGeom>
          <a:gradFill>
            <a:gsLst>
              <a:gs pos="23000">
                <a:schemeClr val="accent1">
                  <a:lumMod val="60000"/>
                  <a:lumOff val="40000"/>
                </a:schemeClr>
              </a:gs>
              <a:gs pos="100000">
                <a:srgbClr val="6FAC46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  <p:sp>
        <p:nvSpPr>
          <p:cNvPr id="10" name="內容版面配置區 2">
            <a:extLst>
              <a:ext uri="{FF2B5EF4-FFF2-40B4-BE49-F238E27FC236}">
                <a16:creationId xmlns:a16="http://schemas.microsoft.com/office/drawing/2014/main" id="{D9845DFB-87A2-4749-B11C-B29423BC50D8}"/>
              </a:ext>
            </a:extLst>
          </p:cNvPr>
          <p:cNvSpPr txBox="1">
            <a:spLocks/>
          </p:cNvSpPr>
          <p:nvPr/>
        </p:nvSpPr>
        <p:spPr>
          <a:xfrm>
            <a:off x="791260" y="2092498"/>
            <a:ext cx="2853113" cy="326431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TW" altLang="en-US" sz="1800" b="1" spc="300" dirty="0">
                <a:solidFill>
                  <a:srgbClr val="57A77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在日常生活或學習中，同學</a:t>
            </a:r>
            <a:r>
              <a:rPr lang="zh-HK" altLang="en-US" sz="1800" b="1" spc="300" dirty="0">
                <a:solidFill>
                  <a:srgbClr val="57A77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很多時需要</a:t>
            </a:r>
            <a:r>
              <a:rPr lang="zh-TW" altLang="en-US" sz="1800" b="1" spc="300" dirty="0">
                <a:solidFill>
                  <a:srgbClr val="57A77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陳</a:t>
            </a:r>
            <a:r>
              <a:rPr lang="zh-HK" altLang="en-US" sz="1800" b="1" spc="300" dirty="0">
                <a:solidFill>
                  <a:srgbClr val="57A77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述不同事情、人物、物件</a:t>
            </a:r>
            <a:r>
              <a:rPr lang="zh-TW" altLang="en-US" sz="1800" b="1" spc="300" dirty="0">
                <a:solidFill>
                  <a:srgbClr val="57A77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HK" altLang="en-US" sz="1800" b="1" spc="300" dirty="0">
                <a:solidFill>
                  <a:srgbClr val="57A77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例：學校旅行的經歷、社會問題、人物特徵、物件外型</a:t>
            </a:r>
            <a:r>
              <a:rPr lang="zh-HK" altLang="en-US" sz="1800" b="1" spc="300" dirty="0" smtClean="0">
                <a:solidFill>
                  <a:srgbClr val="57A77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等</a:t>
            </a:r>
            <a:endParaRPr lang="en-US" altLang="zh-HK" sz="1800" b="1" spc="300" dirty="0">
              <a:solidFill>
                <a:srgbClr val="57A777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6" name="圓角矩形 25"/>
          <p:cNvSpPr/>
          <p:nvPr/>
        </p:nvSpPr>
        <p:spPr>
          <a:xfrm>
            <a:off x="3538022" y="828387"/>
            <a:ext cx="1150127" cy="266286"/>
          </a:xfrm>
          <a:prstGeom prst="roundRect">
            <a:avLst>
              <a:gd name="adj" fmla="val 50000"/>
            </a:avLst>
          </a:prstGeom>
          <a:solidFill>
            <a:srgbClr val="75AF5D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33" name="手繪多邊形 32"/>
          <p:cNvSpPr/>
          <p:nvPr/>
        </p:nvSpPr>
        <p:spPr>
          <a:xfrm>
            <a:off x="3852999" y="341318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23000">
                <a:schemeClr val="accent1">
                  <a:lumMod val="60000"/>
                  <a:lumOff val="40000"/>
                </a:schemeClr>
              </a:gs>
              <a:gs pos="100000">
                <a:srgbClr val="6FAC46"/>
              </a:gs>
            </a:gsLst>
            <a:lin ang="3600000" scaled="0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  <p:sp>
        <p:nvSpPr>
          <p:cNvPr id="34" name="手繪多邊形 33"/>
          <p:cNvSpPr/>
          <p:nvPr/>
        </p:nvSpPr>
        <p:spPr>
          <a:xfrm>
            <a:off x="7617827" y="5443239"/>
            <a:ext cx="1017831" cy="583705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23000">
                <a:schemeClr val="accent1">
                  <a:lumMod val="60000"/>
                  <a:lumOff val="40000"/>
                </a:schemeClr>
              </a:gs>
              <a:gs pos="100000">
                <a:srgbClr val="6FAC46"/>
              </a:gs>
            </a:gsLst>
            <a:lin ang="3600000" scaled="0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  <p:sp>
        <p:nvSpPr>
          <p:cNvPr id="40" name="圓角矩形 39"/>
          <p:cNvSpPr/>
          <p:nvPr/>
        </p:nvSpPr>
        <p:spPr>
          <a:xfrm>
            <a:off x="7353234" y="5950961"/>
            <a:ext cx="773508" cy="179088"/>
          </a:xfrm>
          <a:prstGeom prst="roundRect">
            <a:avLst>
              <a:gd name="adj" fmla="val 50000"/>
            </a:avLst>
          </a:prstGeom>
          <a:solidFill>
            <a:srgbClr val="75AF5D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39" name="手繪多邊形 38"/>
          <p:cNvSpPr/>
          <p:nvPr/>
        </p:nvSpPr>
        <p:spPr>
          <a:xfrm>
            <a:off x="2616055" y="5790734"/>
            <a:ext cx="941071" cy="503433"/>
          </a:xfrm>
          <a:custGeom>
            <a:avLst/>
            <a:gdLst>
              <a:gd name="connsiteX0" fmla="*/ 760518 w 1324898"/>
              <a:gd name="connsiteY0" fmla="*/ 0 h 708764"/>
              <a:gd name="connsiteX1" fmla="*/ 1038139 w 1324898"/>
              <a:gd name="connsiteY1" fmla="*/ 184019 h 708764"/>
              <a:gd name="connsiteX2" fmla="*/ 1040450 w 1324898"/>
              <a:gd name="connsiteY2" fmla="*/ 195468 h 708764"/>
              <a:gd name="connsiteX3" fmla="*/ 1079761 w 1324898"/>
              <a:gd name="connsiteY3" fmla="*/ 201411 h 708764"/>
              <a:gd name="connsiteX4" fmla="*/ 1229599 w 1324898"/>
              <a:gd name="connsiteY4" fmla="*/ 337264 h 708764"/>
              <a:gd name="connsiteX5" fmla="*/ 1247292 w 1324898"/>
              <a:gd name="connsiteY5" fmla="*/ 424901 h 708764"/>
              <a:gd name="connsiteX6" fmla="*/ 1279976 w 1324898"/>
              <a:gd name="connsiteY6" fmla="*/ 446936 h 708764"/>
              <a:gd name="connsiteX7" fmla="*/ 1324898 w 1324898"/>
              <a:gd name="connsiteY7" fmla="*/ 555389 h 708764"/>
              <a:gd name="connsiteX8" fmla="*/ 1171523 w 1324898"/>
              <a:gd name="connsiteY8" fmla="*/ 708764 h 708764"/>
              <a:gd name="connsiteX9" fmla="*/ 153375 w 1324898"/>
              <a:gd name="connsiteY9" fmla="*/ 708764 h 708764"/>
              <a:gd name="connsiteX10" fmla="*/ 0 w 1324898"/>
              <a:gd name="connsiteY10" fmla="*/ 555389 h 708764"/>
              <a:gd name="connsiteX11" fmla="*/ 93674 w 1324898"/>
              <a:gd name="connsiteY11" fmla="*/ 414067 h 708764"/>
              <a:gd name="connsiteX12" fmla="*/ 149135 w 1324898"/>
              <a:gd name="connsiteY12" fmla="*/ 402870 h 708764"/>
              <a:gd name="connsiteX13" fmla="*/ 162498 w 1324898"/>
              <a:gd name="connsiteY13" fmla="*/ 336680 h 708764"/>
              <a:gd name="connsiteX14" fmla="*/ 384125 w 1324898"/>
              <a:gd name="connsiteY14" fmla="*/ 189776 h 708764"/>
              <a:gd name="connsiteX15" fmla="*/ 455651 w 1324898"/>
              <a:gd name="connsiteY15" fmla="*/ 200590 h 708764"/>
              <a:gd name="connsiteX16" fmla="*/ 477438 w 1324898"/>
              <a:gd name="connsiteY16" fmla="*/ 211063 h 708764"/>
              <a:gd name="connsiteX17" fmla="*/ 482898 w 1324898"/>
              <a:gd name="connsiteY17" fmla="*/ 184019 h 708764"/>
              <a:gd name="connsiteX18" fmla="*/ 760518 w 1324898"/>
              <a:gd name="connsiteY18" fmla="*/ 0 h 708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24898" h="708764">
                <a:moveTo>
                  <a:pt x="760518" y="0"/>
                </a:moveTo>
                <a:cubicBezTo>
                  <a:pt x="885320" y="0"/>
                  <a:pt x="992399" y="75879"/>
                  <a:pt x="1038139" y="184019"/>
                </a:cubicBezTo>
                <a:lnTo>
                  <a:pt x="1040450" y="195468"/>
                </a:lnTo>
                <a:lnTo>
                  <a:pt x="1079761" y="201411"/>
                </a:lnTo>
                <a:cubicBezTo>
                  <a:pt x="1147427" y="222457"/>
                  <a:pt x="1202261" y="272629"/>
                  <a:pt x="1229599" y="337264"/>
                </a:cubicBezTo>
                <a:lnTo>
                  <a:pt x="1247292" y="424901"/>
                </a:lnTo>
                <a:lnTo>
                  <a:pt x="1279976" y="446936"/>
                </a:lnTo>
                <a:cubicBezTo>
                  <a:pt x="1307731" y="474692"/>
                  <a:pt x="1324898" y="513036"/>
                  <a:pt x="1324898" y="555389"/>
                </a:cubicBezTo>
                <a:cubicBezTo>
                  <a:pt x="1324898" y="640096"/>
                  <a:pt x="1256230" y="708764"/>
                  <a:pt x="1171523" y="708764"/>
                </a:cubicBezTo>
                <a:lnTo>
                  <a:pt x="153375" y="708764"/>
                </a:lnTo>
                <a:cubicBezTo>
                  <a:pt x="68668" y="708764"/>
                  <a:pt x="0" y="640096"/>
                  <a:pt x="0" y="555389"/>
                </a:cubicBezTo>
                <a:cubicBezTo>
                  <a:pt x="0" y="491859"/>
                  <a:pt x="38626" y="437350"/>
                  <a:pt x="93674" y="414067"/>
                </a:cubicBezTo>
                <a:lnTo>
                  <a:pt x="149135" y="402870"/>
                </a:lnTo>
                <a:lnTo>
                  <a:pt x="162498" y="336680"/>
                </a:lnTo>
                <a:cubicBezTo>
                  <a:pt x="199013" y="250351"/>
                  <a:pt x="284495" y="189776"/>
                  <a:pt x="384125" y="189776"/>
                </a:cubicBezTo>
                <a:cubicBezTo>
                  <a:pt x="409033" y="189776"/>
                  <a:pt x="433056" y="193562"/>
                  <a:pt x="455651" y="200590"/>
                </a:cubicBezTo>
                <a:lnTo>
                  <a:pt x="477438" y="211063"/>
                </a:lnTo>
                <a:lnTo>
                  <a:pt x="482898" y="184019"/>
                </a:lnTo>
                <a:cubicBezTo>
                  <a:pt x="528637" y="75879"/>
                  <a:pt x="635717" y="0"/>
                  <a:pt x="760518" y="0"/>
                </a:cubicBezTo>
                <a:close/>
              </a:path>
            </a:pathLst>
          </a:custGeom>
          <a:gradFill>
            <a:gsLst>
              <a:gs pos="23000">
                <a:schemeClr val="accent1">
                  <a:lumMod val="60000"/>
                  <a:lumOff val="40000"/>
                </a:schemeClr>
              </a:gs>
              <a:gs pos="100000">
                <a:srgbClr val="6FAC46"/>
              </a:gs>
            </a:gsLst>
            <a:lin ang="3600000" scaled="0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  <a:reflection blurRad="76200" stA="45000" endPos="43000" dist="508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  <p:sp>
        <p:nvSpPr>
          <p:cNvPr id="18" name="標題 1"/>
          <p:cNvSpPr txBox="1">
            <a:spLocks/>
          </p:cNvSpPr>
          <p:nvPr/>
        </p:nvSpPr>
        <p:spPr>
          <a:xfrm>
            <a:off x="408733" y="848172"/>
            <a:ext cx="1164616" cy="1143000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r>
              <a:rPr lang="zh-TW" altLang="en-US" sz="2300" b="1" spc="300" dirty="0">
                <a:solidFill>
                  <a:srgbClr val="57A777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陳述</a:t>
            </a:r>
            <a:r>
              <a:rPr lang="en-US" altLang="zh-HK" sz="2300" b="1" spc="300" dirty="0">
                <a:solidFill>
                  <a:srgbClr val="57A777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/>
            </a:r>
            <a:br>
              <a:rPr lang="en-US" altLang="zh-HK" sz="2300" b="1" spc="300" dirty="0">
                <a:solidFill>
                  <a:srgbClr val="57A777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</a:br>
            <a:r>
              <a:rPr lang="zh-TW" altLang="en-US" sz="2300" b="1" spc="300" dirty="0">
                <a:solidFill>
                  <a:srgbClr val="57A777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事情</a:t>
            </a:r>
            <a:endParaRPr lang="zh-HK" altLang="en-US" sz="2300" b="1" spc="300" dirty="0">
              <a:solidFill>
                <a:srgbClr val="57A777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cxnSp>
        <p:nvCxnSpPr>
          <p:cNvPr id="19" name="直線接點 18"/>
          <p:cNvCxnSpPr/>
          <p:nvPr/>
        </p:nvCxnSpPr>
        <p:spPr>
          <a:xfrm>
            <a:off x="234080" y="1712839"/>
            <a:ext cx="1025619" cy="0"/>
          </a:xfrm>
          <a:prstGeom prst="line">
            <a:avLst/>
          </a:prstGeom>
          <a:ln w="19050">
            <a:solidFill>
              <a:srgbClr val="59AF64"/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圖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439843" y="4071562"/>
            <a:ext cx="1147839" cy="2469406"/>
          </a:xfrm>
          <a:prstGeom prst="rect">
            <a:avLst/>
          </a:prstGeom>
          <a:effectLst>
            <a:reflection blurRad="76200" stA="23000" endPos="43000" dist="12700" dir="5400000" sy="-100000" algn="bl" rotWithShape="0"/>
          </a:effectLst>
        </p:spPr>
      </p:pic>
      <p:pic>
        <p:nvPicPr>
          <p:cNvPr id="117" name="圖片 1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917" y="189015"/>
            <a:ext cx="442593" cy="1921785"/>
          </a:xfrm>
          <a:prstGeom prst="rect">
            <a:avLst/>
          </a:prstGeom>
        </p:spPr>
      </p:pic>
      <p:sp>
        <p:nvSpPr>
          <p:cNvPr id="118" name="頁尾版面配置區 4"/>
          <p:cNvSpPr txBox="1">
            <a:spLocks/>
          </p:cNvSpPr>
          <p:nvPr/>
        </p:nvSpPr>
        <p:spPr>
          <a:xfrm>
            <a:off x="0" y="630989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©</a:t>
            </a:r>
            <a:r>
              <a:rPr lang="zh-TW" altLang="en-US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教育局言語及聽覺服務組</a:t>
            </a:r>
            <a:endParaRPr lang="en-US" b="1" spc="50" baseline="0" dirty="0">
              <a:solidFill>
                <a:schemeClr val="bg1">
                  <a:lumMod val="6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19" name="內容版面配置區 2">
            <a:extLst>
              <a:ext uri="{FF2B5EF4-FFF2-40B4-BE49-F238E27FC236}">
                <a16:creationId xmlns:a16="http://schemas.microsoft.com/office/drawing/2014/main" id="{D9845DFB-87A2-4749-B11C-B29423BC50D8}"/>
              </a:ext>
            </a:extLst>
          </p:cNvPr>
          <p:cNvSpPr txBox="1">
            <a:spLocks/>
          </p:cNvSpPr>
          <p:nvPr/>
        </p:nvSpPr>
        <p:spPr>
          <a:xfrm>
            <a:off x="4058504" y="2097679"/>
            <a:ext cx="3366087" cy="35596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TW" altLang="en-US" sz="1800" b="1" spc="300" dirty="0" smtClean="0">
                <a:solidFill>
                  <a:srgbClr val="57A77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我們可以因應不同的情況運用不同的句子來陳述事情</a:t>
            </a:r>
            <a:r>
              <a:rPr lang="zh-HK" altLang="en-US" sz="1800" b="1" spc="300" dirty="0" smtClean="0">
                <a:solidFill>
                  <a:srgbClr val="57A77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，使</a:t>
            </a:r>
            <a:r>
              <a:rPr lang="zh-TW" altLang="en-US" sz="1800" b="1" spc="300" dirty="0" smtClean="0">
                <a:solidFill>
                  <a:srgbClr val="57A77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表達</a:t>
            </a:r>
            <a:r>
              <a:rPr lang="zh-HK" altLang="en-US" sz="1800" b="1" spc="300" dirty="0" smtClean="0">
                <a:solidFill>
                  <a:srgbClr val="57A77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更清晰易明</a:t>
            </a:r>
            <a:endParaRPr lang="en-US" altLang="zh-HK" sz="1800" b="1" spc="300" dirty="0" smtClean="0">
              <a:solidFill>
                <a:srgbClr val="57A777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285750" lvl="1" indent="-285750">
              <a:lnSpc>
                <a:spcPct val="110000"/>
              </a:lnSpc>
              <a:spcBef>
                <a:spcPts val="1000"/>
              </a:spcBef>
              <a:buFont typeface="Wingdings" panose="05000000000000000000" pitchFamily="2" charset="2"/>
              <a:buChar char="Ø"/>
            </a:pPr>
            <a:r>
              <a:rPr lang="zh-TW" altLang="en-US" sz="1650" spc="300" dirty="0">
                <a:solidFill>
                  <a:schemeClr val="tx1">
                    <a:lumMod val="75000"/>
                    <a:lumOff val="25000"/>
                  </a:schemeClr>
                </a:solidFill>
                <a:ea typeface="微軟正黑體" panose="020B0604030504040204" pitchFamily="34" charset="-120"/>
              </a:rPr>
              <a:t>從不同的方面描述事情，可以</a:t>
            </a:r>
            <a:r>
              <a:rPr lang="zh-TW" altLang="en-US" sz="165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微軟正黑體" panose="020B0604030504040204" pitchFamily="34" charset="-120"/>
              </a:rPr>
              <a:t>用</a:t>
            </a:r>
            <a:r>
              <a:rPr lang="zh-TW" altLang="en-US" sz="1650" u="sng" spc="300" dirty="0" smtClean="0">
                <a:solidFill>
                  <a:srgbClr val="57A777"/>
                </a:solidFill>
                <a:ea typeface="微軟正黑體" panose="020B0604030504040204" pitchFamily="34" charset="-120"/>
              </a:rPr>
              <a:t>選擇關係</a:t>
            </a:r>
            <a:r>
              <a:rPr lang="zh-TW" altLang="en-US" sz="165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微軟正黑體" panose="020B0604030504040204" pitchFamily="34" charset="-120"/>
              </a:rPr>
              <a:t>來表達</a:t>
            </a:r>
            <a:endParaRPr lang="en-US" altLang="zh-TW" sz="1650" spc="300" dirty="0" smtClean="0">
              <a:solidFill>
                <a:schemeClr val="tx1">
                  <a:lumMod val="75000"/>
                  <a:lumOff val="25000"/>
                </a:schemeClr>
              </a:solidFill>
              <a:ea typeface="微軟正黑體" panose="020B0604030504040204" pitchFamily="34" charset="-120"/>
            </a:endParaRPr>
          </a:p>
          <a:p>
            <a:pPr marL="285750" lvl="1" indent="-285750">
              <a:lnSpc>
                <a:spcPct val="110000"/>
              </a:lnSpc>
              <a:spcBef>
                <a:spcPts val="1000"/>
              </a:spcBef>
              <a:buFont typeface="Wingdings" panose="05000000000000000000" pitchFamily="2" charset="2"/>
              <a:buChar char="Ø"/>
            </a:pPr>
            <a:r>
              <a:rPr lang="zh-TW" altLang="en-US" sz="1650" spc="300" dirty="0">
                <a:solidFill>
                  <a:schemeClr val="tx1">
                    <a:lumMod val="75000"/>
                    <a:lumOff val="25000"/>
                  </a:schemeClr>
                </a:solidFill>
                <a:ea typeface="微軟正黑體" panose="020B0604030504040204" pitchFamily="34" charset="-120"/>
              </a:rPr>
              <a:t>有層次地</a:t>
            </a:r>
            <a:r>
              <a:rPr lang="zh-TW" altLang="en-US" sz="165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微軟正黑體" panose="020B0604030504040204" pitchFamily="34" charset="-120"/>
              </a:rPr>
              <a:t>講述問題</a:t>
            </a:r>
            <a:r>
              <a:rPr lang="zh-TW" altLang="en-US" sz="1650" spc="300" dirty="0">
                <a:solidFill>
                  <a:schemeClr val="tx1">
                    <a:lumMod val="75000"/>
                    <a:lumOff val="25000"/>
                  </a:schemeClr>
                </a:solidFill>
                <a:ea typeface="微軟正黑體" panose="020B0604030504040204" pitchFamily="34" charset="-120"/>
              </a:rPr>
              <a:t>，可以用</a:t>
            </a:r>
            <a:r>
              <a:rPr lang="zh-TW" altLang="en-US" sz="1650" u="sng" spc="300" dirty="0">
                <a:solidFill>
                  <a:srgbClr val="57A777"/>
                </a:solidFill>
                <a:ea typeface="微軟正黑體" panose="020B0604030504040204" pitchFamily="34" charset="-120"/>
              </a:rPr>
              <a:t>遞進關係</a:t>
            </a:r>
            <a:r>
              <a:rPr lang="zh-TW" altLang="en-US" sz="1650" spc="300" dirty="0">
                <a:solidFill>
                  <a:schemeClr val="tx1">
                    <a:lumMod val="75000"/>
                    <a:lumOff val="25000"/>
                  </a:schemeClr>
                </a:solidFill>
                <a:ea typeface="微軟正黑體" panose="020B0604030504040204" pitchFamily="34" charset="-120"/>
              </a:rPr>
              <a:t>來</a:t>
            </a:r>
            <a:r>
              <a:rPr lang="zh-TW" altLang="en-US" sz="165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微軟正黑體" panose="020B0604030504040204" pitchFamily="34" charset="-120"/>
              </a:rPr>
              <a:t>表達</a:t>
            </a:r>
            <a:endParaRPr lang="en-US" altLang="zh-TW" sz="1650" spc="300" dirty="0" smtClean="0">
              <a:solidFill>
                <a:schemeClr val="tx1">
                  <a:lumMod val="75000"/>
                  <a:lumOff val="25000"/>
                </a:schemeClr>
              </a:solidFill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994899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63" presetClass="path" presetSubtype="0" accel="58000" decel="4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1.48148E-6 L 0.09184 1.48148E-6 " pathEditMode="relative" rAng="0" ptsTypes="AA">
                                      <p:cBhvr>
                                        <p:cTn id="36" dur="27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83" y="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63" presetClass="path" presetSubtype="0" accel="58000" decel="4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22222E-6 L 0.09184 2.22222E-6 " pathEditMode="relative" rAng="0" ptsTypes="AA">
                                      <p:cBhvr>
                                        <p:cTn id="38" dur="2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83" y="0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63" presetClass="path" presetSubtype="0" accel="58000" decel="4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1.48148E-6 L 0.09184 1.48148E-6 " pathEditMode="relative" rAng="0" ptsTypes="AA">
                                      <p:cBhvr>
                                        <p:cTn id="40" dur="16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83" y="0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2.59259E-6 L -0.17466 -0.00023 " pathEditMode="relative" rAng="0" ptsTypes="AA">
                                      <p:cBhvr>
                                        <p:cTn id="42" dur="2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33" y="-23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2.96296E-6 L -0.09982 2.96296E-6 " pathEditMode="relative" rAng="0" ptsTypes="AA">
                                      <p:cBhvr>
                                        <p:cTn id="44" dur="18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0" y="0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7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7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1" grpId="0" animBg="1"/>
      <p:bldP spid="10" grpId="0"/>
      <p:bldP spid="26" grpId="0" animBg="1"/>
      <p:bldP spid="26" grpId="1" animBg="1"/>
      <p:bldP spid="33" grpId="0" animBg="1"/>
      <p:bldP spid="33" grpId="1" animBg="1"/>
      <p:bldP spid="34" grpId="0" animBg="1"/>
      <p:bldP spid="34" grpId="1" animBg="1"/>
      <p:bldP spid="40" grpId="0" animBg="1"/>
      <p:bldP spid="40" grpId="1" animBg="1"/>
      <p:bldP spid="39" grpId="0" animBg="1"/>
      <p:bldP spid="39" grpId="1" animBg="1"/>
      <p:bldP spid="18" grpId="0"/>
      <p:bldP spid="11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9975" y="1032257"/>
            <a:ext cx="4199720" cy="2745566"/>
          </a:xfrm>
          <a:prstGeom prst="rect">
            <a:avLst/>
          </a:prstGeom>
          <a:ln w="19050" cap="rnd">
            <a:solidFill>
              <a:schemeClr val="tx2">
                <a:lumMod val="50000"/>
              </a:schemeClr>
            </a:solidFill>
          </a:ln>
        </p:spPr>
      </p:pic>
      <p:pic>
        <p:nvPicPr>
          <p:cNvPr id="3" name="圖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9975" y="1026757"/>
            <a:ext cx="4199720" cy="2745566"/>
          </a:xfrm>
          <a:prstGeom prst="rect">
            <a:avLst/>
          </a:prstGeom>
          <a:ln w="19050" cap="rnd">
            <a:solidFill>
              <a:schemeClr val="tx2">
                <a:lumMod val="50000"/>
              </a:schemeClr>
            </a:solidFill>
          </a:ln>
        </p:spPr>
      </p:pic>
      <p:sp>
        <p:nvSpPr>
          <p:cNvPr id="19" name="矩形 18">
            <a:extLst>
              <a:ext uri="{FF2B5EF4-FFF2-40B4-BE49-F238E27FC236}">
                <a16:creationId xmlns:a16="http://schemas.microsoft.com/office/drawing/2014/main" id="{19AAC371-BF0C-4943-98E2-8A1A73D474C5}"/>
              </a:ext>
            </a:extLst>
          </p:cNvPr>
          <p:cNvSpPr/>
          <p:nvPr/>
        </p:nvSpPr>
        <p:spPr>
          <a:xfrm>
            <a:off x="1195929" y="2118657"/>
            <a:ext cx="977518" cy="46711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CB9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HK" altLang="en-US" sz="15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在家</a:t>
            </a:r>
            <a:r>
              <a:rPr lang="zh-TW" altLang="en-US" sz="15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溫習</a:t>
            </a:r>
            <a:endParaRPr lang="zh-HK" altLang="en-US" sz="1500" b="1" dirty="0">
              <a:solidFill>
                <a:schemeClr val="accent6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5870F340-35AC-4B83-A79A-56B67088A890}"/>
              </a:ext>
            </a:extLst>
          </p:cNvPr>
          <p:cNvSpPr/>
          <p:nvPr/>
        </p:nvSpPr>
        <p:spPr>
          <a:xfrm>
            <a:off x="1193056" y="2585729"/>
            <a:ext cx="1340123" cy="46711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CB9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HK" altLang="en-US" sz="15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到圖書館溫習</a:t>
            </a:r>
          </a:p>
        </p:txBody>
      </p:sp>
      <p:sp>
        <p:nvSpPr>
          <p:cNvPr id="24" name="內容版面配置區 8"/>
          <p:cNvSpPr txBox="1">
            <a:spLocks/>
          </p:cNvSpPr>
          <p:nvPr/>
        </p:nvSpPr>
        <p:spPr bwMode="auto">
          <a:xfrm>
            <a:off x="1193056" y="1551322"/>
            <a:ext cx="980391" cy="378042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zh-TW" altLang="en-US" sz="16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明天我</a:t>
            </a:r>
            <a:r>
              <a:rPr lang="zh-HK" altLang="en-US" sz="16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會</a:t>
            </a:r>
          </a:p>
        </p:txBody>
      </p:sp>
      <p:sp>
        <p:nvSpPr>
          <p:cNvPr id="25" name="矩形 24"/>
          <p:cNvSpPr/>
          <p:nvPr/>
        </p:nvSpPr>
        <p:spPr>
          <a:xfrm>
            <a:off x="1193056" y="1243520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 algn="ctr"/>
            <a:r>
              <a:rPr lang="zh-HK" altLang="en-US" sz="1200" dirty="0" smtClean="0">
                <a:latin typeface="Arial" panose="020B0604020202020204" pitchFamily="34" charset="0"/>
                <a:ea typeface="微軟正黑體"/>
              </a:rPr>
              <a:t>（</a:t>
            </a:r>
            <a:r>
              <a:rPr lang="zh-TW" altLang="en-US" sz="1200" dirty="0" smtClean="0">
                <a:latin typeface="Arial" panose="020B0604020202020204" pitchFamily="34" charset="0"/>
                <a:ea typeface="微軟正黑體"/>
              </a:rPr>
              <a:t>事物</a:t>
            </a:r>
            <a:r>
              <a:rPr lang="zh-HK" altLang="en-US" sz="1200" dirty="0" smtClean="0">
                <a:latin typeface="Arial" panose="020B0604020202020204" pitchFamily="34" charset="0"/>
                <a:ea typeface="微軟正黑體"/>
              </a:rPr>
              <a:t>）</a:t>
            </a:r>
            <a:endParaRPr lang="en-US" altLang="zh-HK" sz="1200" dirty="0">
              <a:latin typeface="Arial" panose="020B0604020202020204" pitchFamily="34" charset="0"/>
              <a:ea typeface="微軟正黑體"/>
            </a:endParaRPr>
          </a:p>
        </p:txBody>
      </p:sp>
      <p:grpSp>
        <p:nvGrpSpPr>
          <p:cNvPr id="21" name="群組 20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29" name="圓角化單一角落矩形 28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 dirty="0">
                <a:latin typeface="Arial" panose="020B0604020202020204" pitchFamily="34" charset="0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6FAC46"/>
                </a:gs>
                <a:gs pos="22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 dirty="0">
                <a:latin typeface="Arial" panose="020B0604020202020204" pitchFamily="34" charset="0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結</a:t>
              </a:r>
              <a:r>
                <a:rPr kumimoji="1" lang="zh-TW" altLang="en-US" b="1" spc="300" dirty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構</a:t>
              </a:r>
            </a:p>
          </p:txBody>
        </p:sp>
        <p:sp>
          <p:nvSpPr>
            <p:cNvPr id="32" name="矩形 31"/>
            <p:cNvSpPr/>
            <p:nvPr/>
          </p:nvSpPr>
          <p:spPr>
            <a:xfrm>
              <a:off x="80003" y="1008322"/>
              <a:ext cx="480131" cy="3212680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構思及組織複句</a:t>
              </a:r>
              <a:endParaRPr lang="zh-HK" altLang="en-US" sz="1600" b="1" spc="300" dirty="0">
                <a:solidFill>
                  <a:srgbClr val="6FAC46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33" name="直線接點 32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6FAC4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手繪多邊形 33"/>
          <p:cNvSpPr/>
          <p:nvPr/>
        </p:nvSpPr>
        <p:spPr>
          <a:xfrm flipV="1">
            <a:off x="7207973" y="4417356"/>
            <a:ext cx="1197662" cy="580333"/>
          </a:xfrm>
          <a:custGeom>
            <a:avLst/>
            <a:gdLst>
              <a:gd name="connsiteX0" fmla="*/ 532592 w 1304124"/>
              <a:gd name="connsiteY0" fmla="*/ 695213 h 695213"/>
              <a:gd name="connsiteX1" fmla="*/ 1044086 w 1304124"/>
              <a:gd name="connsiteY1" fmla="*/ 695213 h 695213"/>
              <a:gd name="connsiteX2" fmla="*/ 1044086 w 1304124"/>
              <a:gd name="connsiteY2" fmla="*/ 694441 h 695213"/>
              <a:gd name="connsiteX3" fmla="*/ 1049690 w 1304124"/>
              <a:gd name="connsiteY3" fmla="*/ 695212 h 695213"/>
              <a:gd name="connsiteX4" fmla="*/ 1304124 w 1304124"/>
              <a:gd name="connsiteY4" fmla="*/ 347606 h 695213"/>
              <a:gd name="connsiteX5" fmla="*/ 1049690 w 1304124"/>
              <a:gd name="connsiteY5" fmla="*/ 0 h 695213"/>
              <a:gd name="connsiteX6" fmla="*/ 1044086 w 1304124"/>
              <a:gd name="connsiteY6" fmla="*/ 772 h 695213"/>
              <a:gd name="connsiteX7" fmla="*/ 1044086 w 1304124"/>
              <a:gd name="connsiteY7" fmla="*/ 1 h 695213"/>
              <a:gd name="connsiteX8" fmla="*/ 532592 w 1304124"/>
              <a:gd name="connsiteY8" fmla="*/ 1 h 695213"/>
              <a:gd name="connsiteX9" fmla="*/ 532592 w 1304124"/>
              <a:gd name="connsiteY9" fmla="*/ 2174 h 695213"/>
              <a:gd name="connsiteX10" fmla="*/ 137202 w 1304124"/>
              <a:gd name="connsiteY10" fmla="*/ 2174 h 695213"/>
              <a:gd name="connsiteX11" fmla="*/ 60607 w 1304124"/>
              <a:gd name="connsiteY11" fmla="*/ 78769 h 695213"/>
              <a:gd name="connsiteX12" fmla="*/ 137202 w 1304124"/>
              <a:gd name="connsiteY12" fmla="*/ 155364 h 695213"/>
              <a:gd name="connsiteX13" fmla="*/ 532592 w 1304124"/>
              <a:gd name="connsiteY13" fmla="*/ 155364 h 695213"/>
              <a:gd name="connsiteX14" fmla="*/ 532592 w 1304124"/>
              <a:gd name="connsiteY14" fmla="*/ 179497 h 695213"/>
              <a:gd name="connsiteX15" fmla="*/ 110436 w 1304124"/>
              <a:gd name="connsiteY15" fmla="*/ 179497 h 695213"/>
              <a:gd name="connsiteX16" fmla="*/ 33841 w 1304124"/>
              <a:gd name="connsiteY16" fmla="*/ 256092 h 695213"/>
              <a:gd name="connsiteX17" fmla="*/ 110436 w 1304124"/>
              <a:gd name="connsiteY17" fmla="*/ 332687 h 695213"/>
              <a:gd name="connsiteX18" fmla="*/ 532592 w 1304124"/>
              <a:gd name="connsiteY18" fmla="*/ 332687 h 695213"/>
              <a:gd name="connsiteX19" fmla="*/ 532592 w 1304124"/>
              <a:gd name="connsiteY19" fmla="*/ 359864 h 695213"/>
              <a:gd name="connsiteX20" fmla="*/ 76595 w 1304124"/>
              <a:gd name="connsiteY20" fmla="*/ 359864 h 695213"/>
              <a:gd name="connsiteX21" fmla="*/ 0 w 1304124"/>
              <a:gd name="connsiteY21" fmla="*/ 436459 h 695213"/>
              <a:gd name="connsiteX22" fmla="*/ 76595 w 1304124"/>
              <a:gd name="connsiteY22" fmla="*/ 513054 h 695213"/>
              <a:gd name="connsiteX23" fmla="*/ 532592 w 1304124"/>
              <a:gd name="connsiteY23" fmla="*/ 513054 h 695213"/>
              <a:gd name="connsiteX24" fmla="*/ 532592 w 1304124"/>
              <a:gd name="connsiteY24" fmla="*/ 540558 h 695213"/>
              <a:gd name="connsiteX25" fmla="*/ 120866 w 1304124"/>
              <a:gd name="connsiteY25" fmla="*/ 540558 h 695213"/>
              <a:gd name="connsiteX26" fmla="*/ 44271 w 1304124"/>
              <a:gd name="connsiteY26" fmla="*/ 617153 h 695213"/>
              <a:gd name="connsiteX27" fmla="*/ 120866 w 1304124"/>
              <a:gd name="connsiteY27" fmla="*/ 693748 h 695213"/>
              <a:gd name="connsiteX28" fmla="*/ 532592 w 1304124"/>
              <a:gd name="connsiteY28" fmla="*/ 693748 h 695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304124" h="695213">
                <a:moveTo>
                  <a:pt x="532592" y="695213"/>
                </a:moveTo>
                <a:lnTo>
                  <a:pt x="1044086" y="695213"/>
                </a:lnTo>
                <a:lnTo>
                  <a:pt x="1044086" y="694441"/>
                </a:lnTo>
                <a:lnTo>
                  <a:pt x="1049690" y="695212"/>
                </a:lnTo>
                <a:cubicBezTo>
                  <a:pt x="1190210" y="695212"/>
                  <a:pt x="1304124" y="539583"/>
                  <a:pt x="1304124" y="347606"/>
                </a:cubicBezTo>
                <a:cubicBezTo>
                  <a:pt x="1304124" y="155629"/>
                  <a:pt x="1190210" y="0"/>
                  <a:pt x="1049690" y="0"/>
                </a:cubicBezTo>
                <a:lnTo>
                  <a:pt x="1044086" y="772"/>
                </a:lnTo>
                <a:lnTo>
                  <a:pt x="1044086" y="1"/>
                </a:lnTo>
                <a:lnTo>
                  <a:pt x="532592" y="1"/>
                </a:lnTo>
                <a:lnTo>
                  <a:pt x="532592" y="2174"/>
                </a:lnTo>
                <a:lnTo>
                  <a:pt x="137202" y="2174"/>
                </a:lnTo>
                <a:cubicBezTo>
                  <a:pt x="94900" y="2174"/>
                  <a:pt x="60607" y="36467"/>
                  <a:pt x="60607" y="78769"/>
                </a:cubicBezTo>
                <a:cubicBezTo>
                  <a:pt x="60607" y="121071"/>
                  <a:pt x="94900" y="155364"/>
                  <a:pt x="137202" y="155364"/>
                </a:cubicBezTo>
                <a:lnTo>
                  <a:pt x="532592" y="155364"/>
                </a:lnTo>
                <a:lnTo>
                  <a:pt x="532592" y="179497"/>
                </a:lnTo>
                <a:lnTo>
                  <a:pt x="110436" y="179497"/>
                </a:lnTo>
                <a:cubicBezTo>
                  <a:pt x="68134" y="179497"/>
                  <a:pt x="33841" y="213790"/>
                  <a:pt x="33841" y="256092"/>
                </a:cubicBezTo>
                <a:cubicBezTo>
                  <a:pt x="33841" y="298394"/>
                  <a:pt x="68134" y="332687"/>
                  <a:pt x="110436" y="332687"/>
                </a:cubicBezTo>
                <a:lnTo>
                  <a:pt x="532592" y="332687"/>
                </a:lnTo>
                <a:lnTo>
                  <a:pt x="532592" y="359864"/>
                </a:lnTo>
                <a:lnTo>
                  <a:pt x="76595" y="359864"/>
                </a:lnTo>
                <a:cubicBezTo>
                  <a:pt x="34293" y="359864"/>
                  <a:pt x="0" y="394157"/>
                  <a:pt x="0" y="436459"/>
                </a:cubicBezTo>
                <a:cubicBezTo>
                  <a:pt x="0" y="478761"/>
                  <a:pt x="34293" y="513054"/>
                  <a:pt x="76595" y="513054"/>
                </a:cubicBezTo>
                <a:lnTo>
                  <a:pt x="532592" y="513054"/>
                </a:lnTo>
                <a:lnTo>
                  <a:pt x="532592" y="540558"/>
                </a:lnTo>
                <a:lnTo>
                  <a:pt x="120866" y="540558"/>
                </a:lnTo>
                <a:cubicBezTo>
                  <a:pt x="78564" y="540558"/>
                  <a:pt x="44271" y="574851"/>
                  <a:pt x="44271" y="617153"/>
                </a:cubicBezTo>
                <a:cubicBezTo>
                  <a:pt x="44271" y="659455"/>
                  <a:pt x="78564" y="693748"/>
                  <a:pt x="120866" y="693748"/>
                </a:cubicBezTo>
                <a:lnTo>
                  <a:pt x="532592" y="693748"/>
                </a:lnTo>
                <a:close/>
              </a:path>
            </a:pathLst>
          </a:cu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HK" altLang="en-US" baseline="-25000" dirty="0">
              <a:latin typeface="Arial" panose="020B0604020202020204" pitchFamily="34" charset="0"/>
            </a:endParaRPr>
          </a:p>
        </p:txBody>
      </p:sp>
      <p:sp>
        <p:nvSpPr>
          <p:cNvPr id="35" name="弧形 34"/>
          <p:cNvSpPr/>
          <p:nvPr/>
        </p:nvSpPr>
        <p:spPr>
          <a:xfrm rot="10620496">
            <a:off x="7846281" y="4317764"/>
            <a:ext cx="267498" cy="847453"/>
          </a:xfrm>
          <a:prstGeom prst="arc">
            <a:avLst>
              <a:gd name="adj1" fmla="val 19175391"/>
              <a:gd name="adj2" fmla="val 3704348"/>
            </a:avLst>
          </a:prstGeom>
          <a:ln w="25400" cap="rnd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grpSp>
        <p:nvGrpSpPr>
          <p:cNvPr id="36" name="群組 35"/>
          <p:cNvGrpSpPr/>
          <p:nvPr/>
        </p:nvGrpSpPr>
        <p:grpSpPr>
          <a:xfrm>
            <a:off x="8307350" y="4354679"/>
            <a:ext cx="881543" cy="844011"/>
            <a:chOff x="11406548" y="5118351"/>
            <a:chExt cx="881543" cy="844011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37" name="手繪多邊形 36"/>
            <p:cNvSpPr/>
            <p:nvPr/>
          </p:nvSpPr>
          <p:spPr>
            <a:xfrm>
              <a:off x="11406548" y="5181030"/>
              <a:ext cx="173099" cy="686328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32973" h="4463716">
                  <a:moveTo>
                    <a:pt x="2225841" y="0"/>
                  </a:moveTo>
                  <a:lnTo>
                    <a:pt x="2231858" y="0"/>
                  </a:lnTo>
                  <a:lnTo>
                    <a:pt x="6689557" y="0"/>
                  </a:lnTo>
                  <a:lnTo>
                    <a:pt x="6832973" y="4228802"/>
                  </a:lnTo>
                  <a:lnTo>
                    <a:pt x="2231858" y="4463716"/>
                  </a:lnTo>
                  <a:lnTo>
                    <a:pt x="2225841" y="4463716"/>
                  </a:lnTo>
                  <a:lnTo>
                    <a:pt x="2225841" y="4463412"/>
                  </a:lnTo>
                  <a:lnTo>
                    <a:pt x="2003663" y="4452193"/>
                  </a:lnTo>
                  <a:cubicBezTo>
                    <a:pt x="878236" y="4337900"/>
                    <a:pt x="0" y="3387440"/>
                    <a:pt x="0" y="2231858"/>
                  </a:cubicBezTo>
                  <a:cubicBezTo>
                    <a:pt x="0" y="1076276"/>
                    <a:pt x="878236" y="125816"/>
                    <a:pt x="2003663" y="11523"/>
                  </a:cubicBezTo>
                  <a:lnTo>
                    <a:pt x="2225841" y="304"/>
                  </a:lnTo>
                  <a:lnTo>
                    <a:pt x="2225841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" name="手繪多邊形 37"/>
            <p:cNvSpPr/>
            <p:nvPr/>
          </p:nvSpPr>
          <p:spPr>
            <a:xfrm>
              <a:off x="11473978" y="5118351"/>
              <a:ext cx="814113" cy="844011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  <a:gd name="connsiteX0" fmla="*/ 1326465 w 5933597"/>
                <a:gd name="connsiteY0" fmla="*/ 0 h 4463716"/>
                <a:gd name="connsiteX1" fmla="*/ 1332482 w 5933597"/>
                <a:gd name="connsiteY1" fmla="*/ 0 h 4463716"/>
                <a:gd name="connsiteX2" fmla="*/ 5790181 w 5933597"/>
                <a:gd name="connsiteY2" fmla="*/ 0 h 4463716"/>
                <a:gd name="connsiteX3" fmla="*/ 5933597 w 5933597"/>
                <a:gd name="connsiteY3" fmla="*/ 4228802 h 4463716"/>
                <a:gd name="connsiteX4" fmla="*/ 1332482 w 5933597"/>
                <a:gd name="connsiteY4" fmla="*/ 4463716 h 4463716"/>
                <a:gd name="connsiteX5" fmla="*/ 1326465 w 5933597"/>
                <a:gd name="connsiteY5" fmla="*/ 4463716 h 4463716"/>
                <a:gd name="connsiteX6" fmla="*/ 1326465 w 5933597"/>
                <a:gd name="connsiteY6" fmla="*/ 4463412 h 4463716"/>
                <a:gd name="connsiteX7" fmla="*/ 1104287 w 5933597"/>
                <a:gd name="connsiteY7" fmla="*/ 4452193 h 4463716"/>
                <a:gd name="connsiteX8" fmla="*/ 28 w 5933597"/>
                <a:gd name="connsiteY8" fmla="*/ 2251434 h 4463716"/>
                <a:gd name="connsiteX9" fmla="*/ 1104287 w 5933597"/>
                <a:gd name="connsiteY9" fmla="*/ 11523 h 4463716"/>
                <a:gd name="connsiteX10" fmla="*/ 1326465 w 5933597"/>
                <a:gd name="connsiteY10" fmla="*/ 304 h 4463716"/>
                <a:gd name="connsiteX11" fmla="*/ 1326465 w 5933597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933597" h="4463716">
                  <a:moveTo>
                    <a:pt x="1326465" y="0"/>
                  </a:moveTo>
                  <a:lnTo>
                    <a:pt x="1332482" y="0"/>
                  </a:lnTo>
                  <a:lnTo>
                    <a:pt x="5790181" y="0"/>
                  </a:lnTo>
                  <a:lnTo>
                    <a:pt x="5933597" y="4228802"/>
                  </a:lnTo>
                  <a:lnTo>
                    <a:pt x="1332482" y="4463716"/>
                  </a:lnTo>
                  <a:lnTo>
                    <a:pt x="1326465" y="4463716"/>
                  </a:lnTo>
                  <a:lnTo>
                    <a:pt x="1326465" y="4463412"/>
                  </a:lnTo>
                  <a:lnTo>
                    <a:pt x="1104287" y="4452193"/>
                  </a:lnTo>
                  <a:cubicBezTo>
                    <a:pt x="-21140" y="4337900"/>
                    <a:pt x="28" y="3407016"/>
                    <a:pt x="28" y="2251434"/>
                  </a:cubicBezTo>
                  <a:cubicBezTo>
                    <a:pt x="28" y="1095852"/>
                    <a:pt x="-21140" y="125816"/>
                    <a:pt x="1104287" y="11523"/>
                  </a:cubicBezTo>
                  <a:lnTo>
                    <a:pt x="1326465" y="304"/>
                  </a:lnTo>
                  <a:lnTo>
                    <a:pt x="1326465" y="0"/>
                  </a:lnTo>
                  <a:close/>
                </a:path>
              </a:pathLst>
            </a:custGeom>
            <a:gradFill>
              <a:gsLst>
                <a:gs pos="98000">
                  <a:schemeClr val="accent6">
                    <a:lumMod val="75000"/>
                  </a:schemeClr>
                </a:gs>
                <a:gs pos="22000">
                  <a:srgbClr val="6FAC46"/>
                </a:gs>
              </a:gsLst>
              <a:lin ang="0" scaled="1"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9" name="橢圓 38"/>
            <p:cNvSpPr/>
            <p:nvPr/>
          </p:nvSpPr>
          <p:spPr>
            <a:xfrm>
              <a:off x="11598756" y="5822821"/>
              <a:ext cx="80956" cy="80956"/>
            </a:xfrm>
            <a:prstGeom prst="ellipse">
              <a:avLst/>
            </a:prstGeom>
            <a:gradFill flip="none" rotWithShape="1">
              <a:gsLst>
                <a:gs pos="98000">
                  <a:srgbClr val="406255"/>
                </a:gs>
                <a:gs pos="22000">
                  <a:schemeClr val="accent6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0" name="橢圓 39"/>
            <p:cNvSpPr/>
            <p:nvPr/>
          </p:nvSpPr>
          <p:spPr>
            <a:xfrm>
              <a:off x="11744703" y="5813368"/>
              <a:ext cx="80956" cy="80956"/>
            </a:xfrm>
            <a:prstGeom prst="ellipse">
              <a:avLst/>
            </a:prstGeom>
            <a:gradFill flip="none" rotWithShape="1">
              <a:gsLst>
                <a:gs pos="98000">
                  <a:srgbClr val="406255"/>
                </a:gs>
                <a:gs pos="22000">
                  <a:schemeClr val="accent6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41" name="摺角紙張 40"/>
          <p:cNvSpPr/>
          <p:nvPr/>
        </p:nvSpPr>
        <p:spPr>
          <a:xfrm>
            <a:off x="5577060" y="4354679"/>
            <a:ext cx="2045067" cy="1069370"/>
          </a:xfrm>
          <a:prstGeom prst="foldedCorner">
            <a:avLst/>
          </a:prstGeom>
          <a:gradFill>
            <a:gsLst>
              <a:gs pos="98000">
                <a:schemeClr val="accent2">
                  <a:lumMod val="40000"/>
                  <a:lumOff val="60000"/>
                </a:schemeClr>
              </a:gs>
              <a:gs pos="22000">
                <a:schemeClr val="accent2">
                  <a:lumMod val="20000"/>
                  <a:lumOff val="80000"/>
                </a:schemeClr>
              </a:gs>
            </a:gsLst>
            <a:lin ang="0" scaled="1"/>
          </a:gradFill>
          <a:ln w="3175">
            <a:solidFill>
              <a:srgbClr val="F4D3CD"/>
            </a:solidFill>
          </a:ln>
          <a:effectLst>
            <a:outerShdw blurRad="50800" dist="50800" dir="19200000" sx="97000" sy="97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42" name="手繪多邊形 41"/>
          <p:cNvSpPr/>
          <p:nvPr/>
        </p:nvSpPr>
        <p:spPr>
          <a:xfrm rot="15799771">
            <a:off x="7668180" y="4155998"/>
            <a:ext cx="379552" cy="723417"/>
          </a:xfrm>
          <a:custGeom>
            <a:avLst/>
            <a:gdLst>
              <a:gd name="connsiteX0" fmla="*/ 452469 w 452469"/>
              <a:gd name="connsiteY0" fmla="*/ 387916 h 862395"/>
              <a:gd name="connsiteX1" fmla="*/ 287275 w 452469"/>
              <a:gd name="connsiteY1" fmla="*/ 861945 h 862395"/>
              <a:gd name="connsiteX2" fmla="*/ 13744 w 452469"/>
              <a:gd name="connsiteY2" fmla="*/ 675963 h 862395"/>
              <a:gd name="connsiteX3" fmla="*/ 122593 w 452469"/>
              <a:gd name="connsiteY3" fmla="*/ 363618 h 862395"/>
              <a:gd name="connsiteX4" fmla="*/ 204592 w 452469"/>
              <a:gd name="connsiteY4" fmla="*/ 327439 h 862395"/>
              <a:gd name="connsiteX5" fmla="*/ 208495 w 452469"/>
              <a:gd name="connsiteY5" fmla="*/ 327095 h 862395"/>
              <a:gd name="connsiteX6" fmla="*/ 205063 w 452469"/>
              <a:gd name="connsiteY6" fmla="*/ 234876 h 862395"/>
              <a:gd name="connsiteX7" fmla="*/ 333112 w 452469"/>
              <a:gd name="connsiteY7" fmla="*/ 0 h 862395"/>
              <a:gd name="connsiteX8" fmla="*/ 449518 w 452469"/>
              <a:gd name="connsiteY8" fmla="*/ 385593 h 862395"/>
              <a:gd name="connsiteX9" fmla="*/ 449398 w 452469"/>
              <a:gd name="connsiteY9" fmla="*/ 385979 h 862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2469" h="862395">
                <a:moveTo>
                  <a:pt x="452469" y="387916"/>
                </a:moveTo>
                <a:lnTo>
                  <a:pt x="287275" y="861945"/>
                </a:lnTo>
                <a:cubicBezTo>
                  <a:pt x="164516" y="868996"/>
                  <a:pt x="52327" y="792715"/>
                  <a:pt x="13744" y="675963"/>
                </a:cubicBezTo>
                <a:cubicBezTo>
                  <a:pt x="-24838" y="559211"/>
                  <a:pt x="19806" y="431102"/>
                  <a:pt x="122593" y="363618"/>
                </a:cubicBezTo>
                <a:cubicBezTo>
                  <a:pt x="148290" y="346746"/>
                  <a:pt x="176019" y="334716"/>
                  <a:pt x="204592" y="327439"/>
                </a:cubicBezTo>
                <a:lnTo>
                  <a:pt x="208495" y="327095"/>
                </a:lnTo>
                <a:lnTo>
                  <a:pt x="205063" y="234876"/>
                </a:lnTo>
                <a:cubicBezTo>
                  <a:pt x="213340" y="100577"/>
                  <a:pt x="268173" y="0"/>
                  <a:pt x="333112" y="0"/>
                </a:cubicBezTo>
                <a:lnTo>
                  <a:pt x="449518" y="385593"/>
                </a:lnTo>
                <a:lnTo>
                  <a:pt x="449398" y="385979"/>
                </a:lnTo>
                <a:close/>
              </a:path>
            </a:pathLst>
          </a:custGeom>
          <a:gradFill flip="none" rotWithShape="1"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13500000" scaled="1"/>
            <a:tileRect/>
          </a:gradFill>
          <a:ln>
            <a:noFill/>
          </a:ln>
          <a:effectLst>
            <a:outerShdw blurRad="203200" dir="10620000" sx="43000" sy="43000" algn="ctr" rotWithShape="0">
              <a:srgbClr val="000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 dirty="0">
              <a:latin typeface="Arial" panose="020B0604020202020204" pitchFamily="34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5577060" y="4990571"/>
            <a:ext cx="1870779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Clr>
                <a:srgbClr val="FE8637"/>
              </a:buClr>
              <a:defRPr/>
            </a:pPr>
            <a:r>
              <a:rPr lang="zh-TW" altLang="en-US" sz="1500" b="1" dirty="0" smtClean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不</a:t>
            </a:r>
            <a:r>
              <a:rPr lang="zh-TW" altLang="en-US" sz="15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是</a:t>
            </a:r>
            <a:r>
              <a:rPr lang="en-US" altLang="zh-HK" sz="1500" b="1" dirty="0" smtClean="0">
                <a:solidFill>
                  <a:schemeClr val="accent6">
                    <a:lumMod val="50000"/>
                  </a:schemeClr>
                </a:solidFill>
                <a:latin typeface="+mn-ea"/>
              </a:rPr>
              <a:t>……</a:t>
            </a:r>
            <a:r>
              <a:rPr lang="zh-TW" altLang="en-US" sz="1500" b="1" dirty="0" smtClean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就是</a:t>
            </a:r>
            <a:r>
              <a:rPr lang="en-US" altLang="zh-HK" sz="1500" b="1" dirty="0" smtClean="0">
                <a:solidFill>
                  <a:schemeClr val="accent6">
                    <a:lumMod val="50000"/>
                  </a:schemeClr>
                </a:solidFill>
                <a:latin typeface="+mn-ea"/>
              </a:rPr>
              <a:t>……</a:t>
            </a:r>
            <a:endParaRPr lang="zh-HK" altLang="en-US" sz="1500" b="1" dirty="0">
              <a:solidFill>
                <a:schemeClr val="accent6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44" name="AutoShape 25"/>
          <p:cNvSpPr txBox="1">
            <a:spLocks noChangeArrowheads="1"/>
          </p:cNvSpPr>
          <p:nvPr/>
        </p:nvSpPr>
        <p:spPr bwMode="auto">
          <a:xfrm>
            <a:off x="5960316" y="4519064"/>
            <a:ext cx="1314743" cy="376916"/>
          </a:xfrm>
          <a:prstGeom prst="flowChartAlternateProcess">
            <a:avLst/>
          </a:prstGeom>
          <a:solidFill>
            <a:schemeClr val="accent6">
              <a:lumMod val="50000"/>
            </a:schemeClr>
          </a:solidFill>
          <a:ln w="6350">
            <a:noFill/>
          </a:ln>
          <a:effectLst>
            <a:innerShdw blurRad="539750" dist="723900" dir="13500000">
              <a:schemeClr val="bg1">
                <a:alpha val="50000"/>
              </a:scheme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700">
                <a:solidFill>
                  <a:schemeClr val="bg1"/>
                </a:solidFill>
                <a:ea typeface="微軟正黑體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HK" altLang="en-US" sz="1200" b="1" spc="300" dirty="0">
                <a:latin typeface="Arial" panose="020B0604020202020204" pitchFamily="34" charset="0"/>
              </a:rPr>
              <a:t>建議關聯詞</a:t>
            </a:r>
          </a:p>
        </p:txBody>
      </p:sp>
      <p:sp>
        <p:nvSpPr>
          <p:cNvPr id="22" name="圓角矩形圖說文字 12"/>
          <p:cNvSpPr/>
          <p:nvPr/>
        </p:nvSpPr>
        <p:spPr>
          <a:xfrm>
            <a:off x="2534692" y="763570"/>
            <a:ext cx="1795150" cy="1239716"/>
          </a:xfrm>
          <a:custGeom>
            <a:avLst/>
            <a:gdLst>
              <a:gd name="connsiteX0" fmla="*/ 0 w 2124585"/>
              <a:gd name="connsiteY0" fmla="*/ 110718 h 664292"/>
              <a:gd name="connsiteX1" fmla="*/ 110718 w 2124585"/>
              <a:gd name="connsiteY1" fmla="*/ 0 h 664292"/>
              <a:gd name="connsiteX2" fmla="*/ 354098 w 2124585"/>
              <a:gd name="connsiteY2" fmla="*/ 0 h 664292"/>
              <a:gd name="connsiteX3" fmla="*/ 354098 w 2124585"/>
              <a:gd name="connsiteY3" fmla="*/ 0 h 664292"/>
              <a:gd name="connsiteX4" fmla="*/ 885244 w 2124585"/>
              <a:gd name="connsiteY4" fmla="*/ 0 h 664292"/>
              <a:gd name="connsiteX5" fmla="*/ 2013867 w 2124585"/>
              <a:gd name="connsiteY5" fmla="*/ 0 h 664292"/>
              <a:gd name="connsiteX6" fmla="*/ 2124585 w 2124585"/>
              <a:gd name="connsiteY6" fmla="*/ 110718 h 664292"/>
              <a:gd name="connsiteX7" fmla="*/ 2124585 w 2124585"/>
              <a:gd name="connsiteY7" fmla="*/ 387504 h 664292"/>
              <a:gd name="connsiteX8" fmla="*/ 2124585 w 2124585"/>
              <a:gd name="connsiteY8" fmla="*/ 387504 h 664292"/>
              <a:gd name="connsiteX9" fmla="*/ 2124585 w 2124585"/>
              <a:gd name="connsiteY9" fmla="*/ 553577 h 664292"/>
              <a:gd name="connsiteX10" fmla="*/ 2124585 w 2124585"/>
              <a:gd name="connsiteY10" fmla="*/ 553574 h 664292"/>
              <a:gd name="connsiteX11" fmla="*/ 2013867 w 2124585"/>
              <a:gd name="connsiteY11" fmla="*/ 664292 h 664292"/>
              <a:gd name="connsiteX12" fmla="*/ 885244 w 2124585"/>
              <a:gd name="connsiteY12" fmla="*/ 664292 h 664292"/>
              <a:gd name="connsiteX13" fmla="*/ 89870 w 2124585"/>
              <a:gd name="connsiteY13" fmla="*/ 1147392 h 664292"/>
              <a:gd name="connsiteX14" fmla="*/ 354098 w 2124585"/>
              <a:gd name="connsiteY14" fmla="*/ 664292 h 664292"/>
              <a:gd name="connsiteX15" fmla="*/ 110718 w 2124585"/>
              <a:gd name="connsiteY15" fmla="*/ 664292 h 664292"/>
              <a:gd name="connsiteX16" fmla="*/ 0 w 2124585"/>
              <a:gd name="connsiteY16" fmla="*/ 553574 h 664292"/>
              <a:gd name="connsiteX17" fmla="*/ 0 w 2124585"/>
              <a:gd name="connsiteY17" fmla="*/ 553577 h 664292"/>
              <a:gd name="connsiteX18" fmla="*/ 0 w 2124585"/>
              <a:gd name="connsiteY18" fmla="*/ 387504 h 664292"/>
              <a:gd name="connsiteX19" fmla="*/ 0 w 2124585"/>
              <a:gd name="connsiteY19" fmla="*/ 387504 h 664292"/>
              <a:gd name="connsiteX20" fmla="*/ 0 w 2124585"/>
              <a:gd name="connsiteY20" fmla="*/ 110718 h 664292"/>
              <a:gd name="connsiteX0" fmla="*/ 0 w 2124585"/>
              <a:gd name="connsiteY0" fmla="*/ 110718 h 1147392"/>
              <a:gd name="connsiteX1" fmla="*/ 110718 w 2124585"/>
              <a:gd name="connsiteY1" fmla="*/ 0 h 1147392"/>
              <a:gd name="connsiteX2" fmla="*/ 354098 w 2124585"/>
              <a:gd name="connsiteY2" fmla="*/ 0 h 1147392"/>
              <a:gd name="connsiteX3" fmla="*/ 354098 w 2124585"/>
              <a:gd name="connsiteY3" fmla="*/ 0 h 1147392"/>
              <a:gd name="connsiteX4" fmla="*/ 885244 w 2124585"/>
              <a:gd name="connsiteY4" fmla="*/ 0 h 1147392"/>
              <a:gd name="connsiteX5" fmla="*/ 2013867 w 2124585"/>
              <a:gd name="connsiteY5" fmla="*/ 0 h 1147392"/>
              <a:gd name="connsiteX6" fmla="*/ 2124585 w 2124585"/>
              <a:gd name="connsiteY6" fmla="*/ 110718 h 1147392"/>
              <a:gd name="connsiteX7" fmla="*/ 2124585 w 2124585"/>
              <a:gd name="connsiteY7" fmla="*/ 387504 h 1147392"/>
              <a:gd name="connsiteX8" fmla="*/ 2124585 w 2124585"/>
              <a:gd name="connsiteY8" fmla="*/ 387504 h 1147392"/>
              <a:gd name="connsiteX9" fmla="*/ 2124585 w 2124585"/>
              <a:gd name="connsiteY9" fmla="*/ 553577 h 1147392"/>
              <a:gd name="connsiteX10" fmla="*/ 2124585 w 2124585"/>
              <a:gd name="connsiteY10" fmla="*/ 553574 h 1147392"/>
              <a:gd name="connsiteX11" fmla="*/ 2013867 w 2124585"/>
              <a:gd name="connsiteY11" fmla="*/ 664292 h 1147392"/>
              <a:gd name="connsiteX12" fmla="*/ 692739 w 2124585"/>
              <a:gd name="connsiteY12" fmla="*/ 664292 h 1147392"/>
              <a:gd name="connsiteX13" fmla="*/ 89870 w 2124585"/>
              <a:gd name="connsiteY13" fmla="*/ 1147392 h 1147392"/>
              <a:gd name="connsiteX14" fmla="*/ 354098 w 2124585"/>
              <a:gd name="connsiteY14" fmla="*/ 664292 h 1147392"/>
              <a:gd name="connsiteX15" fmla="*/ 110718 w 2124585"/>
              <a:gd name="connsiteY15" fmla="*/ 664292 h 1147392"/>
              <a:gd name="connsiteX16" fmla="*/ 0 w 2124585"/>
              <a:gd name="connsiteY16" fmla="*/ 553574 h 1147392"/>
              <a:gd name="connsiteX17" fmla="*/ 0 w 2124585"/>
              <a:gd name="connsiteY17" fmla="*/ 553577 h 1147392"/>
              <a:gd name="connsiteX18" fmla="*/ 0 w 2124585"/>
              <a:gd name="connsiteY18" fmla="*/ 387504 h 1147392"/>
              <a:gd name="connsiteX19" fmla="*/ 0 w 2124585"/>
              <a:gd name="connsiteY19" fmla="*/ 387504 h 1147392"/>
              <a:gd name="connsiteX20" fmla="*/ 0 w 2124585"/>
              <a:gd name="connsiteY20" fmla="*/ 110718 h 1147392"/>
              <a:gd name="connsiteX0" fmla="*/ 179487 w 2304072"/>
              <a:gd name="connsiteY0" fmla="*/ 110718 h 1563238"/>
              <a:gd name="connsiteX1" fmla="*/ 290205 w 2304072"/>
              <a:gd name="connsiteY1" fmla="*/ 0 h 1563238"/>
              <a:gd name="connsiteX2" fmla="*/ 533585 w 2304072"/>
              <a:gd name="connsiteY2" fmla="*/ 0 h 1563238"/>
              <a:gd name="connsiteX3" fmla="*/ 533585 w 2304072"/>
              <a:gd name="connsiteY3" fmla="*/ 0 h 1563238"/>
              <a:gd name="connsiteX4" fmla="*/ 1064731 w 2304072"/>
              <a:gd name="connsiteY4" fmla="*/ 0 h 1563238"/>
              <a:gd name="connsiteX5" fmla="*/ 2193354 w 2304072"/>
              <a:gd name="connsiteY5" fmla="*/ 0 h 1563238"/>
              <a:gd name="connsiteX6" fmla="*/ 2304072 w 2304072"/>
              <a:gd name="connsiteY6" fmla="*/ 110718 h 1563238"/>
              <a:gd name="connsiteX7" fmla="*/ 2304072 w 2304072"/>
              <a:gd name="connsiteY7" fmla="*/ 387504 h 1563238"/>
              <a:gd name="connsiteX8" fmla="*/ 2304072 w 2304072"/>
              <a:gd name="connsiteY8" fmla="*/ 387504 h 1563238"/>
              <a:gd name="connsiteX9" fmla="*/ 2304072 w 2304072"/>
              <a:gd name="connsiteY9" fmla="*/ 553577 h 1563238"/>
              <a:gd name="connsiteX10" fmla="*/ 2304072 w 2304072"/>
              <a:gd name="connsiteY10" fmla="*/ 553574 h 1563238"/>
              <a:gd name="connsiteX11" fmla="*/ 2193354 w 2304072"/>
              <a:gd name="connsiteY11" fmla="*/ 664292 h 1563238"/>
              <a:gd name="connsiteX12" fmla="*/ 872226 w 2304072"/>
              <a:gd name="connsiteY12" fmla="*/ 664292 h 1563238"/>
              <a:gd name="connsiteX13" fmla="*/ 0 w 2304072"/>
              <a:gd name="connsiteY13" fmla="*/ 1563238 h 1563238"/>
              <a:gd name="connsiteX14" fmla="*/ 533585 w 2304072"/>
              <a:gd name="connsiteY14" fmla="*/ 664292 h 1563238"/>
              <a:gd name="connsiteX15" fmla="*/ 290205 w 2304072"/>
              <a:gd name="connsiteY15" fmla="*/ 664292 h 1563238"/>
              <a:gd name="connsiteX16" fmla="*/ 179487 w 2304072"/>
              <a:gd name="connsiteY16" fmla="*/ 553574 h 1563238"/>
              <a:gd name="connsiteX17" fmla="*/ 179487 w 2304072"/>
              <a:gd name="connsiteY17" fmla="*/ 553577 h 1563238"/>
              <a:gd name="connsiteX18" fmla="*/ 179487 w 2304072"/>
              <a:gd name="connsiteY18" fmla="*/ 387504 h 1563238"/>
              <a:gd name="connsiteX19" fmla="*/ 179487 w 2304072"/>
              <a:gd name="connsiteY19" fmla="*/ 387504 h 1563238"/>
              <a:gd name="connsiteX20" fmla="*/ 179487 w 2304072"/>
              <a:gd name="connsiteY20" fmla="*/ 110718 h 1563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304072" h="1563238">
                <a:moveTo>
                  <a:pt x="179487" y="110718"/>
                </a:moveTo>
                <a:cubicBezTo>
                  <a:pt x="179487" y="49570"/>
                  <a:pt x="229057" y="0"/>
                  <a:pt x="290205" y="0"/>
                </a:cubicBezTo>
                <a:lnTo>
                  <a:pt x="533585" y="0"/>
                </a:lnTo>
                <a:lnTo>
                  <a:pt x="533585" y="0"/>
                </a:lnTo>
                <a:lnTo>
                  <a:pt x="1064731" y="0"/>
                </a:lnTo>
                <a:lnTo>
                  <a:pt x="2193354" y="0"/>
                </a:lnTo>
                <a:cubicBezTo>
                  <a:pt x="2254502" y="0"/>
                  <a:pt x="2304072" y="49570"/>
                  <a:pt x="2304072" y="110718"/>
                </a:cubicBezTo>
                <a:lnTo>
                  <a:pt x="2304072" y="387504"/>
                </a:lnTo>
                <a:lnTo>
                  <a:pt x="2304072" y="387504"/>
                </a:lnTo>
                <a:lnTo>
                  <a:pt x="2304072" y="553577"/>
                </a:lnTo>
                <a:lnTo>
                  <a:pt x="2304072" y="553574"/>
                </a:lnTo>
                <a:cubicBezTo>
                  <a:pt x="2304072" y="614722"/>
                  <a:pt x="2254502" y="664292"/>
                  <a:pt x="2193354" y="664292"/>
                </a:cubicBezTo>
                <a:lnTo>
                  <a:pt x="872226" y="664292"/>
                </a:lnTo>
                <a:lnTo>
                  <a:pt x="0" y="1563238"/>
                </a:lnTo>
                <a:lnTo>
                  <a:pt x="533585" y="664292"/>
                </a:lnTo>
                <a:lnTo>
                  <a:pt x="290205" y="664292"/>
                </a:lnTo>
                <a:cubicBezTo>
                  <a:pt x="229057" y="664292"/>
                  <a:pt x="179487" y="614722"/>
                  <a:pt x="179487" y="553574"/>
                </a:cubicBezTo>
                <a:lnTo>
                  <a:pt x="179487" y="553577"/>
                </a:lnTo>
                <a:lnTo>
                  <a:pt x="179487" y="387504"/>
                </a:lnTo>
                <a:lnTo>
                  <a:pt x="179487" y="387504"/>
                </a:lnTo>
                <a:lnTo>
                  <a:pt x="179487" y="110718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871246" y="883895"/>
            <a:ext cx="12618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HK" altLang="en-US" sz="1200" b="1" dirty="0">
                <a:solidFill>
                  <a:schemeClr val="tx2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Gen Jyuu GothicX Regular" panose="020B0302020203020207" pitchFamily="34" charset="-120"/>
              </a:rPr>
              <a:t>溫習地方的選擇</a:t>
            </a:r>
          </a:p>
        </p:txBody>
      </p:sp>
      <p:grpSp>
        <p:nvGrpSpPr>
          <p:cNvPr id="6" name="群組 5"/>
          <p:cNvGrpSpPr/>
          <p:nvPr/>
        </p:nvGrpSpPr>
        <p:grpSpPr>
          <a:xfrm>
            <a:off x="745095" y="3752983"/>
            <a:ext cx="4099378" cy="2507483"/>
            <a:chOff x="745095" y="3752983"/>
            <a:chExt cx="4099378" cy="2507483"/>
          </a:xfrm>
        </p:grpSpPr>
        <p:pic>
          <p:nvPicPr>
            <p:cNvPr id="4" name="圖片 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5095" y="3752983"/>
              <a:ext cx="1356387" cy="2507483"/>
            </a:xfrm>
            <a:prstGeom prst="rect">
              <a:avLst/>
            </a:prstGeom>
          </p:spPr>
        </p:pic>
        <p:grpSp>
          <p:nvGrpSpPr>
            <p:cNvPr id="5" name="群組 4"/>
            <p:cNvGrpSpPr/>
            <p:nvPr/>
          </p:nvGrpSpPr>
          <p:grpSpPr>
            <a:xfrm>
              <a:off x="2036100" y="4523250"/>
              <a:ext cx="2808373" cy="1488783"/>
              <a:chOff x="2036100" y="4523250"/>
              <a:chExt cx="2808373" cy="1488783"/>
            </a:xfrm>
          </p:grpSpPr>
          <p:grpSp>
            <p:nvGrpSpPr>
              <p:cNvPr id="45" name="群組 44"/>
              <p:cNvGrpSpPr/>
              <p:nvPr/>
            </p:nvGrpSpPr>
            <p:grpSpPr>
              <a:xfrm>
                <a:off x="2036100" y="4525148"/>
                <a:ext cx="2808373" cy="1486885"/>
                <a:chOff x="1368798" y="5453279"/>
                <a:chExt cx="4147164" cy="1486885"/>
              </a:xfrm>
            </p:grpSpPr>
            <p:sp>
              <p:nvSpPr>
                <p:cNvPr id="46" name="矩形 45"/>
                <p:cNvSpPr/>
                <p:nvPr/>
              </p:nvSpPr>
              <p:spPr>
                <a:xfrm>
                  <a:off x="1368798" y="5453279"/>
                  <a:ext cx="4147164" cy="1486885"/>
                </a:xfrm>
                <a:prstGeom prst="rect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 w="12700" cap="rnd">
                  <a:noFill/>
                </a:ln>
                <a:effectLst>
                  <a:outerShdw blurRad="139700" dist="50800" dir="5400000" sx="91000" sy="91000" algn="ctr" rotWithShape="0">
                    <a:srgbClr val="000000">
                      <a:alpha val="3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7" name="矩形 46"/>
                <p:cNvSpPr/>
                <p:nvPr/>
              </p:nvSpPr>
              <p:spPr>
                <a:xfrm>
                  <a:off x="1448844" y="5522129"/>
                  <a:ext cx="3988056" cy="1341263"/>
                </a:xfrm>
                <a:prstGeom prst="rect">
                  <a:avLst/>
                </a:prstGeom>
                <a:gradFill>
                  <a:gsLst>
                    <a:gs pos="98000">
                      <a:srgbClr val="2D4D39"/>
                    </a:gs>
                    <a:gs pos="4000">
                      <a:srgbClr val="579771"/>
                    </a:gs>
                  </a:gsLst>
                  <a:lin ang="3000000" scaled="0"/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  <a:effectLst>
                  <a:outerShdw blurRad="50800" dist="50800" dir="18000000" sx="88000" sy="88000" algn="ctr" rotWithShape="0">
                    <a:srgbClr val="000000">
                      <a:alpha val="8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49" name="等腰三角形 48"/>
              <p:cNvSpPr/>
              <p:nvPr/>
            </p:nvSpPr>
            <p:spPr>
              <a:xfrm rot="10800000">
                <a:off x="2122078" y="4620701"/>
                <a:ext cx="2548781" cy="1293233"/>
              </a:xfrm>
              <a:prstGeom prst="triangle">
                <a:avLst>
                  <a:gd name="adj" fmla="val 100000"/>
                </a:avLst>
              </a:prstGeom>
              <a:gradFill>
                <a:gsLst>
                  <a:gs pos="98000">
                    <a:schemeClr val="accent4">
                      <a:lumMod val="20000"/>
                      <a:lumOff val="80000"/>
                      <a:alpha val="31000"/>
                    </a:schemeClr>
                  </a:gs>
                  <a:gs pos="22000">
                    <a:schemeClr val="accent4">
                      <a:lumMod val="20000"/>
                      <a:lumOff val="80000"/>
                      <a:alpha val="1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50" name="半框架 49"/>
              <p:cNvSpPr/>
              <p:nvPr/>
            </p:nvSpPr>
            <p:spPr>
              <a:xfrm>
                <a:off x="2036100" y="4523250"/>
                <a:ext cx="2808373" cy="1454309"/>
              </a:xfrm>
              <a:prstGeom prst="halfFrame">
                <a:avLst>
                  <a:gd name="adj1" fmla="val 2998"/>
                  <a:gd name="adj2" fmla="val 1795"/>
                </a:avLst>
              </a:prstGeom>
              <a:solidFill>
                <a:schemeClr val="accent4">
                  <a:lumMod val="40000"/>
                  <a:lumOff val="60000"/>
                  <a:alpha val="5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pic>
          <p:nvPicPr>
            <p:cNvPr id="51" name="圖片 5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82003" y="4400904"/>
              <a:ext cx="313486" cy="237407"/>
            </a:xfrm>
            <a:prstGeom prst="rect">
              <a:avLst/>
            </a:prstGeom>
          </p:spPr>
        </p:pic>
        <p:sp>
          <p:nvSpPr>
            <p:cNvPr id="52" name="矩形 51"/>
            <p:cNvSpPr/>
            <p:nvPr/>
          </p:nvSpPr>
          <p:spPr>
            <a:xfrm>
              <a:off x="2340625" y="4681366"/>
              <a:ext cx="2090282" cy="3524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914400">
                <a:lnSpc>
                  <a:spcPct val="130000"/>
                </a:lnSpc>
                <a:defRPr/>
              </a:pPr>
              <a:r>
                <a:rPr lang="en-US" altLang="zh-TW" sz="1300" b="1" spc="300" dirty="0" smtClean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1</a:t>
              </a:r>
              <a:r>
                <a:rPr lang="zh-TW" altLang="en-US" sz="1300" b="1" spc="300" dirty="0" smtClean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. 構思想表</a:t>
              </a:r>
              <a:r>
                <a:rPr lang="zh-TW" altLang="en-US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達的</a:t>
              </a:r>
              <a:r>
                <a:rPr lang="zh-TW" altLang="en-US" sz="1300" b="1" spc="300" dirty="0" smtClean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事情</a:t>
              </a:r>
              <a:endParaRPr lang="en-US" altLang="zh-TW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2335794" y="5061778"/>
              <a:ext cx="2356336" cy="3524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914400">
                <a:lnSpc>
                  <a:spcPct val="130000"/>
                </a:lnSpc>
                <a:defRPr/>
              </a:pPr>
              <a:r>
                <a:rPr lang="en-US" altLang="zh-TW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2.</a:t>
              </a:r>
              <a:r>
                <a:rPr lang="zh-TW" altLang="en-US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 找出事情之間的關係</a:t>
              </a:r>
              <a:endParaRPr lang="en-US" altLang="zh-TW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2349822" y="5437698"/>
              <a:ext cx="2129574" cy="3424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914400">
                <a:lnSpc>
                  <a:spcPct val="130000"/>
                </a:lnSpc>
                <a:defRPr/>
              </a:pPr>
              <a:r>
                <a:rPr lang="en-US" altLang="zh-TW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3.</a:t>
              </a:r>
              <a:r>
                <a:rPr lang="zh-TW" altLang="en-US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 選用合適的關聯詞</a:t>
              </a:r>
            </a:p>
          </p:txBody>
        </p:sp>
      </p:grpSp>
      <p:sp>
        <p:nvSpPr>
          <p:cNvPr id="7" name="投影片編號版面配置區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086701D-139E-4D25-B877-4D4C207AA5AA}" type="slidenum">
              <a:rPr lang="zh-HK" altLang="en-US" smtClean="0"/>
              <a:pPr/>
              <a:t>30</a:t>
            </a:fld>
            <a:endParaRPr lang="zh-HK" altLang="en-US" dirty="0"/>
          </a:p>
        </p:txBody>
      </p:sp>
      <p:sp>
        <p:nvSpPr>
          <p:cNvPr id="48" name="手繪多邊形 47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7488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選擇關係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278626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1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7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3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4" grpId="0" animBg="1"/>
      <p:bldP spid="25" grpId="0"/>
      <p:bldP spid="34" grpId="0" animBg="1"/>
      <p:bldP spid="35" grpId="0" animBg="1"/>
      <p:bldP spid="41" grpId="0" animBg="1"/>
      <p:bldP spid="41" grpId="1" animBg="1"/>
      <p:bldP spid="42" grpId="0" animBg="1"/>
      <p:bldP spid="42" grpId="1" animBg="1"/>
      <p:bldP spid="43" grpId="0"/>
      <p:bldP spid="43" grpId="1"/>
      <p:bldP spid="44" grpId="0" animBg="1"/>
      <p:bldP spid="44" grpId="1" animBg="1"/>
      <p:bldP spid="22" grpId="0" animBg="1"/>
      <p:bldP spid="2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投影片編號版面配置區 6"/>
          <p:cNvSpPr>
            <a:spLocks noGrp="1"/>
          </p:cNvSpPr>
          <p:nvPr>
            <p:ph type="sldNum" sz="quarter" idx="4"/>
          </p:nvPr>
        </p:nvSpPr>
        <p:spPr>
          <a:xfrm>
            <a:off x="8129588" y="5691546"/>
            <a:ext cx="609600" cy="5207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15DD1C8-0560-4461-B8B6-A1AFA9F5C4F2}" type="slidenum">
              <a:rPr kumimoji="0" lang="zh-HK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rbel" panose="020B0503020204020204" pitchFamily="34" charset="0"/>
                <a:ea typeface="微軟正黑體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zh-HK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orbel" panose="020B0503020204020204" pitchFamily="34" charset="0"/>
              <a:ea typeface="微軟正黑體"/>
              <a:cs typeface="+mn-cs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7328" y="1491881"/>
            <a:ext cx="5562293" cy="552375"/>
          </a:xfrm>
          <a:prstGeom prst="rect">
            <a:avLst/>
          </a:prstGeom>
        </p:spPr>
      </p:pic>
      <p:sp>
        <p:nvSpPr>
          <p:cNvPr id="25" name="矩形 24"/>
          <p:cNvSpPr/>
          <p:nvPr/>
        </p:nvSpPr>
        <p:spPr>
          <a:xfrm>
            <a:off x="1639330" y="2206331"/>
            <a:ext cx="1139593" cy="738664"/>
          </a:xfrm>
          <a:prstGeom prst="rect">
            <a:avLst/>
          </a:prstGeom>
          <a:solidFill>
            <a:srgbClr val="FFE699"/>
          </a:solidFill>
          <a:ln w="12700">
            <a:solidFill>
              <a:schemeClr val="accent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400" b="1" dirty="0" smtClean="0">
              <a:solidFill>
                <a:srgbClr val="44546A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400" b="1" dirty="0" smtClean="0">
                <a:solidFill>
                  <a:srgbClr val="44546A"/>
                </a:solidFill>
                <a:latin typeface="Corbel"/>
                <a:ea typeface="微軟正黑體"/>
              </a:rPr>
              <a:t>明天</a:t>
            </a:r>
            <a:r>
              <a:rPr lang="zh-HK" altLang="en-US" sz="1400" b="1" dirty="0">
                <a:solidFill>
                  <a:schemeClr val="accent1">
                    <a:lumMod val="50000"/>
                  </a:schemeClr>
                </a:solidFill>
                <a:latin typeface="Corbel"/>
                <a:ea typeface="微軟正黑體"/>
              </a:rPr>
              <a:t>我</a:t>
            </a:r>
            <a:endParaRPr lang="en-US" altLang="zh-TW" sz="1400" b="1" dirty="0" smtClean="0">
              <a:solidFill>
                <a:srgbClr val="44546A"/>
              </a:solidFill>
              <a:latin typeface="Corbel"/>
              <a:ea typeface="微軟正黑體"/>
            </a:endParaRPr>
          </a:p>
          <a:p>
            <a:pPr algn="ctr"/>
            <a:endParaRPr lang="en-US" altLang="zh-TW" sz="1400" b="1" dirty="0" smtClean="0">
              <a:solidFill>
                <a:srgbClr val="44546A"/>
              </a:solidFill>
              <a:latin typeface="Corbel"/>
              <a:ea typeface="微軟正黑體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580342" y="2207386"/>
            <a:ext cx="693014" cy="738664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>
            <a:solidFill>
              <a:schemeClr val="accent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4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/>
            <a:r>
              <a:rPr lang="zh-HK" altLang="en-US" sz="1400" b="1" dirty="0">
                <a:solidFill>
                  <a:schemeClr val="bg1"/>
                </a:solidFill>
                <a:latin typeface="Corbel"/>
                <a:ea typeface="微軟正黑體"/>
              </a:rPr>
              <a:t>就是</a:t>
            </a:r>
            <a:endParaRPr lang="en-US" altLang="zh-HK" sz="1400" b="1" dirty="0" smtClean="0">
              <a:solidFill>
                <a:schemeClr val="bg1"/>
              </a:solidFill>
              <a:latin typeface="Corbel"/>
              <a:ea typeface="微軟正黑體"/>
            </a:endParaRPr>
          </a:p>
          <a:p>
            <a:pPr algn="ctr"/>
            <a:endParaRPr lang="zh-HK" altLang="en-US" sz="1400" b="1" dirty="0" smtClean="0">
              <a:solidFill>
                <a:srgbClr val="7030A0"/>
              </a:solidFill>
              <a:latin typeface="Corbel"/>
              <a:ea typeface="微軟正黑體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906851" y="2206331"/>
            <a:ext cx="1671966" cy="73866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2700">
            <a:solidFill>
              <a:schemeClr val="accent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4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400" b="1" dirty="0" smtClean="0">
                <a:solidFill>
                  <a:schemeClr val="accent1">
                    <a:lumMod val="50000"/>
                  </a:schemeClr>
                </a:solidFill>
                <a:latin typeface="Corbel"/>
                <a:ea typeface="微軟正黑體"/>
              </a:rPr>
              <a:t>到</a:t>
            </a:r>
            <a:r>
              <a:rPr lang="zh-TW" altLang="en-US" sz="1400" b="1" dirty="0">
                <a:solidFill>
                  <a:schemeClr val="accent1">
                    <a:lumMod val="50000"/>
                  </a:schemeClr>
                </a:solidFill>
                <a:latin typeface="Corbel"/>
                <a:ea typeface="微軟正黑體"/>
              </a:rPr>
              <a:t>圖書館溫習</a:t>
            </a:r>
            <a:r>
              <a:rPr lang="zh-HK" altLang="en-US" sz="1400" b="1" dirty="0" smtClean="0">
                <a:solidFill>
                  <a:schemeClr val="accent1">
                    <a:lumMod val="50000"/>
                  </a:schemeClr>
                </a:solidFill>
                <a:latin typeface="Corbel"/>
                <a:ea typeface="微軟正黑體"/>
              </a:rPr>
              <a:t>，</a:t>
            </a:r>
            <a:endParaRPr lang="en-US" altLang="zh-HK" sz="1400" b="1" dirty="0" smtClean="0">
              <a:solidFill>
                <a:schemeClr val="accent1">
                  <a:lumMod val="50000"/>
                </a:schemeClr>
              </a:solidFill>
              <a:latin typeface="Corbel"/>
              <a:ea typeface="微軟正黑體"/>
            </a:endParaRPr>
          </a:p>
          <a:p>
            <a:pPr algn="ctr"/>
            <a:endParaRPr lang="en-US" altLang="zh-TW" sz="1400" b="1" dirty="0" smtClean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276911" y="2207386"/>
            <a:ext cx="1202151" cy="73866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2700">
            <a:solidFill>
              <a:schemeClr val="accent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4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400" b="1" dirty="0" smtClean="0">
                <a:solidFill>
                  <a:schemeClr val="accent1">
                    <a:lumMod val="50000"/>
                  </a:schemeClr>
                </a:solidFill>
                <a:latin typeface="Corbel"/>
                <a:ea typeface="微軟正黑體"/>
              </a:rPr>
              <a:t>在家溫習</a:t>
            </a:r>
            <a:r>
              <a:rPr lang="zh-TW" altLang="en-US" sz="1400" b="1" dirty="0">
                <a:solidFill>
                  <a:schemeClr val="accent1">
                    <a:lumMod val="50000"/>
                  </a:schemeClr>
                </a:solidFill>
                <a:latin typeface="Corbel"/>
                <a:ea typeface="微軟正黑體"/>
              </a:rPr>
              <a:t>。</a:t>
            </a:r>
            <a:endParaRPr lang="en-US" altLang="zh-HK" sz="1400" b="1" dirty="0" smtClean="0">
              <a:solidFill>
                <a:schemeClr val="accent1">
                  <a:lumMod val="50000"/>
                </a:schemeClr>
              </a:solidFill>
              <a:latin typeface="Corbel"/>
              <a:ea typeface="微軟正黑體"/>
            </a:endParaRPr>
          </a:p>
          <a:p>
            <a:pPr algn="ctr"/>
            <a:endParaRPr lang="en-US" altLang="zh-TW" sz="1400" b="1" dirty="0" smtClean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3168909" y="2206331"/>
            <a:ext cx="735437" cy="738664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>
            <a:solidFill>
              <a:schemeClr val="accent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4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400" b="1" dirty="0" smtClean="0">
                <a:solidFill>
                  <a:schemeClr val="bg1"/>
                </a:solidFill>
                <a:latin typeface="Corbel"/>
                <a:ea typeface="微軟正黑體"/>
              </a:rPr>
              <a:t>不</a:t>
            </a:r>
            <a:r>
              <a:rPr lang="zh-HK" altLang="en-US" sz="1400" b="1" dirty="0" smtClean="0">
                <a:solidFill>
                  <a:schemeClr val="bg1"/>
                </a:solidFill>
                <a:latin typeface="Corbel"/>
                <a:ea typeface="微軟正黑體"/>
              </a:rPr>
              <a:t>是</a:t>
            </a:r>
            <a:endParaRPr lang="en-US" altLang="zh-HK" sz="1400" b="1" dirty="0" smtClean="0">
              <a:solidFill>
                <a:schemeClr val="bg1"/>
              </a:solidFill>
              <a:latin typeface="Corbel"/>
              <a:ea typeface="微軟正黑體"/>
            </a:endParaRPr>
          </a:p>
          <a:p>
            <a:pPr algn="ctr"/>
            <a:endParaRPr lang="zh-HK" altLang="en-US" sz="1400" b="1" dirty="0" smtClean="0">
              <a:solidFill>
                <a:srgbClr val="7030A0"/>
              </a:solidFill>
              <a:latin typeface="Corbel"/>
              <a:ea typeface="微軟正黑體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2767002" y="2208401"/>
            <a:ext cx="392907" cy="738664"/>
          </a:xfrm>
          <a:prstGeom prst="rect">
            <a:avLst/>
          </a:prstGeom>
          <a:solidFill>
            <a:srgbClr val="FFE699"/>
          </a:solidFill>
          <a:ln w="12700">
            <a:solidFill>
              <a:schemeClr val="accent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400" b="1" dirty="0" smtClean="0">
              <a:solidFill>
                <a:srgbClr val="44546A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400" b="1" dirty="0">
                <a:solidFill>
                  <a:srgbClr val="44546A"/>
                </a:solidFill>
                <a:latin typeface="Corbel"/>
                <a:ea typeface="微軟正黑體"/>
              </a:rPr>
              <a:t>會</a:t>
            </a:r>
            <a:endParaRPr lang="en-US" altLang="zh-TW" sz="1400" b="1" dirty="0" smtClean="0">
              <a:solidFill>
                <a:srgbClr val="44546A"/>
              </a:solidFill>
              <a:latin typeface="Corbel"/>
              <a:ea typeface="微軟正黑體"/>
            </a:endParaRPr>
          </a:p>
          <a:p>
            <a:pPr algn="ctr"/>
            <a:endParaRPr lang="en-US" altLang="zh-TW" sz="1400" b="1" dirty="0" smtClean="0">
              <a:solidFill>
                <a:srgbClr val="44546A"/>
              </a:solidFill>
              <a:latin typeface="Corbel"/>
              <a:ea typeface="微軟正黑體"/>
            </a:endParaRPr>
          </a:p>
        </p:txBody>
      </p:sp>
      <p:cxnSp>
        <p:nvCxnSpPr>
          <p:cNvPr id="5" name="直線接點 4"/>
          <p:cNvCxnSpPr/>
          <p:nvPr/>
        </p:nvCxnSpPr>
        <p:spPr>
          <a:xfrm flipV="1">
            <a:off x="2785627" y="2206331"/>
            <a:ext cx="387729" cy="738664"/>
          </a:xfrm>
          <a:prstGeom prst="line">
            <a:avLst/>
          </a:prstGeom>
          <a:ln w="127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矩形 41"/>
          <p:cNvSpPr/>
          <p:nvPr/>
        </p:nvSpPr>
        <p:spPr>
          <a:xfrm>
            <a:off x="2558556" y="3524375"/>
            <a:ext cx="424522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Bef>
                <a:spcPct val="50000"/>
              </a:spcBef>
              <a:buClr>
                <a:schemeClr val="tx1"/>
              </a:buClr>
              <a:buSzPct val="90000"/>
              <a:buFont typeface="Wingdings" panose="05000000000000000000" pitchFamily="2" charset="2"/>
              <a:buChar char="Ø"/>
            </a:pPr>
            <a:r>
              <a:rPr lang="zh-TW" altLang="en-US" sz="1600" dirty="0" smtClean="0">
                <a:solidFill>
                  <a:srgbClr val="000000"/>
                </a:solidFill>
                <a:latin typeface="Arial" panose="020B0604020202020204" pitchFamily="34" charset="0"/>
                <a:ea typeface="微軟正黑體"/>
              </a:rPr>
              <a:t>明天我</a:t>
            </a:r>
            <a:r>
              <a:rPr lang="zh-TW" altLang="en-US" sz="1600" b="1" u="sng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軟正黑體"/>
              </a:rPr>
              <a:t>不是</a:t>
            </a:r>
            <a:r>
              <a:rPr lang="zh-TW" altLang="en-US" sz="16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到</a:t>
            </a:r>
            <a:r>
              <a:rPr lang="zh-TW" altLang="en-US" sz="1600" dirty="0" smtClean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圖書館溫習</a:t>
            </a:r>
            <a:r>
              <a:rPr lang="zh-TW" altLang="en-US" sz="1600" dirty="0" smtClean="0">
                <a:solidFill>
                  <a:srgbClr val="000000"/>
                </a:solidFill>
                <a:latin typeface="Arial" panose="020B0604020202020204" pitchFamily="34" charset="0"/>
                <a:ea typeface="微軟正黑體"/>
              </a:rPr>
              <a:t>，</a:t>
            </a:r>
            <a:r>
              <a:rPr lang="zh-TW" altLang="en-US" sz="1600" b="1" u="sng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軟正黑體"/>
              </a:rPr>
              <a:t>就是</a:t>
            </a:r>
            <a:r>
              <a:rPr lang="zh-TW" altLang="en-US" sz="1600" dirty="0" smtClean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在家溫習</a:t>
            </a:r>
            <a:r>
              <a:rPr lang="zh-TW" altLang="en-US" sz="1600" dirty="0" smtClean="0">
                <a:solidFill>
                  <a:srgbClr val="000000"/>
                </a:solidFill>
                <a:latin typeface="Arial" panose="020B0604020202020204" pitchFamily="34" charset="0"/>
                <a:ea typeface="微軟正黑體"/>
              </a:rPr>
              <a:t>。</a:t>
            </a:r>
            <a:endParaRPr lang="en-US" altLang="zh-TW" sz="1600" dirty="0">
              <a:solidFill>
                <a:srgbClr val="000000"/>
              </a:solidFill>
              <a:latin typeface="Arial" panose="020B0604020202020204" pitchFamily="34" charset="0"/>
              <a:ea typeface="微軟正黑體"/>
            </a:endParaRPr>
          </a:p>
        </p:txBody>
      </p:sp>
      <p:sp>
        <p:nvSpPr>
          <p:cNvPr id="43" name="剪去對角線角落矩形 42"/>
          <p:cNvSpPr/>
          <p:nvPr/>
        </p:nvSpPr>
        <p:spPr>
          <a:xfrm>
            <a:off x="2420853" y="3378612"/>
            <a:ext cx="4519565" cy="592857"/>
          </a:xfrm>
          <a:prstGeom prst="snip2Diag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dirty="0">
              <a:latin typeface="Arial" panose="020B0604020202020204" pitchFamily="34" charset="0"/>
            </a:endParaRPr>
          </a:p>
        </p:txBody>
      </p:sp>
      <p:grpSp>
        <p:nvGrpSpPr>
          <p:cNvPr id="17" name="群組 16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8" name="圓角化單一角落矩形 17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 dirty="0">
                <a:latin typeface="Arial" panose="020B0604020202020204" pitchFamily="34" charset="0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6FAC46"/>
                </a:gs>
                <a:gs pos="22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 dirty="0">
                <a:latin typeface="Arial" panose="020B0604020202020204" pitchFamily="34" charset="0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結</a:t>
              </a:r>
              <a:r>
                <a:rPr kumimoji="1" lang="zh-TW" altLang="en-US" b="1" spc="300" dirty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構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80003" y="1008322"/>
              <a:ext cx="480131" cy="3212680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構思及組織複句</a:t>
              </a:r>
              <a:endParaRPr lang="zh-HK" altLang="en-US" sz="1600" b="1" spc="300" dirty="0">
                <a:solidFill>
                  <a:srgbClr val="6FAC46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22" name="直線接點 21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6FAC4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圖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105" y="3681446"/>
            <a:ext cx="1443308" cy="2726248"/>
          </a:xfrm>
          <a:prstGeom prst="rect">
            <a:avLst/>
          </a:prstGeom>
        </p:spPr>
      </p:pic>
      <p:grpSp>
        <p:nvGrpSpPr>
          <p:cNvPr id="23" name="群組 22"/>
          <p:cNvGrpSpPr/>
          <p:nvPr/>
        </p:nvGrpSpPr>
        <p:grpSpPr>
          <a:xfrm>
            <a:off x="2165048" y="4643219"/>
            <a:ext cx="3682136" cy="1163294"/>
            <a:chOff x="2036100" y="4523250"/>
            <a:chExt cx="2808373" cy="1488783"/>
          </a:xfrm>
        </p:grpSpPr>
        <p:grpSp>
          <p:nvGrpSpPr>
            <p:cNvPr id="24" name="群組 23"/>
            <p:cNvGrpSpPr/>
            <p:nvPr/>
          </p:nvGrpSpPr>
          <p:grpSpPr>
            <a:xfrm>
              <a:off x="2036100" y="4525148"/>
              <a:ext cx="2808373" cy="1486885"/>
              <a:chOff x="1368798" y="5453279"/>
              <a:chExt cx="4147164" cy="1486885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1368798" y="5453279"/>
                <a:ext cx="4147164" cy="1486885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12700" cap="rnd">
                <a:noFill/>
              </a:ln>
              <a:effectLst>
                <a:outerShdw blurRad="139700" dist="50800" dir="5400000" sx="91000" sy="91000" algn="ctr" rotWithShape="0">
                  <a:srgbClr val="000000">
                    <a:alpha val="3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1448844" y="5522129"/>
                <a:ext cx="3988056" cy="1341263"/>
              </a:xfrm>
              <a:prstGeom prst="rect">
                <a:avLst/>
              </a:prstGeom>
              <a:gradFill>
                <a:gsLst>
                  <a:gs pos="98000">
                    <a:srgbClr val="2D4D39"/>
                  </a:gs>
                  <a:gs pos="4000">
                    <a:srgbClr val="579771"/>
                  </a:gs>
                </a:gsLst>
                <a:lin ang="3000000" scaled="0"/>
              </a:gradFill>
              <a:ln>
                <a:solidFill>
                  <a:schemeClr val="accent6">
                    <a:lumMod val="50000"/>
                  </a:schemeClr>
                </a:solidFill>
              </a:ln>
              <a:effectLst>
                <a:outerShdw blurRad="50800" dist="50800" dir="18000000" sx="88000" sy="88000" algn="ctr" rotWithShape="0">
                  <a:srgbClr val="000000">
                    <a:alpha val="8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sp>
          <p:nvSpPr>
            <p:cNvPr id="26" name="等腰三角形 25"/>
            <p:cNvSpPr/>
            <p:nvPr/>
          </p:nvSpPr>
          <p:spPr>
            <a:xfrm rot="10800000">
              <a:off x="2107532" y="4620700"/>
              <a:ext cx="2558123" cy="1293233"/>
            </a:xfrm>
            <a:prstGeom prst="triangle">
              <a:avLst>
                <a:gd name="adj" fmla="val 100000"/>
              </a:avLst>
            </a:prstGeom>
            <a:gradFill>
              <a:gsLst>
                <a:gs pos="98000">
                  <a:schemeClr val="accent4">
                    <a:lumMod val="20000"/>
                    <a:lumOff val="80000"/>
                    <a:alpha val="31000"/>
                  </a:schemeClr>
                </a:gs>
                <a:gs pos="22000">
                  <a:schemeClr val="accent4">
                    <a:lumMod val="20000"/>
                    <a:lumOff val="80000"/>
                    <a:alpha val="1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7" name="半框架 26"/>
            <p:cNvSpPr/>
            <p:nvPr/>
          </p:nvSpPr>
          <p:spPr>
            <a:xfrm>
              <a:off x="2036100" y="4523250"/>
              <a:ext cx="2808373" cy="1454309"/>
            </a:xfrm>
            <a:prstGeom prst="halfFrame">
              <a:avLst>
                <a:gd name="adj1" fmla="val 2998"/>
                <a:gd name="adj2" fmla="val 3674"/>
              </a:avLst>
            </a:prstGeom>
            <a:solidFill>
              <a:schemeClr val="accent4">
                <a:lumMod val="40000"/>
                <a:lumOff val="60000"/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pic>
        <p:nvPicPr>
          <p:cNvPr id="30" name="圖片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0951" y="4520872"/>
            <a:ext cx="313486" cy="237407"/>
          </a:xfrm>
          <a:prstGeom prst="rect">
            <a:avLst/>
          </a:prstGeom>
        </p:spPr>
      </p:pic>
      <p:sp>
        <p:nvSpPr>
          <p:cNvPr id="33" name="矩形 32"/>
          <p:cNvSpPr/>
          <p:nvPr/>
        </p:nvSpPr>
        <p:spPr>
          <a:xfrm>
            <a:off x="2410951" y="4824701"/>
            <a:ext cx="3300904" cy="3424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>
              <a:lnSpc>
                <a:spcPct val="130000"/>
              </a:lnSpc>
              <a:defRPr/>
            </a:pPr>
            <a:r>
              <a:rPr lang="en-US" altLang="zh-TW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rPr>
              <a:t>4.</a:t>
            </a:r>
            <a:r>
              <a:rPr lang="zh-TW" altLang="en-US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rPr>
              <a:t> </a:t>
            </a:r>
            <a:r>
              <a:rPr lang="zh-HK" altLang="en-US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rPr>
              <a:t>把句子及關聯詞</a:t>
            </a:r>
            <a:r>
              <a:rPr lang="zh-HK" altLang="en-US" sz="1300" b="1" spc="300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rPr>
              <a:t>放在適當的位置</a:t>
            </a:r>
            <a:endParaRPr lang="en-US" altLang="zh-HK" sz="1300" b="1" spc="300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Corbel"/>
              <a:ea typeface="微軟正黑體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410420" y="5231101"/>
            <a:ext cx="1239780" cy="3424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>
              <a:lnSpc>
                <a:spcPct val="130000"/>
              </a:lnSpc>
              <a:defRPr/>
            </a:pPr>
            <a:r>
              <a:rPr lang="en-US" altLang="zh-TW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rPr>
              <a:t>5.</a:t>
            </a:r>
            <a:r>
              <a:rPr lang="zh-TW" altLang="en-US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rPr>
              <a:t> </a:t>
            </a:r>
            <a:r>
              <a:rPr lang="zh-HK" altLang="en-US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rPr>
              <a:t>調整句式</a:t>
            </a:r>
          </a:p>
        </p:txBody>
      </p:sp>
      <p:sp>
        <p:nvSpPr>
          <p:cNvPr id="31" name="手繪多邊形 30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7488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選擇關係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sp>
        <p:nvSpPr>
          <p:cNvPr id="37" name="投影片編號版面配置區 6"/>
          <p:cNvSpPr txBox="1">
            <a:spLocks/>
          </p:cNvSpPr>
          <p:nvPr/>
        </p:nvSpPr>
        <p:spPr>
          <a:xfrm>
            <a:off x="6830996" y="6316098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rgbClr val="00924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HK" dirty="0" smtClean="0">
                <a:solidFill>
                  <a:srgbClr val="74885A"/>
                </a:solidFill>
              </a:rPr>
              <a:t>31</a:t>
            </a:r>
            <a:endParaRPr lang="zh-HK" altLang="en-US" dirty="0">
              <a:solidFill>
                <a:srgbClr val="74885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3492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32" grpId="0" animBg="1"/>
      <p:bldP spid="36" grpId="0" animBg="1"/>
      <p:bldP spid="38" grpId="0" animBg="1"/>
      <p:bldP spid="39" grpId="0" animBg="1"/>
      <p:bldP spid="40" grpId="0" animBg="1"/>
      <p:bldP spid="40" grpId="1" animBg="1"/>
      <p:bldP spid="42" grpId="0"/>
      <p:bldP spid="4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6513" y="1277464"/>
            <a:ext cx="3505175" cy="2508291"/>
          </a:xfrm>
          <a:prstGeom prst="rect">
            <a:avLst/>
          </a:prstGeom>
        </p:spPr>
      </p:pic>
      <p:sp>
        <p:nvSpPr>
          <p:cNvPr id="18" name="矩形 17">
            <a:extLst>
              <a:ext uri="{FF2B5EF4-FFF2-40B4-BE49-F238E27FC236}">
                <a16:creationId xmlns:a16="http://schemas.microsoft.com/office/drawing/2014/main" id="{19AAC371-BF0C-4943-98E2-8A1A73D474C5}"/>
              </a:ext>
            </a:extLst>
          </p:cNvPr>
          <p:cNvSpPr/>
          <p:nvPr/>
        </p:nvSpPr>
        <p:spPr>
          <a:xfrm>
            <a:off x="980111" y="2506787"/>
            <a:ext cx="1598442" cy="46711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CB9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en-US" sz="15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1000</a:t>
            </a:r>
            <a:r>
              <a:rPr lang="zh-HK" altLang="en-US" sz="15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分積分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5870F340-35AC-4B83-A79A-56B67088A890}"/>
              </a:ext>
            </a:extLst>
          </p:cNvPr>
          <p:cNvSpPr/>
          <p:nvPr/>
        </p:nvSpPr>
        <p:spPr>
          <a:xfrm>
            <a:off x="977237" y="2973859"/>
            <a:ext cx="3346288" cy="46711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CB9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HK" altLang="en-US" sz="15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價值港幣100元的超級市場現金券</a:t>
            </a:r>
          </a:p>
        </p:txBody>
      </p:sp>
      <p:sp>
        <p:nvSpPr>
          <p:cNvPr id="23" name="內容版面配置區 8"/>
          <p:cNvSpPr txBox="1">
            <a:spLocks/>
          </p:cNvSpPr>
          <p:nvPr/>
        </p:nvSpPr>
        <p:spPr bwMode="auto">
          <a:xfrm>
            <a:off x="977238" y="1524214"/>
            <a:ext cx="3696459" cy="43626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buNone/>
            </a:pPr>
            <a:r>
              <a:rPr lang="zh-TW" altLang="en-US" sz="16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成功申請這張信用卡</a:t>
            </a:r>
            <a:r>
              <a:rPr lang="zh-HK" altLang="en-US" sz="16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en-US" sz="16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你可以選擇獲取</a:t>
            </a:r>
            <a:endParaRPr lang="zh-HK" altLang="en-US" sz="16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977238" y="1216413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 algn="ctr"/>
            <a:r>
              <a:rPr lang="zh-HK" altLang="en-US" sz="1200" dirty="0" smtClean="0">
                <a:latin typeface="Arial" panose="020B0604020202020204" pitchFamily="34" charset="0"/>
                <a:ea typeface="微軟正黑體"/>
              </a:rPr>
              <a:t>（</a:t>
            </a:r>
            <a:r>
              <a:rPr lang="zh-TW" altLang="en-US" sz="1200" dirty="0" smtClean="0">
                <a:latin typeface="Arial" panose="020B0604020202020204" pitchFamily="34" charset="0"/>
                <a:ea typeface="微軟正黑體"/>
              </a:rPr>
              <a:t>事物</a:t>
            </a:r>
            <a:r>
              <a:rPr lang="zh-HK" altLang="en-US" sz="1200" dirty="0" smtClean="0">
                <a:latin typeface="Arial" panose="020B0604020202020204" pitchFamily="34" charset="0"/>
                <a:ea typeface="微軟正黑體"/>
              </a:rPr>
              <a:t>）</a:t>
            </a:r>
            <a:endParaRPr lang="en-US" altLang="zh-HK" sz="1200" dirty="0">
              <a:latin typeface="Arial" panose="020B0604020202020204" pitchFamily="34" charset="0"/>
              <a:ea typeface="微軟正黑體"/>
            </a:endParaRPr>
          </a:p>
        </p:txBody>
      </p:sp>
      <p:sp>
        <p:nvSpPr>
          <p:cNvPr id="20" name="圓角矩形圖說文字 12"/>
          <p:cNvSpPr/>
          <p:nvPr/>
        </p:nvSpPr>
        <p:spPr>
          <a:xfrm>
            <a:off x="2369083" y="1946594"/>
            <a:ext cx="2163913" cy="909932"/>
          </a:xfrm>
          <a:custGeom>
            <a:avLst/>
            <a:gdLst>
              <a:gd name="connsiteX0" fmla="*/ 0 w 2124585"/>
              <a:gd name="connsiteY0" fmla="*/ 110718 h 664292"/>
              <a:gd name="connsiteX1" fmla="*/ 110718 w 2124585"/>
              <a:gd name="connsiteY1" fmla="*/ 0 h 664292"/>
              <a:gd name="connsiteX2" fmla="*/ 354098 w 2124585"/>
              <a:gd name="connsiteY2" fmla="*/ 0 h 664292"/>
              <a:gd name="connsiteX3" fmla="*/ 354098 w 2124585"/>
              <a:gd name="connsiteY3" fmla="*/ 0 h 664292"/>
              <a:gd name="connsiteX4" fmla="*/ 885244 w 2124585"/>
              <a:gd name="connsiteY4" fmla="*/ 0 h 664292"/>
              <a:gd name="connsiteX5" fmla="*/ 2013867 w 2124585"/>
              <a:gd name="connsiteY5" fmla="*/ 0 h 664292"/>
              <a:gd name="connsiteX6" fmla="*/ 2124585 w 2124585"/>
              <a:gd name="connsiteY6" fmla="*/ 110718 h 664292"/>
              <a:gd name="connsiteX7" fmla="*/ 2124585 w 2124585"/>
              <a:gd name="connsiteY7" fmla="*/ 387504 h 664292"/>
              <a:gd name="connsiteX8" fmla="*/ 2124585 w 2124585"/>
              <a:gd name="connsiteY8" fmla="*/ 387504 h 664292"/>
              <a:gd name="connsiteX9" fmla="*/ 2124585 w 2124585"/>
              <a:gd name="connsiteY9" fmla="*/ 553577 h 664292"/>
              <a:gd name="connsiteX10" fmla="*/ 2124585 w 2124585"/>
              <a:gd name="connsiteY10" fmla="*/ 553574 h 664292"/>
              <a:gd name="connsiteX11" fmla="*/ 2013867 w 2124585"/>
              <a:gd name="connsiteY11" fmla="*/ 664292 h 664292"/>
              <a:gd name="connsiteX12" fmla="*/ 885244 w 2124585"/>
              <a:gd name="connsiteY12" fmla="*/ 664292 h 664292"/>
              <a:gd name="connsiteX13" fmla="*/ 89870 w 2124585"/>
              <a:gd name="connsiteY13" fmla="*/ 1147392 h 664292"/>
              <a:gd name="connsiteX14" fmla="*/ 354098 w 2124585"/>
              <a:gd name="connsiteY14" fmla="*/ 664292 h 664292"/>
              <a:gd name="connsiteX15" fmla="*/ 110718 w 2124585"/>
              <a:gd name="connsiteY15" fmla="*/ 664292 h 664292"/>
              <a:gd name="connsiteX16" fmla="*/ 0 w 2124585"/>
              <a:gd name="connsiteY16" fmla="*/ 553574 h 664292"/>
              <a:gd name="connsiteX17" fmla="*/ 0 w 2124585"/>
              <a:gd name="connsiteY17" fmla="*/ 553577 h 664292"/>
              <a:gd name="connsiteX18" fmla="*/ 0 w 2124585"/>
              <a:gd name="connsiteY18" fmla="*/ 387504 h 664292"/>
              <a:gd name="connsiteX19" fmla="*/ 0 w 2124585"/>
              <a:gd name="connsiteY19" fmla="*/ 387504 h 664292"/>
              <a:gd name="connsiteX20" fmla="*/ 0 w 2124585"/>
              <a:gd name="connsiteY20" fmla="*/ 110718 h 664292"/>
              <a:gd name="connsiteX0" fmla="*/ 0 w 2124585"/>
              <a:gd name="connsiteY0" fmla="*/ 110718 h 1147392"/>
              <a:gd name="connsiteX1" fmla="*/ 110718 w 2124585"/>
              <a:gd name="connsiteY1" fmla="*/ 0 h 1147392"/>
              <a:gd name="connsiteX2" fmla="*/ 354098 w 2124585"/>
              <a:gd name="connsiteY2" fmla="*/ 0 h 1147392"/>
              <a:gd name="connsiteX3" fmla="*/ 354098 w 2124585"/>
              <a:gd name="connsiteY3" fmla="*/ 0 h 1147392"/>
              <a:gd name="connsiteX4" fmla="*/ 885244 w 2124585"/>
              <a:gd name="connsiteY4" fmla="*/ 0 h 1147392"/>
              <a:gd name="connsiteX5" fmla="*/ 2013867 w 2124585"/>
              <a:gd name="connsiteY5" fmla="*/ 0 h 1147392"/>
              <a:gd name="connsiteX6" fmla="*/ 2124585 w 2124585"/>
              <a:gd name="connsiteY6" fmla="*/ 110718 h 1147392"/>
              <a:gd name="connsiteX7" fmla="*/ 2124585 w 2124585"/>
              <a:gd name="connsiteY7" fmla="*/ 387504 h 1147392"/>
              <a:gd name="connsiteX8" fmla="*/ 2124585 w 2124585"/>
              <a:gd name="connsiteY8" fmla="*/ 387504 h 1147392"/>
              <a:gd name="connsiteX9" fmla="*/ 2124585 w 2124585"/>
              <a:gd name="connsiteY9" fmla="*/ 553577 h 1147392"/>
              <a:gd name="connsiteX10" fmla="*/ 2124585 w 2124585"/>
              <a:gd name="connsiteY10" fmla="*/ 553574 h 1147392"/>
              <a:gd name="connsiteX11" fmla="*/ 2013867 w 2124585"/>
              <a:gd name="connsiteY11" fmla="*/ 664292 h 1147392"/>
              <a:gd name="connsiteX12" fmla="*/ 692739 w 2124585"/>
              <a:gd name="connsiteY12" fmla="*/ 664292 h 1147392"/>
              <a:gd name="connsiteX13" fmla="*/ 89870 w 2124585"/>
              <a:gd name="connsiteY13" fmla="*/ 1147392 h 1147392"/>
              <a:gd name="connsiteX14" fmla="*/ 354098 w 2124585"/>
              <a:gd name="connsiteY14" fmla="*/ 664292 h 1147392"/>
              <a:gd name="connsiteX15" fmla="*/ 110718 w 2124585"/>
              <a:gd name="connsiteY15" fmla="*/ 664292 h 1147392"/>
              <a:gd name="connsiteX16" fmla="*/ 0 w 2124585"/>
              <a:gd name="connsiteY16" fmla="*/ 553574 h 1147392"/>
              <a:gd name="connsiteX17" fmla="*/ 0 w 2124585"/>
              <a:gd name="connsiteY17" fmla="*/ 553577 h 1147392"/>
              <a:gd name="connsiteX18" fmla="*/ 0 w 2124585"/>
              <a:gd name="connsiteY18" fmla="*/ 387504 h 1147392"/>
              <a:gd name="connsiteX19" fmla="*/ 0 w 2124585"/>
              <a:gd name="connsiteY19" fmla="*/ 387504 h 1147392"/>
              <a:gd name="connsiteX20" fmla="*/ 0 w 2124585"/>
              <a:gd name="connsiteY20" fmla="*/ 110718 h 1147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124585" h="1147392">
                <a:moveTo>
                  <a:pt x="0" y="110718"/>
                </a:moveTo>
                <a:cubicBezTo>
                  <a:pt x="0" y="49570"/>
                  <a:pt x="49570" y="0"/>
                  <a:pt x="110718" y="0"/>
                </a:cubicBezTo>
                <a:lnTo>
                  <a:pt x="354098" y="0"/>
                </a:lnTo>
                <a:lnTo>
                  <a:pt x="354098" y="0"/>
                </a:lnTo>
                <a:lnTo>
                  <a:pt x="885244" y="0"/>
                </a:lnTo>
                <a:lnTo>
                  <a:pt x="2013867" y="0"/>
                </a:lnTo>
                <a:cubicBezTo>
                  <a:pt x="2075015" y="0"/>
                  <a:pt x="2124585" y="49570"/>
                  <a:pt x="2124585" y="110718"/>
                </a:cubicBezTo>
                <a:lnTo>
                  <a:pt x="2124585" y="387504"/>
                </a:lnTo>
                <a:lnTo>
                  <a:pt x="2124585" y="387504"/>
                </a:lnTo>
                <a:lnTo>
                  <a:pt x="2124585" y="553577"/>
                </a:lnTo>
                <a:lnTo>
                  <a:pt x="2124585" y="553574"/>
                </a:lnTo>
                <a:cubicBezTo>
                  <a:pt x="2124585" y="614722"/>
                  <a:pt x="2075015" y="664292"/>
                  <a:pt x="2013867" y="664292"/>
                </a:cubicBezTo>
                <a:lnTo>
                  <a:pt x="692739" y="664292"/>
                </a:lnTo>
                <a:lnTo>
                  <a:pt x="89870" y="1147392"/>
                </a:lnTo>
                <a:lnTo>
                  <a:pt x="354098" y="664292"/>
                </a:lnTo>
                <a:lnTo>
                  <a:pt x="110718" y="664292"/>
                </a:lnTo>
                <a:cubicBezTo>
                  <a:pt x="49570" y="664292"/>
                  <a:pt x="0" y="614722"/>
                  <a:pt x="0" y="553574"/>
                </a:cubicBezTo>
                <a:lnTo>
                  <a:pt x="0" y="553577"/>
                </a:lnTo>
                <a:lnTo>
                  <a:pt x="0" y="387504"/>
                </a:lnTo>
                <a:lnTo>
                  <a:pt x="0" y="387504"/>
                </a:lnTo>
                <a:lnTo>
                  <a:pt x="0" y="110718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370407" y="2002197"/>
            <a:ext cx="215265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b="1" baseline="-25000" dirty="0">
                <a:solidFill>
                  <a:schemeClr val="tx2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成功申請這張</a:t>
            </a:r>
            <a:r>
              <a:rPr lang="zh-TW" altLang="en-US" b="1" baseline="-25000" dirty="0" smtClean="0">
                <a:solidFill>
                  <a:schemeClr val="tx2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信用卡的</a:t>
            </a:r>
            <a:r>
              <a:rPr lang="zh-HK" altLang="en-US" b="1" baseline="-25000" dirty="0" smtClean="0">
                <a:solidFill>
                  <a:schemeClr val="tx2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禮遇</a:t>
            </a:r>
            <a:endParaRPr lang="zh-TW" altLang="en-US" b="1" baseline="-25000" dirty="0">
              <a:solidFill>
                <a:schemeClr val="tx2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grpSp>
        <p:nvGrpSpPr>
          <p:cNvPr id="21" name="群組 20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28" name="圓角化單一角落矩形 27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 dirty="0">
                <a:latin typeface="Arial" panose="020B0604020202020204" pitchFamily="34" charset="0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6FAC46"/>
                </a:gs>
                <a:gs pos="22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 dirty="0">
                <a:latin typeface="Arial" panose="020B0604020202020204" pitchFamily="34" charset="0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結</a:t>
              </a:r>
              <a:r>
                <a:rPr kumimoji="1" lang="zh-TW" altLang="en-US" b="1" spc="300" dirty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構</a:t>
              </a:r>
            </a:p>
          </p:txBody>
        </p:sp>
        <p:sp>
          <p:nvSpPr>
            <p:cNvPr id="31" name="矩形 30"/>
            <p:cNvSpPr/>
            <p:nvPr/>
          </p:nvSpPr>
          <p:spPr>
            <a:xfrm>
              <a:off x="80003" y="1008322"/>
              <a:ext cx="480131" cy="3212680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構思及組織複句</a:t>
              </a:r>
              <a:endParaRPr lang="zh-HK" altLang="en-US" sz="1600" b="1" spc="300" dirty="0">
                <a:solidFill>
                  <a:srgbClr val="6FAC46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32" name="直線接點 31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6FAC4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手繪多邊形 32"/>
          <p:cNvSpPr/>
          <p:nvPr/>
        </p:nvSpPr>
        <p:spPr>
          <a:xfrm flipV="1">
            <a:off x="7199656" y="4792018"/>
            <a:ext cx="1197662" cy="580333"/>
          </a:xfrm>
          <a:custGeom>
            <a:avLst/>
            <a:gdLst>
              <a:gd name="connsiteX0" fmla="*/ 532592 w 1304124"/>
              <a:gd name="connsiteY0" fmla="*/ 695213 h 695213"/>
              <a:gd name="connsiteX1" fmla="*/ 1044086 w 1304124"/>
              <a:gd name="connsiteY1" fmla="*/ 695213 h 695213"/>
              <a:gd name="connsiteX2" fmla="*/ 1044086 w 1304124"/>
              <a:gd name="connsiteY2" fmla="*/ 694441 h 695213"/>
              <a:gd name="connsiteX3" fmla="*/ 1049690 w 1304124"/>
              <a:gd name="connsiteY3" fmla="*/ 695212 h 695213"/>
              <a:gd name="connsiteX4" fmla="*/ 1304124 w 1304124"/>
              <a:gd name="connsiteY4" fmla="*/ 347606 h 695213"/>
              <a:gd name="connsiteX5" fmla="*/ 1049690 w 1304124"/>
              <a:gd name="connsiteY5" fmla="*/ 0 h 695213"/>
              <a:gd name="connsiteX6" fmla="*/ 1044086 w 1304124"/>
              <a:gd name="connsiteY6" fmla="*/ 772 h 695213"/>
              <a:gd name="connsiteX7" fmla="*/ 1044086 w 1304124"/>
              <a:gd name="connsiteY7" fmla="*/ 1 h 695213"/>
              <a:gd name="connsiteX8" fmla="*/ 532592 w 1304124"/>
              <a:gd name="connsiteY8" fmla="*/ 1 h 695213"/>
              <a:gd name="connsiteX9" fmla="*/ 532592 w 1304124"/>
              <a:gd name="connsiteY9" fmla="*/ 2174 h 695213"/>
              <a:gd name="connsiteX10" fmla="*/ 137202 w 1304124"/>
              <a:gd name="connsiteY10" fmla="*/ 2174 h 695213"/>
              <a:gd name="connsiteX11" fmla="*/ 60607 w 1304124"/>
              <a:gd name="connsiteY11" fmla="*/ 78769 h 695213"/>
              <a:gd name="connsiteX12" fmla="*/ 137202 w 1304124"/>
              <a:gd name="connsiteY12" fmla="*/ 155364 h 695213"/>
              <a:gd name="connsiteX13" fmla="*/ 532592 w 1304124"/>
              <a:gd name="connsiteY13" fmla="*/ 155364 h 695213"/>
              <a:gd name="connsiteX14" fmla="*/ 532592 w 1304124"/>
              <a:gd name="connsiteY14" fmla="*/ 179497 h 695213"/>
              <a:gd name="connsiteX15" fmla="*/ 110436 w 1304124"/>
              <a:gd name="connsiteY15" fmla="*/ 179497 h 695213"/>
              <a:gd name="connsiteX16" fmla="*/ 33841 w 1304124"/>
              <a:gd name="connsiteY16" fmla="*/ 256092 h 695213"/>
              <a:gd name="connsiteX17" fmla="*/ 110436 w 1304124"/>
              <a:gd name="connsiteY17" fmla="*/ 332687 h 695213"/>
              <a:gd name="connsiteX18" fmla="*/ 532592 w 1304124"/>
              <a:gd name="connsiteY18" fmla="*/ 332687 h 695213"/>
              <a:gd name="connsiteX19" fmla="*/ 532592 w 1304124"/>
              <a:gd name="connsiteY19" fmla="*/ 359864 h 695213"/>
              <a:gd name="connsiteX20" fmla="*/ 76595 w 1304124"/>
              <a:gd name="connsiteY20" fmla="*/ 359864 h 695213"/>
              <a:gd name="connsiteX21" fmla="*/ 0 w 1304124"/>
              <a:gd name="connsiteY21" fmla="*/ 436459 h 695213"/>
              <a:gd name="connsiteX22" fmla="*/ 76595 w 1304124"/>
              <a:gd name="connsiteY22" fmla="*/ 513054 h 695213"/>
              <a:gd name="connsiteX23" fmla="*/ 532592 w 1304124"/>
              <a:gd name="connsiteY23" fmla="*/ 513054 h 695213"/>
              <a:gd name="connsiteX24" fmla="*/ 532592 w 1304124"/>
              <a:gd name="connsiteY24" fmla="*/ 540558 h 695213"/>
              <a:gd name="connsiteX25" fmla="*/ 120866 w 1304124"/>
              <a:gd name="connsiteY25" fmla="*/ 540558 h 695213"/>
              <a:gd name="connsiteX26" fmla="*/ 44271 w 1304124"/>
              <a:gd name="connsiteY26" fmla="*/ 617153 h 695213"/>
              <a:gd name="connsiteX27" fmla="*/ 120866 w 1304124"/>
              <a:gd name="connsiteY27" fmla="*/ 693748 h 695213"/>
              <a:gd name="connsiteX28" fmla="*/ 532592 w 1304124"/>
              <a:gd name="connsiteY28" fmla="*/ 693748 h 695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304124" h="695213">
                <a:moveTo>
                  <a:pt x="532592" y="695213"/>
                </a:moveTo>
                <a:lnTo>
                  <a:pt x="1044086" y="695213"/>
                </a:lnTo>
                <a:lnTo>
                  <a:pt x="1044086" y="694441"/>
                </a:lnTo>
                <a:lnTo>
                  <a:pt x="1049690" y="695212"/>
                </a:lnTo>
                <a:cubicBezTo>
                  <a:pt x="1190210" y="695212"/>
                  <a:pt x="1304124" y="539583"/>
                  <a:pt x="1304124" y="347606"/>
                </a:cubicBezTo>
                <a:cubicBezTo>
                  <a:pt x="1304124" y="155629"/>
                  <a:pt x="1190210" y="0"/>
                  <a:pt x="1049690" y="0"/>
                </a:cubicBezTo>
                <a:lnTo>
                  <a:pt x="1044086" y="772"/>
                </a:lnTo>
                <a:lnTo>
                  <a:pt x="1044086" y="1"/>
                </a:lnTo>
                <a:lnTo>
                  <a:pt x="532592" y="1"/>
                </a:lnTo>
                <a:lnTo>
                  <a:pt x="532592" y="2174"/>
                </a:lnTo>
                <a:lnTo>
                  <a:pt x="137202" y="2174"/>
                </a:lnTo>
                <a:cubicBezTo>
                  <a:pt x="94900" y="2174"/>
                  <a:pt x="60607" y="36467"/>
                  <a:pt x="60607" y="78769"/>
                </a:cubicBezTo>
                <a:cubicBezTo>
                  <a:pt x="60607" y="121071"/>
                  <a:pt x="94900" y="155364"/>
                  <a:pt x="137202" y="155364"/>
                </a:cubicBezTo>
                <a:lnTo>
                  <a:pt x="532592" y="155364"/>
                </a:lnTo>
                <a:lnTo>
                  <a:pt x="532592" y="179497"/>
                </a:lnTo>
                <a:lnTo>
                  <a:pt x="110436" y="179497"/>
                </a:lnTo>
                <a:cubicBezTo>
                  <a:pt x="68134" y="179497"/>
                  <a:pt x="33841" y="213790"/>
                  <a:pt x="33841" y="256092"/>
                </a:cubicBezTo>
                <a:cubicBezTo>
                  <a:pt x="33841" y="298394"/>
                  <a:pt x="68134" y="332687"/>
                  <a:pt x="110436" y="332687"/>
                </a:cubicBezTo>
                <a:lnTo>
                  <a:pt x="532592" y="332687"/>
                </a:lnTo>
                <a:lnTo>
                  <a:pt x="532592" y="359864"/>
                </a:lnTo>
                <a:lnTo>
                  <a:pt x="76595" y="359864"/>
                </a:lnTo>
                <a:cubicBezTo>
                  <a:pt x="34293" y="359864"/>
                  <a:pt x="0" y="394157"/>
                  <a:pt x="0" y="436459"/>
                </a:cubicBezTo>
                <a:cubicBezTo>
                  <a:pt x="0" y="478761"/>
                  <a:pt x="34293" y="513054"/>
                  <a:pt x="76595" y="513054"/>
                </a:cubicBezTo>
                <a:lnTo>
                  <a:pt x="532592" y="513054"/>
                </a:lnTo>
                <a:lnTo>
                  <a:pt x="532592" y="540558"/>
                </a:lnTo>
                <a:lnTo>
                  <a:pt x="120866" y="540558"/>
                </a:lnTo>
                <a:cubicBezTo>
                  <a:pt x="78564" y="540558"/>
                  <a:pt x="44271" y="574851"/>
                  <a:pt x="44271" y="617153"/>
                </a:cubicBezTo>
                <a:cubicBezTo>
                  <a:pt x="44271" y="659455"/>
                  <a:pt x="78564" y="693748"/>
                  <a:pt x="120866" y="693748"/>
                </a:cubicBezTo>
                <a:lnTo>
                  <a:pt x="532592" y="693748"/>
                </a:lnTo>
                <a:close/>
              </a:path>
            </a:pathLst>
          </a:cu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HK" altLang="en-US" baseline="-25000" dirty="0">
              <a:latin typeface="Arial" panose="020B0604020202020204" pitchFamily="34" charset="0"/>
            </a:endParaRPr>
          </a:p>
        </p:txBody>
      </p:sp>
      <p:sp>
        <p:nvSpPr>
          <p:cNvPr id="34" name="弧形 33"/>
          <p:cNvSpPr/>
          <p:nvPr/>
        </p:nvSpPr>
        <p:spPr>
          <a:xfrm rot="10620496">
            <a:off x="7837964" y="4692426"/>
            <a:ext cx="267498" cy="847453"/>
          </a:xfrm>
          <a:prstGeom prst="arc">
            <a:avLst>
              <a:gd name="adj1" fmla="val 19175391"/>
              <a:gd name="adj2" fmla="val 3704348"/>
            </a:avLst>
          </a:prstGeom>
          <a:ln w="25400" cap="rnd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grpSp>
        <p:nvGrpSpPr>
          <p:cNvPr id="35" name="群組 34"/>
          <p:cNvGrpSpPr/>
          <p:nvPr/>
        </p:nvGrpSpPr>
        <p:grpSpPr>
          <a:xfrm>
            <a:off x="8299033" y="4729341"/>
            <a:ext cx="881543" cy="844011"/>
            <a:chOff x="11406548" y="5118351"/>
            <a:chExt cx="881543" cy="844011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36" name="手繪多邊形 35"/>
            <p:cNvSpPr/>
            <p:nvPr/>
          </p:nvSpPr>
          <p:spPr>
            <a:xfrm>
              <a:off x="11406548" y="5181030"/>
              <a:ext cx="173099" cy="686328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32973" h="4463716">
                  <a:moveTo>
                    <a:pt x="2225841" y="0"/>
                  </a:moveTo>
                  <a:lnTo>
                    <a:pt x="2231858" y="0"/>
                  </a:lnTo>
                  <a:lnTo>
                    <a:pt x="6689557" y="0"/>
                  </a:lnTo>
                  <a:lnTo>
                    <a:pt x="6832973" y="4228802"/>
                  </a:lnTo>
                  <a:lnTo>
                    <a:pt x="2231858" y="4463716"/>
                  </a:lnTo>
                  <a:lnTo>
                    <a:pt x="2225841" y="4463716"/>
                  </a:lnTo>
                  <a:lnTo>
                    <a:pt x="2225841" y="4463412"/>
                  </a:lnTo>
                  <a:lnTo>
                    <a:pt x="2003663" y="4452193"/>
                  </a:lnTo>
                  <a:cubicBezTo>
                    <a:pt x="878236" y="4337900"/>
                    <a:pt x="0" y="3387440"/>
                    <a:pt x="0" y="2231858"/>
                  </a:cubicBezTo>
                  <a:cubicBezTo>
                    <a:pt x="0" y="1076276"/>
                    <a:pt x="878236" y="125816"/>
                    <a:pt x="2003663" y="11523"/>
                  </a:cubicBezTo>
                  <a:lnTo>
                    <a:pt x="2225841" y="304"/>
                  </a:lnTo>
                  <a:lnTo>
                    <a:pt x="2225841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" name="手繪多邊形 36"/>
            <p:cNvSpPr/>
            <p:nvPr/>
          </p:nvSpPr>
          <p:spPr>
            <a:xfrm>
              <a:off x="11473978" y="5118351"/>
              <a:ext cx="814113" cy="844011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  <a:gd name="connsiteX0" fmla="*/ 1326465 w 5933597"/>
                <a:gd name="connsiteY0" fmla="*/ 0 h 4463716"/>
                <a:gd name="connsiteX1" fmla="*/ 1332482 w 5933597"/>
                <a:gd name="connsiteY1" fmla="*/ 0 h 4463716"/>
                <a:gd name="connsiteX2" fmla="*/ 5790181 w 5933597"/>
                <a:gd name="connsiteY2" fmla="*/ 0 h 4463716"/>
                <a:gd name="connsiteX3" fmla="*/ 5933597 w 5933597"/>
                <a:gd name="connsiteY3" fmla="*/ 4228802 h 4463716"/>
                <a:gd name="connsiteX4" fmla="*/ 1332482 w 5933597"/>
                <a:gd name="connsiteY4" fmla="*/ 4463716 h 4463716"/>
                <a:gd name="connsiteX5" fmla="*/ 1326465 w 5933597"/>
                <a:gd name="connsiteY5" fmla="*/ 4463716 h 4463716"/>
                <a:gd name="connsiteX6" fmla="*/ 1326465 w 5933597"/>
                <a:gd name="connsiteY6" fmla="*/ 4463412 h 4463716"/>
                <a:gd name="connsiteX7" fmla="*/ 1104287 w 5933597"/>
                <a:gd name="connsiteY7" fmla="*/ 4452193 h 4463716"/>
                <a:gd name="connsiteX8" fmla="*/ 28 w 5933597"/>
                <a:gd name="connsiteY8" fmla="*/ 2251434 h 4463716"/>
                <a:gd name="connsiteX9" fmla="*/ 1104287 w 5933597"/>
                <a:gd name="connsiteY9" fmla="*/ 11523 h 4463716"/>
                <a:gd name="connsiteX10" fmla="*/ 1326465 w 5933597"/>
                <a:gd name="connsiteY10" fmla="*/ 304 h 4463716"/>
                <a:gd name="connsiteX11" fmla="*/ 1326465 w 5933597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933597" h="4463716">
                  <a:moveTo>
                    <a:pt x="1326465" y="0"/>
                  </a:moveTo>
                  <a:lnTo>
                    <a:pt x="1332482" y="0"/>
                  </a:lnTo>
                  <a:lnTo>
                    <a:pt x="5790181" y="0"/>
                  </a:lnTo>
                  <a:lnTo>
                    <a:pt x="5933597" y="4228802"/>
                  </a:lnTo>
                  <a:lnTo>
                    <a:pt x="1332482" y="4463716"/>
                  </a:lnTo>
                  <a:lnTo>
                    <a:pt x="1326465" y="4463716"/>
                  </a:lnTo>
                  <a:lnTo>
                    <a:pt x="1326465" y="4463412"/>
                  </a:lnTo>
                  <a:lnTo>
                    <a:pt x="1104287" y="4452193"/>
                  </a:lnTo>
                  <a:cubicBezTo>
                    <a:pt x="-21140" y="4337900"/>
                    <a:pt x="28" y="3407016"/>
                    <a:pt x="28" y="2251434"/>
                  </a:cubicBezTo>
                  <a:cubicBezTo>
                    <a:pt x="28" y="1095852"/>
                    <a:pt x="-21140" y="125816"/>
                    <a:pt x="1104287" y="11523"/>
                  </a:cubicBezTo>
                  <a:lnTo>
                    <a:pt x="1326465" y="304"/>
                  </a:lnTo>
                  <a:lnTo>
                    <a:pt x="1326465" y="0"/>
                  </a:lnTo>
                  <a:close/>
                </a:path>
              </a:pathLst>
            </a:custGeom>
            <a:gradFill>
              <a:gsLst>
                <a:gs pos="98000">
                  <a:schemeClr val="accent6">
                    <a:lumMod val="75000"/>
                  </a:schemeClr>
                </a:gs>
                <a:gs pos="22000">
                  <a:srgbClr val="6FAC46"/>
                </a:gs>
              </a:gsLst>
              <a:lin ang="0" scaled="1"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" name="橢圓 37"/>
            <p:cNvSpPr/>
            <p:nvPr/>
          </p:nvSpPr>
          <p:spPr>
            <a:xfrm>
              <a:off x="11598756" y="5822821"/>
              <a:ext cx="80956" cy="80956"/>
            </a:xfrm>
            <a:prstGeom prst="ellipse">
              <a:avLst/>
            </a:prstGeom>
            <a:gradFill flip="none" rotWithShape="1">
              <a:gsLst>
                <a:gs pos="98000">
                  <a:srgbClr val="406255"/>
                </a:gs>
                <a:gs pos="22000">
                  <a:schemeClr val="accent6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9" name="橢圓 38"/>
            <p:cNvSpPr/>
            <p:nvPr/>
          </p:nvSpPr>
          <p:spPr>
            <a:xfrm>
              <a:off x="11744703" y="5813368"/>
              <a:ext cx="80956" cy="80956"/>
            </a:xfrm>
            <a:prstGeom prst="ellipse">
              <a:avLst/>
            </a:prstGeom>
            <a:gradFill flip="none" rotWithShape="1">
              <a:gsLst>
                <a:gs pos="98000">
                  <a:srgbClr val="406255"/>
                </a:gs>
                <a:gs pos="22000">
                  <a:schemeClr val="accent6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40" name="摺角紙張 39"/>
          <p:cNvSpPr/>
          <p:nvPr/>
        </p:nvSpPr>
        <p:spPr>
          <a:xfrm>
            <a:off x="6025629" y="4729341"/>
            <a:ext cx="1717025" cy="1069370"/>
          </a:xfrm>
          <a:prstGeom prst="foldedCorner">
            <a:avLst/>
          </a:prstGeom>
          <a:gradFill>
            <a:gsLst>
              <a:gs pos="98000">
                <a:schemeClr val="accent2">
                  <a:lumMod val="40000"/>
                  <a:lumOff val="60000"/>
                </a:schemeClr>
              </a:gs>
              <a:gs pos="22000">
                <a:schemeClr val="accent2">
                  <a:lumMod val="20000"/>
                  <a:lumOff val="80000"/>
                </a:schemeClr>
              </a:gs>
            </a:gsLst>
            <a:lin ang="0" scaled="1"/>
          </a:gradFill>
          <a:ln w="3175">
            <a:solidFill>
              <a:srgbClr val="F4D3CD"/>
            </a:solidFill>
          </a:ln>
          <a:effectLst>
            <a:outerShdw blurRad="50800" dist="50800" dir="19200000" sx="97000" sy="97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41" name="手繪多邊形 40"/>
          <p:cNvSpPr/>
          <p:nvPr/>
        </p:nvSpPr>
        <p:spPr>
          <a:xfrm rot="15799771">
            <a:off x="7659863" y="4530660"/>
            <a:ext cx="379552" cy="723417"/>
          </a:xfrm>
          <a:custGeom>
            <a:avLst/>
            <a:gdLst>
              <a:gd name="connsiteX0" fmla="*/ 452469 w 452469"/>
              <a:gd name="connsiteY0" fmla="*/ 387916 h 862395"/>
              <a:gd name="connsiteX1" fmla="*/ 287275 w 452469"/>
              <a:gd name="connsiteY1" fmla="*/ 861945 h 862395"/>
              <a:gd name="connsiteX2" fmla="*/ 13744 w 452469"/>
              <a:gd name="connsiteY2" fmla="*/ 675963 h 862395"/>
              <a:gd name="connsiteX3" fmla="*/ 122593 w 452469"/>
              <a:gd name="connsiteY3" fmla="*/ 363618 h 862395"/>
              <a:gd name="connsiteX4" fmla="*/ 204592 w 452469"/>
              <a:gd name="connsiteY4" fmla="*/ 327439 h 862395"/>
              <a:gd name="connsiteX5" fmla="*/ 208495 w 452469"/>
              <a:gd name="connsiteY5" fmla="*/ 327095 h 862395"/>
              <a:gd name="connsiteX6" fmla="*/ 205063 w 452469"/>
              <a:gd name="connsiteY6" fmla="*/ 234876 h 862395"/>
              <a:gd name="connsiteX7" fmla="*/ 333112 w 452469"/>
              <a:gd name="connsiteY7" fmla="*/ 0 h 862395"/>
              <a:gd name="connsiteX8" fmla="*/ 449518 w 452469"/>
              <a:gd name="connsiteY8" fmla="*/ 385593 h 862395"/>
              <a:gd name="connsiteX9" fmla="*/ 449398 w 452469"/>
              <a:gd name="connsiteY9" fmla="*/ 385979 h 862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2469" h="862395">
                <a:moveTo>
                  <a:pt x="452469" y="387916"/>
                </a:moveTo>
                <a:lnTo>
                  <a:pt x="287275" y="861945"/>
                </a:lnTo>
                <a:cubicBezTo>
                  <a:pt x="164516" y="868996"/>
                  <a:pt x="52327" y="792715"/>
                  <a:pt x="13744" y="675963"/>
                </a:cubicBezTo>
                <a:cubicBezTo>
                  <a:pt x="-24838" y="559211"/>
                  <a:pt x="19806" y="431102"/>
                  <a:pt x="122593" y="363618"/>
                </a:cubicBezTo>
                <a:cubicBezTo>
                  <a:pt x="148290" y="346746"/>
                  <a:pt x="176019" y="334716"/>
                  <a:pt x="204592" y="327439"/>
                </a:cubicBezTo>
                <a:lnTo>
                  <a:pt x="208495" y="327095"/>
                </a:lnTo>
                <a:lnTo>
                  <a:pt x="205063" y="234876"/>
                </a:lnTo>
                <a:cubicBezTo>
                  <a:pt x="213340" y="100577"/>
                  <a:pt x="268173" y="0"/>
                  <a:pt x="333112" y="0"/>
                </a:cubicBezTo>
                <a:lnTo>
                  <a:pt x="449518" y="385593"/>
                </a:lnTo>
                <a:lnTo>
                  <a:pt x="449398" y="385979"/>
                </a:lnTo>
                <a:close/>
              </a:path>
            </a:pathLst>
          </a:custGeom>
          <a:gradFill flip="none" rotWithShape="1"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13500000" scaled="1"/>
            <a:tileRect/>
          </a:gradFill>
          <a:ln>
            <a:noFill/>
          </a:ln>
          <a:effectLst>
            <a:outerShdw blurRad="203200" dir="10620000" sx="43000" sy="43000" algn="ctr" rotWithShape="0">
              <a:srgbClr val="000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 dirty="0">
              <a:latin typeface="Arial" panose="020B0604020202020204" pitchFamily="34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6725997" y="5360659"/>
            <a:ext cx="388035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Clr>
                <a:srgbClr val="FE8637"/>
              </a:buClr>
              <a:defRPr/>
            </a:pPr>
            <a:r>
              <a:rPr lang="zh-TW" altLang="en-US" sz="1500" b="1" dirty="0" smtClean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或</a:t>
            </a:r>
            <a:endParaRPr lang="zh-HK" altLang="en-US" sz="1500" b="1" dirty="0">
              <a:solidFill>
                <a:schemeClr val="accent6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43" name="AutoShape 25"/>
          <p:cNvSpPr txBox="1">
            <a:spLocks noChangeArrowheads="1"/>
          </p:cNvSpPr>
          <p:nvPr/>
        </p:nvSpPr>
        <p:spPr bwMode="auto">
          <a:xfrm>
            <a:off x="6226319" y="4893726"/>
            <a:ext cx="1314743" cy="376916"/>
          </a:xfrm>
          <a:prstGeom prst="flowChartAlternateProcess">
            <a:avLst/>
          </a:prstGeom>
          <a:solidFill>
            <a:schemeClr val="accent6">
              <a:lumMod val="50000"/>
            </a:schemeClr>
          </a:solidFill>
          <a:ln w="6350">
            <a:noFill/>
          </a:ln>
          <a:effectLst>
            <a:innerShdw blurRad="539750" dist="723900" dir="13500000">
              <a:schemeClr val="bg1">
                <a:alpha val="50000"/>
              </a:scheme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700">
                <a:solidFill>
                  <a:schemeClr val="bg1"/>
                </a:solidFill>
                <a:ea typeface="微軟正黑體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HK" altLang="en-US" sz="1200" b="1" spc="300" dirty="0">
                <a:latin typeface="Arial" panose="020B0604020202020204" pitchFamily="34" charset="0"/>
              </a:rPr>
              <a:t>建議關聯詞</a:t>
            </a:r>
          </a:p>
        </p:txBody>
      </p:sp>
      <p:grpSp>
        <p:nvGrpSpPr>
          <p:cNvPr id="3" name="群組 2"/>
          <p:cNvGrpSpPr/>
          <p:nvPr/>
        </p:nvGrpSpPr>
        <p:grpSpPr>
          <a:xfrm>
            <a:off x="745095" y="3752983"/>
            <a:ext cx="4099378" cy="2507483"/>
            <a:chOff x="745095" y="3752983"/>
            <a:chExt cx="4099378" cy="2507483"/>
          </a:xfrm>
        </p:grpSpPr>
        <p:pic>
          <p:nvPicPr>
            <p:cNvPr id="44" name="圖片 4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5095" y="3752983"/>
              <a:ext cx="1356387" cy="2507483"/>
            </a:xfrm>
            <a:prstGeom prst="rect">
              <a:avLst/>
            </a:prstGeom>
          </p:spPr>
        </p:pic>
        <p:grpSp>
          <p:nvGrpSpPr>
            <p:cNvPr id="45" name="群組 44"/>
            <p:cNvGrpSpPr/>
            <p:nvPr/>
          </p:nvGrpSpPr>
          <p:grpSpPr>
            <a:xfrm>
              <a:off x="2036100" y="4523250"/>
              <a:ext cx="2808373" cy="1488783"/>
              <a:chOff x="2036100" y="4523250"/>
              <a:chExt cx="2808373" cy="1488783"/>
            </a:xfrm>
          </p:grpSpPr>
          <p:grpSp>
            <p:nvGrpSpPr>
              <p:cNvPr id="46" name="群組 45"/>
              <p:cNvGrpSpPr/>
              <p:nvPr/>
            </p:nvGrpSpPr>
            <p:grpSpPr>
              <a:xfrm>
                <a:off x="2036100" y="4525148"/>
                <a:ext cx="2808373" cy="1486885"/>
                <a:chOff x="1368798" y="5453279"/>
                <a:chExt cx="4147164" cy="1486885"/>
              </a:xfrm>
            </p:grpSpPr>
            <p:sp>
              <p:nvSpPr>
                <p:cNvPr id="49" name="矩形 48"/>
                <p:cNvSpPr/>
                <p:nvPr/>
              </p:nvSpPr>
              <p:spPr>
                <a:xfrm>
                  <a:off x="1368798" y="5453279"/>
                  <a:ext cx="4147164" cy="1486885"/>
                </a:xfrm>
                <a:prstGeom prst="rect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 w="12700" cap="rnd">
                  <a:noFill/>
                </a:ln>
                <a:effectLst>
                  <a:outerShdw blurRad="139700" dist="50800" dir="5400000" sx="91000" sy="91000" algn="ctr" rotWithShape="0">
                    <a:srgbClr val="000000">
                      <a:alpha val="3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0" name="矩形 49"/>
                <p:cNvSpPr/>
                <p:nvPr/>
              </p:nvSpPr>
              <p:spPr>
                <a:xfrm>
                  <a:off x="1448844" y="5522129"/>
                  <a:ext cx="3988056" cy="1341263"/>
                </a:xfrm>
                <a:prstGeom prst="rect">
                  <a:avLst/>
                </a:prstGeom>
                <a:gradFill>
                  <a:gsLst>
                    <a:gs pos="98000">
                      <a:srgbClr val="2D4D39"/>
                    </a:gs>
                    <a:gs pos="4000">
                      <a:srgbClr val="579771"/>
                    </a:gs>
                  </a:gsLst>
                  <a:lin ang="3000000" scaled="0"/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  <a:effectLst>
                  <a:outerShdw blurRad="50800" dist="50800" dir="18000000" sx="88000" sy="88000" algn="ctr" rotWithShape="0">
                    <a:srgbClr val="000000">
                      <a:alpha val="8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47" name="等腰三角形 46"/>
              <p:cNvSpPr/>
              <p:nvPr/>
            </p:nvSpPr>
            <p:spPr>
              <a:xfrm rot="10800000">
                <a:off x="2122078" y="4620701"/>
                <a:ext cx="2548781" cy="1293233"/>
              </a:xfrm>
              <a:prstGeom prst="triangle">
                <a:avLst>
                  <a:gd name="adj" fmla="val 100000"/>
                </a:avLst>
              </a:prstGeom>
              <a:gradFill>
                <a:gsLst>
                  <a:gs pos="98000">
                    <a:schemeClr val="accent4">
                      <a:lumMod val="20000"/>
                      <a:lumOff val="80000"/>
                      <a:alpha val="31000"/>
                    </a:schemeClr>
                  </a:gs>
                  <a:gs pos="22000">
                    <a:schemeClr val="accent4">
                      <a:lumMod val="20000"/>
                      <a:lumOff val="80000"/>
                      <a:alpha val="1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48" name="半框架 47"/>
              <p:cNvSpPr/>
              <p:nvPr/>
            </p:nvSpPr>
            <p:spPr>
              <a:xfrm>
                <a:off x="2036100" y="4523250"/>
                <a:ext cx="2808373" cy="1454309"/>
              </a:xfrm>
              <a:prstGeom prst="halfFrame">
                <a:avLst>
                  <a:gd name="adj1" fmla="val 2998"/>
                  <a:gd name="adj2" fmla="val 1795"/>
                </a:avLst>
              </a:prstGeom>
              <a:solidFill>
                <a:schemeClr val="accent4">
                  <a:lumMod val="40000"/>
                  <a:lumOff val="60000"/>
                  <a:alpha val="5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pic>
          <p:nvPicPr>
            <p:cNvPr id="51" name="圖片 5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82003" y="4400904"/>
              <a:ext cx="313486" cy="237407"/>
            </a:xfrm>
            <a:prstGeom prst="rect">
              <a:avLst/>
            </a:prstGeom>
          </p:spPr>
        </p:pic>
        <p:sp>
          <p:nvSpPr>
            <p:cNvPr id="52" name="矩形 51"/>
            <p:cNvSpPr/>
            <p:nvPr/>
          </p:nvSpPr>
          <p:spPr>
            <a:xfrm>
              <a:off x="2340625" y="4681366"/>
              <a:ext cx="2090282" cy="3524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914400">
                <a:lnSpc>
                  <a:spcPct val="130000"/>
                </a:lnSpc>
                <a:defRPr/>
              </a:pPr>
              <a:r>
                <a:rPr lang="en-US" altLang="zh-TW" sz="1300" b="1" spc="300" dirty="0" smtClean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1</a:t>
              </a:r>
              <a:r>
                <a:rPr lang="zh-TW" altLang="en-US" sz="1300" b="1" spc="300" dirty="0" smtClean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. 構思</a:t>
              </a:r>
              <a:r>
                <a:rPr lang="zh-TW" altLang="en-US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想</a:t>
              </a:r>
              <a:r>
                <a:rPr lang="zh-TW" altLang="en-US" sz="1300" b="1" spc="300" dirty="0" smtClean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表</a:t>
              </a:r>
              <a:r>
                <a:rPr lang="zh-TW" altLang="en-US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達的</a:t>
              </a:r>
              <a:r>
                <a:rPr lang="zh-TW" altLang="en-US" sz="1300" b="1" spc="300" dirty="0" smtClean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事情</a:t>
              </a:r>
              <a:endParaRPr lang="en-US" altLang="zh-TW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2335794" y="5061778"/>
              <a:ext cx="2356336" cy="3524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914400">
                <a:lnSpc>
                  <a:spcPct val="130000"/>
                </a:lnSpc>
                <a:defRPr/>
              </a:pPr>
              <a:r>
                <a:rPr lang="en-US" altLang="zh-TW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2.</a:t>
              </a:r>
              <a:r>
                <a:rPr lang="zh-TW" altLang="en-US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 找出事情之間的關係</a:t>
              </a:r>
              <a:endParaRPr lang="en-US" altLang="zh-TW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2349822" y="5437698"/>
              <a:ext cx="2129574" cy="3424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914400">
                <a:lnSpc>
                  <a:spcPct val="130000"/>
                </a:lnSpc>
                <a:defRPr/>
              </a:pPr>
              <a:r>
                <a:rPr lang="en-US" altLang="zh-TW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3.</a:t>
              </a:r>
              <a:r>
                <a:rPr lang="zh-TW" altLang="en-US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 選用合適的關聯詞</a:t>
              </a:r>
            </a:p>
          </p:txBody>
        </p:sp>
      </p:grpSp>
      <p:sp>
        <p:nvSpPr>
          <p:cNvPr id="4" name="投影片編號版面配置區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086701D-139E-4D25-B877-4D4C207AA5AA}" type="slidenum">
              <a:rPr lang="zh-HK" altLang="en-US" smtClean="0"/>
              <a:pPr/>
              <a:t>32</a:t>
            </a:fld>
            <a:endParaRPr lang="zh-HK" altLang="en-US" dirty="0"/>
          </a:p>
        </p:txBody>
      </p:sp>
      <p:sp>
        <p:nvSpPr>
          <p:cNvPr id="55" name="投影片編號版面配置區 6"/>
          <p:cNvSpPr txBox="1">
            <a:spLocks/>
          </p:cNvSpPr>
          <p:nvPr/>
        </p:nvSpPr>
        <p:spPr>
          <a:xfrm>
            <a:off x="8129588" y="5691546"/>
            <a:ext cx="609600" cy="5207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rgbClr val="00924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>
              <a:defRPr/>
            </a:pPr>
            <a:fld id="{615DD1C8-0560-4461-B8B6-A1AFA9F5C4F2}" type="slidenum">
              <a:rPr lang="zh-HK" altLang="en-US" sz="1400" b="1" smtClean="0">
                <a:solidFill>
                  <a:srgbClr val="FFFFFF"/>
                </a:solidFill>
                <a:latin typeface="Corbel" panose="020B0503020204020204" pitchFamily="34" charset="0"/>
                <a:ea typeface="微軟正黑體"/>
                <a:cs typeface="+mn-cs"/>
              </a:rPr>
              <a:pPr algn="ctr" defTabSz="914400">
                <a:defRPr/>
              </a:pPr>
              <a:t>32</a:t>
            </a:fld>
            <a:endParaRPr lang="zh-HK" altLang="en-US" sz="1400" b="1" dirty="0">
              <a:solidFill>
                <a:srgbClr val="FFFFFF"/>
              </a:solidFill>
              <a:latin typeface="Corbel" panose="020B0503020204020204" pitchFamily="34" charset="0"/>
              <a:ea typeface="微軟正黑體"/>
              <a:cs typeface="+mn-cs"/>
            </a:endParaRPr>
          </a:p>
        </p:txBody>
      </p:sp>
      <p:sp>
        <p:nvSpPr>
          <p:cNvPr id="56" name="手繪多邊形 55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7488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選擇關係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33971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2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9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5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1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3" grpId="0" animBg="1"/>
      <p:bldP spid="24" grpId="0"/>
      <p:bldP spid="20" grpId="0" animBg="1"/>
      <p:bldP spid="22" grpId="0"/>
      <p:bldP spid="33" grpId="0" animBg="1"/>
      <p:bldP spid="34" grpId="0" animBg="1"/>
      <p:bldP spid="40" grpId="0" animBg="1"/>
      <p:bldP spid="40" grpId="1" animBg="1"/>
      <p:bldP spid="41" grpId="0" animBg="1"/>
      <p:bldP spid="41" grpId="1" animBg="1"/>
      <p:bldP spid="42" grpId="0"/>
      <p:bldP spid="42" grpId="1"/>
      <p:bldP spid="43" grpId="0" animBg="1"/>
      <p:bldP spid="43" grpId="1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3893" y="945236"/>
            <a:ext cx="4997728" cy="627452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714078" y="1786877"/>
            <a:ext cx="3221638" cy="738664"/>
          </a:xfrm>
          <a:prstGeom prst="rect">
            <a:avLst/>
          </a:prstGeom>
          <a:solidFill>
            <a:srgbClr val="FFE699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400" b="1" dirty="0" smtClean="0">
              <a:solidFill>
                <a:srgbClr val="44546A"/>
              </a:solidFill>
              <a:latin typeface="Corbel"/>
              <a:ea typeface="微軟正黑體"/>
            </a:endParaRPr>
          </a:p>
          <a:p>
            <a:r>
              <a:rPr lang="zh-TW" altLang="en-US" sz="1400" b="1" dirty="0">
                <a:solidFill>
                  <a:srgbClr val="44546A"/>
                </a:solidFill>
                <a:latin typeface="Corbel"/>
                <a:ea typeface="微軟正黑體"/>
              </a:rPr>
              <a:t>成功申請這張信用卡，你可以選擇獲取</a:t>
            </a:r>
            <a:endParaRPr lang="zh-HK" altLang="en-US" sz="1400" b="1" dirty="0">
              <a:solidFill>
                <a:srgbClr val="44546A"/>
              </a:solidFill>
              <a:latin typeface="Corbel"/>
              <a:ea typeface="微軟正黑體"/>
            </a:endParaRPr>
          </a:p>
          <a:p>
            <a:pPr algn="ctr"/>
            <a:endParaRPr lang="en-US" altLang="zh-TW" sz="1400" b="1" dirty="0" smtClean="0">
              <a:solidFill>
                <a:srgbClr val="44546A"/>
              </a:solidFill>
              <a:latin typeface="Corbel"/>
              <a:ea typeface="微軟正黑體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110512" y="1787932"/>
            <a:ext cx="478470" cy="738664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4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400" b="1" dirty="0">
                <a:solidFill>
                  <a:schemeClr val="bg1"/>
                </a:solidFill>
                <a:latin typeface="Corbel"/>
                <a:ea typeface="微軟正黑體"/>
              </a:rPr>
              <a:t>或</a:t>
            </a:r>
            <a:endParaRPr lang="en-US" altLang="zh-HK" sz="1400" b="1" dirty="0" smtClean="0">
              <a:solidFill>
                <a:schemeClr val="bg1"/>
              </a:solidFill>
              <a:latin typeface="Corbel"/>
              <a:ea typeface="微軟正黑體"/>
            </a:endParaRPr>
          </a:p>
          <a:p>
            <a:pPr algn="ctr"/>
            <a:endParaRPr lang="zh-HK" altLang="en-US" sz="1400" b="1" dirty="0" smtClean="0">
              <a:solidFill>
                <a:srgbClr val="7030A0"/>
              </a:solidFill>
              <a:latin typeface="Corbel"/>
              <a:ea typeface="微軟正黑體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916017" y="1786877"/>
            <a:ext cx="1187324" cy="73866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4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/>
            <a:r>
              <a:rPr lang="en-US" altLang="zh-TW" sz="14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微軟正黑體"/>
                <a:cs typeface="Arial" panose="020B0604020202020204" pitchFamily="34" charset="0"/>
              </a:rPr>
              <a:t>1000</a:t>
            </a:r>
            <a:r>
              <a:rPr lang="zh-TW" altLang="en-US" sz="1400" b="1" dirty="0">
                <a:solidFill>
                  <a:schemeClr val="accent1">
                    <a:lumMod val="50000"/>
                  </a:schemeClr>
                </a:solidFill>
                <a:latin typeface="Corbel"/>
                <a:ea typeface="微軟正黑體"/>
              </a:rPr>
              <a:t>分</a:t>
            </a:r>
            <a:r>
              <a:rPr lang="zh-TW" altLang="en-US" sz="1400" b="1" dirty="0" smtClean="0">
                <a:solidFill>
                  <a:schemeClr val="accent1">
                    <a:lumMod val="50000"/>
                  </a:schemeClr>
                </a:solidFill>
                <a:latin typeface="Corbel"/>
                <a:ea typeface="微軟正黑體"/>
              </a:rPr>
              <a:t>積分</a:t>
            </a:r>
            <a:endParaRPr lang="en-US" altLang="zh-HK" sz="1400" b="1" dirty="0" smtClean="0">
              <a:solidFill>
                <a:schemeClr val="accent1">
                  <a:lumMod val="50000"/>
                </a:schemeClr>
              </a:solidFill>
              <a:latin typeface="Corbel"/>
              <a:ea typeface="微軟正黑體"/>
            </a:endParaRPr>
          </a:p>
          <a:p>
            <a:pPr algn="ctr"/>
            <a:endParaRPr lang="en-US" altLang="zh-TW" sz="1400" b="1" dirty="0" smtClean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588983" y="1787932"/>
            <a:ext cx="2887973" cy="73866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4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r>
              <a:rPr lang="zh-HK" altLang="en-US" sz="1400" b="1" dirty="0">
                <a:solidFill>
                  <a:schemeClr val="accent1">
                    <a:lumMod val="50000"/>
                  </a:schemeClr>
                </a:solidFill>
                <a:latin typeface="Corbel"/>
                <a:ea typeface="微軟正黑體"/>
              </a:rPr>
              <a:t>價值港幣</a:t>
            </a:r>
            <a:r>
              <a:rPr lang="zh-HK" altLang="en-US" sz="14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微軟正黑體"/>
                <a:cs typeface="Arial" panose="020B0604020202020204" pitchFamily="34" charset="0"/>
              </a:rPr>
              <a:t>100</a:t>
            </a:r>
            <a:r>
              <a:rPr lang="zh-HK" altLang="en-US" sz="1400" b="1" dirty="0">
                <a:solidFill>
                  <a:schemeClr val="accent1">
                    <a:lumMod val="50000"/>
                  </a:schemeClr>
                </a:solidFill>
                <a:latin typeface="Corbel"/>
                <a:ea typeface="微軟正黑體"/>
              </a:rPr>
              <a:t>元的超級市場現金</a:t>
            </a:r>
            <a:r>
              <a:rPr lang="zh-HK" altLang="en-US" sz="1400" b="1" dirty="0" smtClean="0">
                <a:solidFill>
                  <a:schemeClr val="accent1">
                    <a:lumMod val="50000"/>
                  </a:schemeClr>
                </a:solidFill>
                <a:latin typeface="Corbel"/>
                <a:ea typeface="微軟正黑體"/>
              </a:rPr>
              <a:t>券。</a:t>
            </a:r>
          </a:p>
          <a:p>
            <a:pPr algn="ctr"/>
            <a:endParaRPr lang="en-US" altLang="zh-TW" sz="1400" b="1" dirty="0" smtClean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365226" y="2947822"/>
            <a:ext cx="44772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TW" altLang="en-US" sz="1600" dirty="0">
                <a:solidFill>
                  <a:srgbClr val="000000"/>
                </a:solidFill>
                <a:latin typeface="Arial" panose="020B0604020202020204" pitchFamily="34" charset="0"/>
                <a:ea typeface="微軟正黑體"/>
              </a:rPr>
              <a:t>成功申請這張信用卡，你可以</a:t>
            </a:r>
            <a:r>
              <a:rPr lang="zh-TW" altLang="en-US" sz="1600" dirty="0" smtClean="0">
                <a:solidFill>
                  <a:srgbClr val="000000"/>
                </a:solidFill>
                <a:latin typeface="Arial" panose="020B0604020202020204" pitchFamily="34" charset="0"/>
                <a:ea typeface="微軟正黑體"/>
              </a:rPr>
              <a:t>選擇獲取</a:t>
            </a:r>
            <a:r>
              <a:rPr lang="en-US" altLang="zh-TW" sz="1600" dirty="0" smtClean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1000</a:t>
            </a:r>
            <a:r>
              <a:rPr lang="zh-TW" altLang="en-US" sz="1600" dirty="0" smtClean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分積分</a:t>
            </a:r>
            <a:r>
              <a:rPr lang="zh-HK" altLang="en-US" sz="1600" b="1" u="sng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軟正黑體"/>
              </a:rPr>
              <a:t>或</a:t>
            </a:r>
            <a:r>
              <a:rPr lang="zh-TW" altLang="en-US" sz="16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價值港幣</a:t>
            </a:r>
            <a:r>
              <a:rPr lang="en-US" altLang="zh-TW" sz="16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100</a:t>
            </a:r>
            <a:r>
              <a:rPr lang="zh-TW" altLang="en-US" sz="16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元的超級市場現金券</a:t>
            </a:r>
            <a:r>
              <a:rPr lang="zh-TW" altLang="en-US" sz="1600" dirty="0">
                <a:solidFill>
                  <a:srgbClr val="000000"/>
                </a:solidFill>
                <a:latin typeface="Arial" panose="020B0604020202020204" pitchFamily="34" charset="0"/>
                <a:ea typeface="微軟正黑體"/>
              </a:rPr>
              <a:t>。</a:t>
            </a:r>
          </a:p>
        </p:txBody>
      </p:sp>
      <p:sp>
        <p:nvSpPr>
          <p:cNvPr id="28" name="剪去對角線角落矩形 27"/>
          <p:cNvSpPr/>
          <p:nvPr/>
        </p:nvSpPr>
        <p:spPr>
          <a:xfrm>
            <a:off x="2227523" y="2763959"/>
            <a:ext cx="4805447" cy="904647"/>
          </a:xfrm>
          <a:prstGeom prst="snip2Diag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dirty="0">
              <a:latin typeface="Arial" panose="020B0604020202020204" pitchFamily="34" charset="0"/>
            </a:endParaRPr>
          </a:p>
        </p:txBody>
      </p:sp>
      <p:grpSp>
        <p:nvGrpSpPr>
          <p:cNvPr id="14" name="群組 13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5" name="圓角化單一角落矩形 14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 dirty="0">
                <a:latin typeface="Arial" panose="020B0604020202020204" pitchFamily="34" charset="0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6FAC46"/>
                </a:gs>
                <a:gs pos="22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 dirty="0">
                <a:latin typeface="Arial" panose="020B0604020202020204" pitchFamily="34" charset="0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結</a:t>
              </a:r>
              <a:r>
                <a:rPr kumimoji="1" lang="zh-TW" altLang="en-US" b="1" spc="300" dirty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構</a:t>
              </a:r>
            </a:p>
          </p:txBody>
        </p:sp>
        <p:sp>
          <p:nvSpPr>
            <p:cNvPr id="26" name="矩形 25"/>
            <p:cNvSpPr/>
            <p:nvPr/>
          </p:nvSpPr>
          <p:spPr>
            <a:xfrm>
              <a:off x="80003" y="1008322"/>
              <a:ext cx="480131" cy="3212680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構思及組織複句</a:t>
              </a:r>
              <a:endParaRPr lang="zh-HK" altLang="en-US" sz="1600" b="1" spc="300" dirty="0">
                <a:solidFill>
                  <a:srgbClr val="6FAC46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29" name="直線接點 28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6FAC4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0" name="圖片 2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105" y="3681446"/>
            <a:ext cx="1443308" cy="2726248"/>
          </a:xfrm>
          <a:prstGeom prst="rect">
            <a:avLst/>
          </a:prstGeom>
        </p:spPr>
      </p:pic>
      <p:grpSp>
        <p:nvGrpSpPr>
          <p:cNvPr id="31" name="群組 30"/>
          <p:cNvGrpSpPr/>
          <p:nvPr/>
        </p:nvGrpSpPr>
        <p:grpSpPr>
          <a:xfrm>
            <a:off x="2165048" y="4643219"/>
            <a:ext cx="3682136" cy="1163294"/>
            <a:chOff x="2036100" y="4523250"/>
            <a:chExt cx="2808373" cy="1488783"/>
          </a:xfrm>
        </p:grpSpPr>
        <p:grpSp>
          <p:nvGrpSpPr>
            <p:cNvPr id="32" name="群組 31"/>
            <p:cNvGrpSpPr/>
            <p:nvPr/>
          </p:nvGrpSpPr>
          <p:grpSpPr>
            <a:xfrm>
              <a:off x="2036100" y="4525148"/>
              <a:ext cx="2808373" cy="1486885"/>
              <a:chOff x="1368798" y="5453279"/>
              <a:chExt cx="4147164" cy="1486885"/>
            </a:xfrm>
          </p:grpSpPr>
          <p:sp>
            <p:nvSpPr>
              <p:cNvPr id="35" name="矩形 34"/>
              <p:cNvSpPr/>
              <p:nvPr/>
            </p:nvSpPr>
            <p:spPr>
              <a:xfrm>
                <a:off x="1368798" y="5453279"/>
                <a:ext cx="4147164" cy="1486885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12700" cap="rnd">
                <a:noFill/>
              </a:ln>
              <a:effectLst>
                <a:outerShdw blurRad="139700" dist="50800" dir="5400000" sx="91000" sy="91000" algn="ctr" rotWithShape="0">
                  <a:srgbClr val="000000">
                    <a:alpha val="3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1448844" y="5522129"/>
                <a:ext cx="3988056" cy="1341263"/>
              </a:xfrm>
              <a:prstGeom prst="rect">
                <a:avLst/>
              </a:prstGeom>
              <a:gradFill>
                <a:gsLst>
                  <a:gs pos="98000">
                    <a:srgbClr val="2D4D39"/>
                  </a:gs>
                  <a:gs pos="4000">
                    <a:srgbClr val="579771"/>
                  </a:gs>
                </a:gsLst>
                <a:lin ang="3000000" scaled="0"/>
              </a:gradFill>
              <a:ln>
                <a:solidFill>
                  <a:schemeClr val="accent6">
                    <a:lumMod val="50000"/>
                  </a:schemeClr>
                </a:solidFill>
              </a:ln>
              <a:effectLst>
                <a:outerShdw blurRad="50800" dist="50800" dir="18000000" sx="88000" sy="88000" algn="ctr" rotWithShape="0">
                  <a:srgbClr val="000000">
                    <a:alpha val="8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sp>
          <p:nvSpPr>
            <p:cNvPr id="33" name="等腰三角形 32"/>
            <p:cNvSpPr/>
            <p:nvPr/>
          </p:nvSpPr>
          <p:spPr>
            <a:xfrm rot="10800000">
              <a:off x="2107532" y="4620700"/>
              <a:ext cx="2558123" cy="1293233"/>
            </a:xfrm>
            <a:prstGeom prst="triangle">
              <a:avLst>
                <a:gd name="adj" fmla="val 100000"/>
              </a:avLst>
            </a:prstGeom>
            <a:gradFill>
              <a:gsLst>
                <a:gs pos="98000">
                  <a:schemeClr val="accent4">
                    <a:lumMod val="20000"/>
                    <a:lumOff val="80000"/>
                    <a:alpha val="31000"/>
                  </a:schemeClr>
                </a:gs>
                <a:gs pos="22000">
                  <a:schemeClr val="accent4">
                    <a:lumMod val="20000"/>
                    <a:lumOff val="80000"/>
                    <a:alpha val="1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4" name="半框架 33"/>
            <p:cNvSpPr/>
            <p:nvPr/>
          </p:nvSpPr>
          <p:spPr>
            <a:xfrm>
              <a:off x="2036100" y="4523250"/>
              <a:ext cx="2808373" cy="1454309"/>
            </a:xfrm>
            <a:prstGeom prst="halfFrame">
              <a:avLst>
                <a:gd name="adj1" fmla="val 2998"/>
                <a:gd name="adj2" fmla="val 3674"/>
              </a:avLst>
            </a:prstGeom>
            <a:solidFill>
              <a:schemeClr val="accent4">
                <a:lumMod val="40000"/>
                <a:lumOff val="60000"/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pic>
        <p:nvPicPr>
          <p:cNvPr id="37" name="圖片 3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0951" y="4520872"/>
            <a:ext cx="313486" cy="237407"/>
          </a:xfrm>
          <a:prstGeom prst="rect">
            <a:avLst/>
          </a:prstGeom>
        </p:spPr>
      </p:pic>
      <p:sp>
        <p:nvSpPr>
          <p:cNvPr id="38" name="矩形 37"/>
          <p:cNvSpPr/>
          <p:nvPr/>
        </p:nvSpPr>
        <p:spPr>
          <a:xfrm>
            <a:off x="2410951" y="4824701"/>
            <a:ext cx="3300904" cy="3424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>
              <a:lnSpc>
                <a:spcPct val="130000"/>
              </a:lnSpc>
              <a:defRPr/>
            </a:pPr>
            <a:r>
              <a:rPr lang="en-US" altLang="zh-TW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rPr>
              <a:t>4.</a:t>
            </a:r>
            <a:r>
              <a:rPr lang="zh-TW" altLang="en-US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rPr>
              <a:t> </a:t>
            </a:r>
            <a:r>
              <a:rPr lang="zh-HK" altLang="en-US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rPr>
              <a:t>把句子及關聯詞</a:t>
            </a:r>
            <a:r>
              <a:rPr lang="zh-HK" altLang="en-US" sz="1300" b="1" spc="300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rPr>
              <a:t>放在適當的位置</a:t>
            </a:r>
            <a:endParaRPr lang="en-US" altLang="zh-HK" sz="1300" b="1" spc="300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Corbel"/>
              <a:ea typeface="微軟正黑體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2410420" y="5231101"/>
            <a:ext cx="1239780" cy="3424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>
              <a:lnSpc>
                <a:spcPct val="130000"/>
              </a:lnSpc>
              <a:defRPr/>
            </a:pPr>
            <a:r>
              <a:rPr lang="en-US" altLang="zh-TW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rPr>
              <a:t>5.</a:t>
            </a:r>
            <a:r>
              <a:rPr lang="zh-TW" altLang="en-US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rPr>
              <a:t> </a:t>
            </a:r>
            <a:r>
              <a:rPr lang="zh-HK" altLang="en-US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rPr>
              <a:t>調整句式</a:t>
            </a:r>
          </a:p>
        </p:txBody>
      </p:sp>
      <p:sp>
        <p:nvSpPr>
          <p:cNvPr id="40" name="投影片編號版面配置區 3"/>
          <p:cNvSpPr txBox="1">
            <a:spLocks/>
          </p:cNvSpPr>
          <p:nvPr/>
        </p:nvSpPr>
        <p:spPr>
          <a:xfrm>
            <a:off x="6830996" y="6316098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rgbClr val="00924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dirty="0" smtClean="0">
                <a:solidFill>
                  <a:srgbClr val="74885A"/>
                </a:solidFill>
              </a:rPr>
              <a:t>33</a:t>
            </a:r>
            <a:endParaRPr lang="zh-HK" altLang="en-US" dirty="0">
              <a:solidFill>
                <a:srgbClr val="74885A"/>
              </a:solidFill>
            </a:endParaRPr>
          </a:p>
        </p:txBody>
      </p:sp>
      <p:sp>
        <p:nvSpPr>
          <p:cNvPr id="41" name="手繪多邊形 40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7488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選擇關係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82680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7" grpId="0"/>
      <p:bldP spid="2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grpSp>
        <p:nvGrpSpPr>
          <p:cNvPr id="5" name="群組 4"/>
          <p:cNvGrpSpPr/>
          <p:nvPr/>
        </p:nvGrpSpPr>
        <p:grpSpPr>
          <a:xfrm>
            <a:off x="-96982" y="-76318"/>
            <a:ext cx="9240982" cy="7134928"/>
            <a:chOff x="-96982" y="-76318"/>
            <a:chExt cx="9240982" cy="7134928"/>
          </a:xfrm>
        </p:grpSpPr>
        <p:grpSp>
          <p:nvGrpSpPr>
            <p:cNvPr id="6" name="群組 5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16" name="群組 15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9" name="弧形 88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0" name="弧形 89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1" name="弧形 90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2" name="弧形 91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3" name="弧形 92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4" name="弧形 93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5" name="弧形 94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6" name="弧形 95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7" name="弧形 96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8" name="弧形 97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9" name="弧形 98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0" name="弧形 99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1" name="弧形 100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" name="弧形 101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3" name="弧形 102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4" name="弧形 103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5" name="弧形 104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7" name="群組 16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72" name="弧形 71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3" name="弧形 72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4" name="弧形 73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5" name="弧形 74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6" name="弧形 75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7" name="弧形 76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8" name="弧形 77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9" name="弧形 78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0" name="弧形 79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1" name="弧形 80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2" name="弧形 81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3" name="弧形 82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4" name="弧形 83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5" name="弧形 84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6" name="弧形 85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7" name="弧形 86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8" name="弧形 87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8" name="群組 17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55" name="弧形 54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6" name="弧形 55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7" name="弧形 56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8" name="弧形 57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9" name="弧形 58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0" name="弧形 59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1" name="弧形 60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2" name="弧形 61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3" name="弧形 62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4" name="弧形 63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5" name="弧形 64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6" name="弧形 65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7" name="弧形 66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8" name="弧形 67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9" name="弧形 68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0" name="弧形 69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1" name="弧形 70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9" name="群組 18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38" name="弧形 37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" name="弧形 38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0" name="弧形 39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" name="弧形 40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2" name="弧形 41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3" name="弧形 42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4" name="弧形 43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5" name="弧形 44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" name="弧形 45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" name="弧形 46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8" name="弧形 47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9" name="弧形 48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0" name="弧形 49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1" name="弧形 50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2" name="弧形 51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3" name="弧形 52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4" name="弧形 53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20" name="群組 19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21" name="弧形 20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2" name="弧形 21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3" name="弧形 22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4" name="弧形 23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5" name="弧形 24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6" name="弧形 25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7" name="弧形 26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8" name="弧形 27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9" name="弧形 28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0" name="弧形 29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1" name="弧形 30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2" name="弧形 31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3" name="弧形 32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4" name="弧形 33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5" name="弧形 34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6" name="弧形 35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7" name="弧形 36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7" name="弧形 6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8" name="弧形 7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9" name="弧形 8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0" name="弧形 9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1" name="弧形 10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2" name="弧形 11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3" name="弧形 12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" name="弧形 13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5" name="弧形 14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06" name="圓角化單一角落矩形 105"/>
          <p:cNvSpPr/>
          <p:nvPr/>
        </p:nvSpPr>
        <p:spPr>
          <a:xfrm>
            <a:off x="0" y="713136"/>
            <a:ext cx="8003752" cy="5376439"/>
          </a:xfrm>
          <a:prstGeom prst="round1Rect">
            <a:avLst/>
          </a:prstGeom>
          <a:solidFill>
            <a:srgbClr val="FDF5ED"/>
          </a:solidFill>
          <a:ln>
            <a:noFill/>
          </a:ln>
          <a:effectLst>
            <a:outerShdw blurRad="444500" dir="12900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07" name="矩形 106"/>
          <p:cNvSpPr/>
          <p:nvPr/>
        </p:nvSpPr>
        <p:spPr>
          <a:xfrm>
            <a:off x="0" y="713137"/>
            <a:ext cx="347472" cy="5376439"/>
          </a:xfrm>
          <a:prstGeom prst="rect">
            <a:avLst/>
          </a:prstGeom>
          <a:gradFill>
            <a:gsLst>
              <a:gs pos="23000">
                <a:schemeClr val="accent1">
                  <a:lumMod val="60000"/>
                  <a:lumOff val="40000"/>
                </a:schemeClr>
              </a:gs>
              <a:gs pos="100000">
                <a:srgbClr val="6FAC46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  <p:sp>
        <p:nvSpPr>
          <p:cNvPr id="108" name="文字方塊 107"/>
          <p:cNvSpPr txBox="1"/>
          <p:nvPr/>
        </p:nvSpPr>
        <p:spPr>
          <a:xfrm>
            <a:off x="5672042" y="2285472"/>
            <a:ext cx="473905" cy="954107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sz="2800" b="1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應用</a:t>
            </a:r>
          </a:p>
        </p:txBody>
      </p:sp>
      <p:sp>
        <p:nvSpPr>
          <p:cNvPr id="109" name="文字方塊 108"/>
          <p:cNvSpPr txBox="1"/>
          <p:nvPr/>
        </p:nvSpPr>
        <p:spPr>
          <a:xfrm>
            <a:off x="1386121" y="2544577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 smtClean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介紹</a:t>
            </a:r>
            <a:endParaRPr kumimoji="1" lang="zh-TW" altLang="en-US" b="1" dirty="0">
              <a:solidFill>
                <a:srgbClr val="57A777"/>
              </a:solidFill>
              <a:latin typeface="Arial" panose="020B0604020202020204" pitchFamily="34" charset="0"/>
              <a:ea typeface="微軟正黑體"/>
            </a:endParaRPr>
          </a:p>
        </p:txBody>
      </p:sp>
      <p:cxnSp>
        <p:nvCxnSpPr>
          <p:cNvPr id="110" name="直線接點 109"/>
          <p:cNvCxnSpPr/>
          <p:nvPr/>
        </p:nvCxnSpPr>
        <p:spPr>
          <a:xfrm>
            <a:off x="1549123" y="3343264"/>
            <a:ext cx="1496532" cy="0"/>
          </a:xfrm>
          <a:prstGeom prst="line">
            <a:avLst/>
          </a:prstGeom>
          <a:ln w="9525">
            <a:solidFill>
              <a:srgbClr val="57A7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矩形 110"/>
          <p:cNvSpPr/>
          <p:nvPr/>
        </p:nvSpPr>
        <p:spPr>
          <a:xfrm>
            <a:off x="1517188" y="3491146"/>
            <a:ext cx="1647118" cy="3069193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功</a:t>
            </a:r>
            <a:r>
              <a:rPr lang="zh-HK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用</a:t>
            </a:r>
            <a:r>
              <a:rPr lang="zh-TW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和</a:t>
            </a:r>
            <a:r>
              <a:rPr lang="zh-HK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特徵</a:t>
            </a:r>
            <a:endParaRPr lang="en-US" altLang="zh-HK" sz="1400" b="1" spc="-500" dirty="0">
              <a:solidFill>
                <a:srgbClr val="57A777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關聯詞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生活例子</a:t>
            </a:r>
            <a:endParaRPr lang="en-US" altLang="zh-TW" sz="1400" b="1" spc="-500" dirty="0">
              <a:solidFill>
                <a:srgbClr val="57A777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HK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學科</a:t>
            </a:r>
            <a:r>
              <a:rPr lang="zh-TW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例子</a:t>
            </a:r>
          </a:p>
        </p:txBody>
      </p:sp>
      <p:sp>
        <p:nvSpPr>
          <p:cNvPr id="112" name="矩形 111"/>
          <p:cNvSpPr/>
          <p:nvPr/>
        </p:nvSpPr>
        <p:spPr>
          <a:xfrm>
            <a:off x="3905330" y="3497479"/>
            <a:ext cx="1271054" cy="2915502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複句結構</a:t>
            </a:r>
            <a:endParaRPr lang="en-US" altLang="zh-HK" sz="1400" b="1" spc="-500" dirty="0">
              <a:solidFill>
                <a:srgbClr val="57A777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理解複句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構思及</a:t>
            </a:r>
            <a:r>
              <a:rPr lang="zh-HK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組</a:t>
            </a:r>
            <a:r>
              <a:rPr lang="zh-TW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織複句</a:t>
            </a:r>
            <a:endParaRPr lang="en-US" altLang="zh-HK" sz="1400" b="1" spc="-500" dirty="0">
              <a:solidFill>
                <a:srgbClr val="57A777"/>
              </a:solidFill>
              <a:latin typeface="Arial" panose="020B0604020202020204" pitchFamily="34" charset="0"/>
              <a:ea typeface="微軟正黑體"/>
            </a:endParaRPr>
          </a:p>
        </p:txBody>
      </p:sp>
      <p:cxnSp>
        <p:nvCxnSpPr>
          <p:cNvPr id="113" name="直線接點 112"/>
          <p:cNvCxnSpPr/>
          <p:nvPr/>
        </p:nvCxnSpPr>
        <p:spPr>
          <a:xfrm>
            <a:off x="3874530" y="3343408"/>
            <a:ext cx="1202344" cy="0"/>
          </a:xfrm>
          <a:prstGeom prst="line">
            <a:avLst/>
          </a:prstGeom>
          <a:ln w="9525">
            <a:solidFill>
              <a:srgbClr val="57A7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矩形 113"/>
          <p:cNvSpPr/>
          <p:nvPr/>
        </p:nvSpPr>
        <p:spPr>
          <a:xfrm>
            <a:off x="5965174" y="3497479"/>
            <a:ext cx="1097993" cy="2541458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9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練習</a:t>
            </a:r>
            <a:endParaRPr lang="en-US" altLang="zh-TW" b="1" spc="-900" dirty="0">
              <a:solidFill>
                <a:srgbClr val="57A777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9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工作紙及句子框架</a:t>
            </a:r>
          </a:p>
        </p:txBody>
      </p:sp>
      <p:cxnSp>
        <p:nvCxnSpPr>
          <p:cNvPr id="115" name="直線接點 114"/>
          <p:cNvCxnSpPr/>
          <p:nvPr/>
        </p:nvCxnSpPr>
        <p:spPr>
          <a:xfrm>
            <a:off x="5672042" y="3338042"/>
            <a:ext cx="1468175" cy="0"/>
          </a:xfrm>
          <a:prstGeom prst="line">
            <a:avLst/>
          </a:prstGeom>
          <a:ln w="9525">
            <a:solidFill>
              <a:srgbClr val="57A7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文字方塊 115"/>
          <p:cNvSpPr txBox="1"/>
          <p:nvPr/>
        </p:nvSpPr>
        <p:spPr>
          <a:xfrm>
            <a:off x="3772888" y="2558209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 smtClean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結構</a:t>
            </a:r>
            <a:endParaRPr kumimoji="1" lang="zh-TW" altLang="en-US" b="1" dirty="0">
              <a:solidFill>
                <a:srgbClr val="57A777"/>
              </a:solidFill>
              <a:latin typeface="Arial" panose="020B0604020202020204" pitchFamily="34" charset="0"/>
              <a:ea typeface="微軟正黑體"/>
            </a:endParaRPr>
          </a:p>
        </p:txBody>
      </p:sp>
      <p:cxnSp>
        <p:nvCxnSpPr>
          <p:cNvPr id="117" name="直線接點 116"/>
          <p:cNvCxnSpPr/>
          <p:nvPr/>
        </p:nvCxnSpPr>
        <p:spPr>
          <a:xfrm>
            <a:off x="234080" y="1712839"/>
            <a:ext cx="1767088" cy="0"/>
          </a:xfrm>
          <a:prstGeom prst="line">
            <a:avLst/>
          </a:prstGeom>
          <a:ln w="19050">
            <a:solidFill>
              <a:srgbClr val="57A777"/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0" name="群組 119"/>
          <p:cNvGrpSpPr/>
          <p:nvPr/>
        </p:nvGrpSpPr>
        <p:grpSpPr>
          <a:xfrm>
            <a:off x="6723739" y="4869326"/>
            <a:ext cx="1451003" cy="1603503"/>
            <a:chOff x="6601429" y="2042950"/>
            <a:chExt cx="1451003" cy="1603503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grpSp>
          <p:nvGrpSpPr>
            <p:cNvPr id="121" name="群組 120"/>
            <p:cNvGrpSpPr/>
            <p:nvPr/>
          </p:nvGrpSpPr>
          <p:grpSpPr>
            <a:xfrm>
              <a:off x="6601429" y="2666164"/>
              <a:ext cx="1155994" cy="980289"/>
              <a:chOff x="3692541" y="5649906"/>
              <a:chExt cx="1155994" cy="980289"/>
            </a:xfrm>
          </p:grpSpPr>
          <p:grpSp>
            <p:nvGrpSpPr>
              <p:cNvPr id="123" name="群組 122"/>
              <p:cNvGrpSpPr/>
              <p:nvPr/>
            </p:nvGrpSpPr>
            <p:grpSpPr>
              <a:xfrm>
                <a:off x="3692541" y="6027239"/>
                <a:ext cx="1140327" cy="602956"/>
                <a:chOff x="3702350" y="6095654"/>
                <a:chExt cx="1140327" cy="602956"/>
              </a:xfrm>
            </p:grpSpPr>
            <p:grpSp>
              <p:nvGrpSpPr>
                <p:cNvPr id="125" name="群組 124"/>
                <p:cNvGrpSpPr/>
                <p:nvPr/>
              </p:nvGrpSpPr>
              <p:grpSpPr>
                <a:xfrm>
                  <a:off x="3702350" y="6095654"/>
                  <a:ext cx="1140327" cy="548809"/>
                  <a:chOff x="4722741" y="5850498"/>
                  <a:chExt cx="1140327" cy="548809"/>
                </a:xfrm>
                <a:gradFill flip="none" rotWithShape="1">
                  <a:gsLst>
                    <a:gs pos="98000">
                      <a:schemeClr val="accent2">
                        <a:lumMod val="77000"/>
                        <a:lumOff val="23000"/>
                      </a:schemeClr>
                    </a:gs>
                    <a:gs pos="22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</p:grpSpPr>
              <p:sp>
                <p:nvSpPr>
                  <p:cNvPr id="127" name="圓角化同側角落矩形 126"/>
                  <p:cNvSpPr/>
                  <p:nvPr/>
                </p:nvSpPr>
                <p:spPr>
                  <a:xfrm>
                    <a:off x="5599592" y="5850498"/>
                    <a:ext cx="263476" cy="525519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128" name="圓角化同側角落矩形 127"/>
                  <p:cNvSpPr/>
                  <p:nvPr/>
                </p:nvSpPr>
                <p:spPr>
                  <a:xfrm rot="16200000">
                    <a:off x="5366754" y="5902992"/>
                    <a:ext cx="263476" cy="729153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 dirty="0">
                      <a:latin typeface="Arial" panose="020B0604020202020204" pitchFamily="34" charset="0"/>
                    </a:endParaRPr>
                  </a:p>
                </p:txBody>
              </p:sp>
              <p:grpSp>
                <p:nvGrpSpPr>
                  <p:cNvPr id="129" name="群組 128"/>
                  <p:cNvGrpSpPr/>
                  <p:nvPr/>
                </p:nvGrpSpPr>
                <p:grpSpPr>
                  <a:xfrm>
                    <a:off x="4722741" y="6135826"/>
                    <a:ext cx="453551" cy="263481"/>
                    <a:chOff x="4722741" y="6135826"/>
                    <a:chExt cx="453551" cy="263481"/>
                  </a:xfrm>
                  <a:grpFill/>
                </p:grpSpPr>
                <p:sp>
                  <p:nvSpPr>
                    <p:cNvPr id="130" name="圓角化同側角落矩形 129"/>
                    <p:cNvSpPr/>
                    <p:nvPr/>
                  </p:nvSpPr>
                  <p:spPr>
                    <a:xfrm rot="16200000">
                      <a:off x="4847237" y="6011330"/>
                      <a:ext cx="74473" cy="323465"/>
                    </a:xfrm>
                    <a:prstGeom prst="round2Same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 dirty="0">
                        <a:latin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31" name="圓角化同側角落矩形 130"/>
                    <p:cNvSpPr/>
                    <p:nvPr/>
                  </p:nvSpPr>
                  <p:spPr>
                    <a:xfrm rot="5400000">
                      <a:off x="4899728" y="6122743"/>
                      <a:ext cx="263479" cy="289649"/>
                    </a:xfrm>
                    <a:prstGeom prst="round2SameRect">
                      <a:avLst>
                        <a:gd name="adj1" fmla="val 15060"/>
                        <a:gd name="adj2" fmla="val 50000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 dirty="0">
                        <a:latin typeface="Arial" panose="020B0604020202020204" pitchFamily="34" charset="0"/>
                      </a:endParaRPr>
                    </a:p>
                  </p:txBody>
                </p:sp>
              </p:grpSp>
            </p:grpSp>
            <p:sp>
              <p:nvSpPr>
                <p:cNvPr id="126" name="弧形 125"/>
                <p:cNvSpPr/>
                <p:nvPr/>
              </p:nvSpPr>
              <p:spPr>
                <a:xfrm rot="1228920">
                  <a:off x="3799777" y="6326836"/>
                  <a:ext cx="367657" cy="371774"/>
                </a:xfrm>
                <a:prstGeom prst="arc">
                  <a:avLst>
                    <a:gd name="adj1" fmla="val 19175391"/>
                    <a:gd name="adj2" fmla="val 0"/>
                  </a:avLst>
                </a:prstGeom>
                <a:ln w="25400" cap="rnd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124" name="圓角化同側角落矩形 123"/>
              <p:cNvSpPr/>
              <p:nvPr/>
            </p:nvSpPr>
            <p:spPr>
              <a:xfrm>
                <a:off x="4490467" y="5649906"/>
                <a:ext cx="358068" cy="53062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adFill>
                <a:gsLst>
                  <a:gs pos="100000">
                    <a:schemeClr val="bg1">
                      <a:lumMod val="75000"/>
                    </a:schemeClr>
                  </a:gs>
                  <a:gs pos="0">
                    <a:schemeClr val="bg1">
                      <a:lumMod val="95000"/>
                    </a:schemeClr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dirty="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22" name="圓角矩形 121"/>
            <p:cNvSpPr/>
            <p:nvPr/>
          </p:nvSpPr>
          <p:spPr>
            <a:xfrm>
              <a:off x="7743421" y="2042950"/>
              <a:ext cx="309011" cy="29575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32" name="圓角化同側角落矩形 131"/>
          <p:cNvSpPr/>
          <p:nvPr/>
        </p:nvSpPr>
        <p:spPr>
          <a:xfrm>
            <a:off x="7289547" y="5368837"/>
            <a:ext cx="1078323" cy="1489098"/>
          </a:xfrm>
          <a:prstGeom prst="round2SameRect">
            <a:avLst>
              <a:gd name="adj1" fmla="val 46596"/>
              <a:gd name="adj2" fmla="val 0"/>
            </a:avLst>
          </a:prstGeom>
          <a:gradFill flip="none" rotWithShape="1">
            <a:gsLst>
              <a:gs pos="98000">
                <a:schemeClr val="bg1">
                  <a:lumMod val="85000"/>
                </a:schemeClr>
              </a:gs>
              <a:gs pos="22000">
                <a:schemeClr val="bg1">
                  <a:lumMod val="95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3" name="圓角矩形 132"/>
          <p:cNvSpPr/>
          <p:nvPr/>
        </p:nvSpPr>
        <p:spPr>
          <a:xfrm>
            <a:off x="7548065" y="5017104"/>
            <a:ext cx="308921" cy="537616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4" name="圓角矩形 133"/>
          <p:cNvSpPr/>
          <p:nvPr/>
        </p:nvSpPr>
        <p:spPr>
          <a:xfrm>
            <a:off x="7386551" y="4596842"/>
            <a:ext cx="493891" cy="72500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5" name="手繪多邊形 134"/>
          <p:cNvSpPr/>
          <p:nvPr/>
        </p:nvSpPr>
        <p:spPr>
          <a:xfrm>
            <a:off x="7353486" y="4407795"/>
            <a:ext cx="770573" cy="493847"/>
          </a:xfrm>
          <a:custGeom>
            <a:avLst/>
            <a:gdLst>
              <a:gd name="connsiteX0" fmla="*/ 362608 w 1302285"/>
              <a:gd name="connsiteY0" fmla="*/ 0 h 819733"/>
              <a:gd name="connsiteX1" fmla="*/ 1302285 w 1302285"/>
              <a:gd name="connsiteY1" fmla="*/ 0 h 819733"/>
              <a:gd name="connsiteX2" fmla="*/ 1302285 w 1302285"/>
              <a:gd name="connsiteY2" fmla="*/ 362607 h 819733"/>
              <a:gd name="connsiteX3" fmla="*/ 939678 w 1302285"/>
              <a:gd name="connsiteY3" fmla="*/ 725214 h 819733"/>
              <a:gd name="connsiteX4" fmla="*/ 869749 w 1302285"/>
              <a:gd name="connsiteY4" fmla="*/ 725214 h 819733"/>
              <a:gd name="connsiteX5" fmla="*/ 870074 w 1302285"/>
              <a:gd name="connsiteY5" fmla="*/ 726827 h 819733"/>
              <a:gd name="connsiteX6" fmla="*/ 781765 w 1302285"/>
              <a:gd name="connsiteY6" fmla="*/ 815136 h 819733"/>
              <a:gd name="connsiteX7" fmla="*/ 693456 w 1302285"/>
              <a:gd name="connsiteY7" fmla="*/ 726827 h 819733"/>
              <a:gd name="connsiteX8" fmla="*/ 693782 w 1302285"/>
              <a:gd name="connsiteY8" fmla="*/ 725214 h 819733"/>
              <a:gd name="connsiteX9" fmla="*/ 693130 w 1302285"/>
              <a:gd name="connsiteY9" fmla="*/ 725214 h 819733"/>
              <a:gd name="connsiteX10" fmla="*/ 693456 w 1302285"/>
              <a:gd name="connsiteY10" fmla="*/ 726827 h 819733"/>
              <a:gd name="connsiteX11" fmla="*/ 605147 w 1302285"/>
              <a:gd name="connsiteY11" fmla="*/ 815136 h 819733"/>
              <a:gd name="connsiteX12" fmla="*/ 542703 w 1302285"/>
              <a:gd name="connsiteY12" fmla="*/ 789271 h 819733"/>
              <a:gd name="connsiteX13" fmla="*/ 523827 w 1302285"/>
              <a:gd name="connsiteY13" fmla="*/ 761275 h 819733"/>
              <a:gd name="connsiteX14" fmla="*/ 522914 w 1302285"/>
              <a:gd name="connsiteY14" fmla="*/ 765798 h 819733"/>
              <a:gd name="connsiteX15" fmla="*/ 441545 w 1302285"/>
              <a:gd name="connsiteY15" fmla="*/ 819733 h 819733"/>
              <a:gd name="connsiteX16" fmla="*/ 353236 w 1302285"/>
              <a:gd name="connsiteY16" fmla="*/ 731424 h 819733"/>
              <a:gd name="connsiteX17" fmla="*/ 354489 w 1302285"/>
              <a:gd name="connsiteY17" fmla="*/ 725214 h 819733"/>
              <a:gd name="connsiteX18" fmla="*/ 352910 w 1302285"/>
              <a:gd name="connsiteY18" fmla="*/ 725214 h 819733"/>
              <a:gd name="connsiteX19" fmla="*/ 353236 w 1302285"/>
              <a:gd name="connsiteY19" fmla="*/ 726827 h 819733"/>
              <a:gd name="connsiteX20" fmla="*/ 264927 w 1302285"/>
              <a:gd name="connsiteY20" fmla="*/ 815136 h 819733"/>
              <a:gd name="connsiteX21" fmla="*/ 176618 w 1302285"/>
              <a:gd name="connsiteY21" fmla="*/ 726827 h 819733"/>
              <a:gd name="connsiteX22" fmla="*/ 176943 w 1302285"/>
              <a:gd name="connsiteY22" fmla="*/ 725214 h 819733"/>
              <a:gd name="connsiteX23" fmla="*/ 175364 w 1302285"/>
              <a:gd name="connsiteY23" fmla="*/ 725214 h 819733"/>
              <a:gd name="connsiteX24" fmla="*/ 176618 w 1302285"/>
              <a:gd name="connsiteY24" fmla="*/ 731424 h 819733"/>
              <a:gd name="connsiteX25" fmla="*/ 88309 w 1302285"/>
              <a:gd name="connsiteY25" fmla="*/ 819733 h 819733"/>
              <a:gd name="connsiteX26" fmla="*/ 0 w 1302285"/>
              <a:gd name="connsiteY26" fmla="*/ 731424 h 819733"/>
              <a:gd name="connsiteX27" fmla="*/ 1253 w 1302285"/>
              <a:gd name="connsiteY27" fmla="*/ 725214 h 819733"/>
              <a:gd name="connsiteX28" fmla="*/ 1 w 1302285"/>
              <a:gd name="connsiteY28" fmla="*/ 725214 h 819733"/>
              <a:gd name="connsiteX29" fmla="*/ 1 w 1302285"/>
              <a:gd name="connsiteY29" fmla="*/ 362607 h 819733"/>
              <a:gd name="connsiteX30" fmla="*/ 362608 w 1302285"/>
              <a:gd name="connsiteY30" fmla="*/ 0 h 819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302285" h="819733">
                <a:moveTo>
                  <a:pt x="362608" y="0"/>
                </a:moveTo>
                <a:lnTo>
                  <a:pt x="1302285" y="0"/>
                </a:lnTo>
                <a:lnTo>
                  <a:pt x="1302285" y="362607"/>
                </a:lnTo>
                <a:cubicBezTo>
                  <a:pt x="1302285" y="562869"/>
                  <a:pt x="1139940" y="725214"/>
                  <a:pt x="939678" y="725214"/>
                </a:cubicBezTo>
                <a:lnTo>
                  <a:pt x="869749" y="725214"/>
                </a:lnTo>
                <a:lnTo>
                  <a:pt x="870074" y="726827"/>
                </a:lnTo>
                <a:cubicBezTo>
                  <a:pt x="870074" y="775599"/>
                  <a:pt x="830537" y="815136"/>
                  <a:pt x="781765" y="815136"/>
                </a:cubicBezTo>
                <a:cubicBezTo>
                  <a:pt x="732993" y="815136"/>
                  <a:pt x="693456" y="775599"/>
                  <a:pt x="693456" y="726827"/>
                </a:cubicBezTo>
                <a:lnTo>
                  <a:pt x="693782" y="725214"/>
                </a:lnTo>
                <a:lnTo>
                  <a:pt x="693130" y="725214"/>
                </a:lnTo>
                <a:lnTo>
                  <a:pt x="693456" y="726827"/>
                </a:lnTo>
                <a:cubicBezTo>
                  <a:pt x="693456" y="775599"/>
                  <a:pt x="653919" y="815136"/>
                  <a:pt x="605147" y="815136"/>
                </a:cubicBezTo>
                <a:cubicBezTo>
                  <a:pt x="580761" y="815136"/>
                  <a:pt x="558684" y="805252"/>
                  <a:pt x="542703" y="789271"/>
                </a:cubicBezTo>
                <a:lnTo>
                  <a:pt x="523827" y="761275"/>
                </a:lnTo>
                <a:lnTo>
                  <a:pt x="522914" y="765798"/>
                </a:lnTo>
                <a:cubicBezTo>
                  <a:pt x="509508" y="797494"/>
                  <a:pt x="478124" y="819733"/>
                  <a:pt x="441545" y="819733"/>
                </a:cubicBezTo>
                <a:cubicBezTo>
                  <a:pt x="392773" y="819733"/>
                  <a:pt x="353236" y="780196"/>
                  <a:pt x="353236" y="731424"/>
                </a:cubicBezTo>
                <a:lnTo>
                  <a:pt x="354489" y="725214"/>
                </a:lnTo>
                <a:lnTo>
                  <a:pt x="352910" y="725214"/>
                </a:lnTo>
                <a:lnTo>
                  <a:pt x="353236" y="726827"/>
                </a:lnTo>
                <a:cubicBezTo>
                  <a:pt x="353236" y="775599"/>
                  <a:pt x="313699" y="815136"/>
                  <a:pt x="264927" y="815136"/>
                </a:cubicBezTo>
                <a:cubicBezTo>
                  <a:pt x="216155" y="815136"/>
                  <a:pt x="176618" y="775599"/>
                  <a:pt x="176618" y="726827"/>
                </a:cubicBezTo>
                <a:lnTo>
                  <a:pt x="176943" y="725214"/>
                </a:lnTo>
                <a:lnTo>
                  <a:pt x="175364" y="725214"/>
                </a:lnTo>
                <a:lnTo>
                  <a:pt x="176618" y="731424"/>
                </a:lnTo>
                <a:cubicBezTo>
                  <a:pt x="176618" y="780196"/>
                  <a:pt x="137081" y="819733"/>
                  <a:pt x="88309" y="819733"/>
                </a:cubicBezTo>
                <a:cubicBezTo>
                  <a:pt x="39537" y="819733"/>
                  <a:pt x="0" y="780196"/>
                  <a:pt x="0" y="731424"/>
                </a:cubicBezTo>
                <a:lnTo>
                  <a:pt x="1253" y="725214"/>
                </a:lnTo>
                <a:lnTo>
                  <a:pt x="1" y="725214"/>
                </a:lnTo>
                <a:lnTo>
                  <a:pt x="1" y="362607"/>
                </a:lnTo>
                <a:cubicBezTo>
                  <a:pt x="1" y="162345"/>
                  <a:pt x="162346" y="0"/>
                  <a:pt x="362608" y="0"/>
                </a:cubicBez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6" name="弧形 135"/>
          <p:cNvSpPr/>
          <p:nvPr/>
        </p:nvSpPr>
        <p:spPr>
          <a:xfrm rot="13638684">
            <a:off x="7520685" y="5018902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7" name="橢圓 136"/>
          <p:cNvSpPr/>
          <p:nvPr/>
        </p:nvSpPr>
        <p:spPr>
          <a:xfrm>
            <a:off x="7419651" y="4976144"/>
            <a:ext cx="72064" cy="7206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8" name="橢圓 137"/>
          <p:cNvSpPr/>
          <p:nvPr/>
        </p:nvSpPr>
        <p:spPr>
          <a:xfrm>
            <a:off x="7658111" y="4981508"/>
            <a:ext cx="72064" cy="7206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9" name="弧形 138"/>
          <p:cNvSpPr/>
          <p:nvPr/>
        </p:nvSpPr>
        <p:spPr>
          <a:xfrm rot="11272823">
            <a:off x="7576236" y="5077189"/>
            <a:ext cx="154322" cy="143576"/>
          </a:xfrm>
          <a:prstGeom prst="arc">
            <a:avLst>
              <a:gd name="adj1" fmla="val 11019272"/>
              <a:gd name="adj2" fmla="val 17573026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0" name="弧形 139"/>
          <p:cNvSpPr/>
          <p:nvPr/>
        </p:nvSpPr>
        <p:spPr>
          <a:xfrm rot="18133355">
            <a:off x="7388571" y="4942606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1" name="弧形 140"/>
          <p:cNvSpPr/>
          <p:nvPr/>
        </p:nvSpPr>
        <p:spPr>
          <a:xfrm rot="18731171">
            <a:off x="7628617" y="4943320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2" name="手繪多邊形 141"/>
          <p:cNvSpPr/>
          <p:nvPr/>
        </p:nvSpPr>
        <p:spPr>
          <a:xfrm>
            <a:off x="7868444" y="4908354"/>
            <a:ext cx="70529" cy="125358"/>
          </a:xfrm>
          <a:custGeom>
            <a:avLst/>
            <a:gdLst>
              <a:gd name="connsiteX0" fmla="*/ 11838 w 106362"/>
              <a:gd name="connsiteY0" fmla="*/ 0 h 189048"/>
              <a:gd name="connsiteX1" fmla="*/ 106362 w 106362"/>
              <a:gd name="connsiteY1" fmla="*/ 94524 h 189048"/>
              <a:gd name="connsiteX2" fmla="*/ 11838 w 106362"/>
              <a:gd name="connsiteY2" fmla="*/ 189048 h 189048"/>
              <a:gd name="connsiteX3" fmla="*/ 0 w 106362"/>
              <a:gd name="connsiteY3" fmla="*/ 186658 h 189048"/>
              <a:gd name="connsiteX4" fmla="*/ 0 w 106362"/>
              <a:gd name="connsiteY4" fmla="*/ 2390 h 189048"/>
              <a:gd name="connsiteX5" fmla="*/ 11838 w 106362"/>
              <a:gd name="connsiteY5" fmla="*/ 0 h 189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6362" h="189048">
                <a:moveTo>
                  <a:pt x="11838" y="0"/>
                </a:moveTo>
                <a:cubicBezTo>
                  <a:pt x="64042" y="0"/>
                  <a:pt x="106362" y="42320"/>
                  <a:pt x="106362" y="94524"/>
                </a:cubicBezTo>
                <a:cubicBezTo>
                  <a:pt x="106362" y="146728"/>
                  <a:pt x="64042" y="189048"/>
                  <a:pt x="11838" y="189048"/>
                </a:cubicBezTo>
                <a:lnTo>
                  <a:pt x="0" y="186658"/>
                </a:lnTo>
                <a:lnTo>
                  <a:pt x="0" y="2390"/>
                </a:lnTo>
                <a:lnTo>
                  <a:pt x="11838" y="0"/>
                </a:lnTo>
                <a:close/>
              </a:path>
            </a:pathLst>
          </a:custGeom>
          <a:gradFill flip="none" rotWithShape="1"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3" name="弧形 142"/>
          <p:cNvSpPr/>
          <p:nvPr/>
        </p:nvSpPr>
        <p:spPr>
          <a:xfrm rot="1461097">
            <a:off x="7795277" y="4918504"/>
            <a:ext cx="102330" cy="95204"/>
          </a:xfrm>
          <a:prstGeom prst="arc">
            <a:avLst>
              <a:gd name="adj1" fmla="val 18650545"/>
              <a:gd name="adj2" fmla="val 0"/>
            </a:avLst>
          </a:prstGeom>
          <a:ln w="9525" cap="rnd"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4" name="弧形 143"/>
          <p:cNvSpPr/>
          <p:nvPr/>
        </p:nvSpPr>
        <p:spPr>
          <a:xfrm rot="5704529">
            <a:off x="7494533" y="5179009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grpSp>
        <p:nvGrpSpPr>
          <p:cNvPr id="145" name="群組 144"/>
          <p:cNvGrpSpPr/>
          <p:nvPr/>
        </p:nvGrpSpPr>
        <p:grpSpPr>
          <a:xfrm>
            <a:off x="8024786" y="5630227"/>
            <a:ext cx="367657" cy="1227708"/>
            <a:chOff x="5759353" y="4686728"/>
            <a:chExt cx="367657" cy="122770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46" name="圓角化同側角落矩形 145"/>
            <p:cNvSpPr/>
            <p:nvPr/>
          </p:nvSpPr>
          <p:spPr>
            <a:xfrm rot="10800000">
              <a:off x="5843650" y="5146992"/>
              <a:ext cx="263476" cy="767444"/>
            </a:xfrm>
            <a:prstGeom prst="round2SameRect">
              <a:avLst>
                <a:gd name="adj1" fmla="val 0"/>
                <a:gd name="adj2" fmla="val 50000"/>
              </a:avLst>
            </a:pr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7" name="圓角化同側角落矩形 146"/>
            <p:cNvSpPr/>
            <p:nvPr/>
          </p:nvSpPr>
          <p:spPr>
            <a:xfrm>
              <a:off x="5764147" y="4689579"/>
              <a:ext cx="358068" cy="608883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8" name="弧形 147"/>
            <p:cNvSpPr/>
            <p:nvPr/>
          </p:nvSpPr>
          <p:spPr>
            <a:xfrm rot="20811286">
              <a:off x="5759353" y="4686728"/>
              <a:ext cx="367657" cy="371774"/>
            </a:xfrm>
            <a:prstGeom prst="arc">
              <a:avLst>
                <a:gd name="adj1" fmla="val 16730560"/>
                <a:gd name="adj2" fmla="val 0"/>
              </a:avLst>
            </a:prstGeom>
            <a:ln w="25400" cap="rnd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49" name="弧形 148"/>
          <p:cNvSpPr/>
          <p:nvPr/>
        </p:nvSpPr>
        <p:spPr>
          <a:xfrm rot="15944160">
            <a:off x="7403949" y="4447671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50" name="圓角矩形 149"/>
          <p:cNvSpPr/>
          <p:nvPr/>
        </p:nvSpPr>
        <p:spPr>
          <a:xfrm>
            <a:off x="4353577" y="877660"/>
            <a:ext cx="1150127" cy="266286"/>
          </a:xfrm>
          <a:prstGeom prst="roundRect">
            <a:avLst>
              <a:gd name="adj" fmla="val 50000"/>
            </a:avLst>
          </a:prstGeom>
          <a:solidFill>
            <a:srgbClr val="75AF5D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51" name="手繪多邊形 150"/>
          <p:cNvSpPr/>
          <p:nvPr/>
        </p:nvSpPr>
        <p:spPr>
          <a:xfrm>
            <a:off x="4790469" y="438611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23000">
                <a:schemeClr val="accent1">
                  <a:lumMod val="60000"/>
                  <a:lumOff val="40000"/>
                </a:schemeClr>
              </a:gs>
              <a:gs pos="100000">
                <a:srgbClr val="6FAC46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  <p:sp>
        <p:nvSpPr>
          <p:cNvPr id="152" name="手繪多邊形 151"/>
          <p:cNvSpPr/>
          <p:nvPr/>
        </p:nvSpPr>
        <p:spPr>
          <a:xfrm>
            <a:off x="7709689" y="3609158"/>
            <a:ext cx="1017831" cy="583705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23000">
                <a:schemeClr val="accent1">
                  <a:lumMod val="60000"/>
                  <a:lumOff val="40000"/>
                </a:schemeClr>
              </a:gs>
              <a:gs pos="100000">
                <a:srgbClr val="6FAC46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  <p:sp>
        <p:nvSpPr>
          <p:cNvPr id="153" name="圓角矩形 152"/>
          <p:cNvSpPr/>
          <p:nvPr/>
        </p:nvSpPr>
        <p:spPr>
          <a:xfrm>
            <a:off x="7409201" y="4083201"/>
            <a:ext cx="773508" cy="179088"/>
          </a:xfrm>
          <a:prstGeom prst="roundRect">
            <a:avLst>
              <a:gd name="adj" fmla="val 50000"/>
            </a:avLst>
          </a:prstGeom>
          <a:solidFill>
            <a:srgbClr val="75AF5D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54" name="手繪多邊形 153"/>
          <p:cNvSpPr/>
          <p:nvPr/>
        </p:nvSpPr>
        <p:spPr>
          <a:xfrm>
            <a:off x="1309822" y="5813561"/>
            <a:ext cx="660225" cy="353192"/>
          </a:xfrm>
          <a:custGeom>
            <a:avLst/>
            <a:gdLst>
              <a:gd name="connsiteX0" fmla="*/ 760518 w 1324898"/>
              <a:gd name="connsiteY0" fmla="*/ 0 h 708764"/>
              <a:gd name="connsiteX1" fmla="*/ 1038139 w 1324898"/>
              <a:gd name="connsiteY1" fmla="*/ 184019 h 708764"/>
              <a:gd name="connsiteX2" fmla="*/ 1040450 w 1324898"/>
              <a:gd name="connsiteY2" fmla="*/ 195468 h 708764"/>
              <a:gd name="connsiteX3" fmla="*/ 1079761 w 1324898"/>
              <a:gd name="connsiteY3" fmla="*/ 201411 h 708764"/>
              <a:gd name="connsiteX4" fmla="*/ 1229599 w 1324898"/>
              <a:gd name="connsiteY4" fmla="*/ 337264 h 708764"/>
              <a:gd name="connsiteX5" fmla="*/ 1247292 w 1324898"/>
              <a:gd name="connsiteY5" fmla="*/ 424901 h 708764"/>
              <a:gd name="connsiteX6" fmla="*/ 1279976 w 1324898"/>
              <a:gd name="connsiteY6" fmla="*/ 446936 h 708764"/>
              <a:gd name="connsiteX7" fmla="*/ 1324898 w 1324898"/>
              <a:gd name="connsiteY7" fmla="*/ 555389 h 708764"/>
              <a:gd name="connsiteX8" fmla="*/ 1171523 w 1324898"/>
              <a:gd name="connsiteY8" fmla="*/ 708764 h 708764"/>
              <a:gd name="connsiteX9" fmla="*/ 153375 w 1324898"/>
              <a:gd name="connsiteY9" fmla="*/ 708764 h 708764"/>
              <a:gd name="connsiteX10" fmla="*/ 0 w 1324898"/>
              <a:gd name="connsiteY10" fmla="*/ 555389 h 708764"/>
              <a:gd name="connsiteX11" fmla="*/ 93674 w 1324898"/>
              <a:gd name="connsiteY11" fmla="*/ 414067 h 708764"/>
              <a:gd name="connsiteX12" fmla="*/ 149135 w 1324898"/>
              <a:gd name="connsiteY12" fmla="*/ 402870 h 708764"/>
              <a:gd name="connsiteX13" fmla="*/ 162498 w 1324898"/>
              <a:gd name="connsiteY13" fmla="*/ 336680 h 708764"/>
              <a:gd name="connsiteX14" fmla="*/ 384125 w 1324898"/>
              <a:gd name="connsiteY14" fmla="*/ 189776 h 708764"/>
              <a:gd name="connsiteX15" fmla="*/ 455651 w 1324898"/>
              <a:gd name="connsiteY15" fmla="*/ 200590 h 708764"/>
              <a:gd name="connsiteX16" fmla="*/ 477438 w 1324898"/>
              <a:gd name="connsiteY16" fmla="*/ 211063 h 708764"/>
              <a:gd name="connsiteX17" fmla="*/ 482898 w 1324898"/>
              <a:gd name="connsiteY17" fmla="*/ 184019 h 708764"/>
              <a:gd name="connsiteX18" fmla="*/ 760518 w 1324898"/>
              <a:gd name="connsiteY18" fmla="*/ 0 h 708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24898" h="708764">
                <a:moveTo>
                  <a:pt x="760518" y="0"/>
                </a:moveTo>
                <a:cubicBezTo>
                  <a:pt x="885320" y="0"/>
                  <a:pt x="992399" y="75879"/>
                  <a:pt x="1038139" y="184019"/>
                </a:cubicBezTo>
                <a:lnTo>
                  <a:pt x="1040450" y="195468"/>
                </a:lnTo>
                <a:lnTo>
                  <a:pt x="1079761" y="201411"/>
                </a:lnTo>
                <a:cubicBezTo>
                  <a:pt x="1147427" y="222457"/>
                  <a:pt x="1202261" y="272629"/>
                  <a:pt x="1229599" y="337264"/>
                </a:cubicBezTo>
                <a:lnTo>
                  <a:pt x="1247292" y="424901"/>
                </a:lnTo>
                <a:lnTo>
                  <a:pt x="1279976" y="446936"/>
                </a:lnTo>
                <a:cubicBezTo>
                  <a:pt x="1307731" y="474692"/>
                  <a:pt x="1324898" y="513036"/>
                  <a:pt x="1324898" y="555389"/>
                </a:cubicBezTo>
                <a:cubicBezTo>
                  <a:pt x="1324898" y="640096"/>
                  <a:pt x="1256230" y="708764"/>
                  <a:pt x="1171523" y="708764"/>
                </a:cubicBezTo>
                <a:lnTo>
                  <a:pt x="153375" y="708764"/>
                </a:lnTo>
                <a:cubicBezTo>
                  <a:pt x="68668" y="708764"/>
                  <a:pt x="0" y="640096"/>
                  <a:pt x="0" y="555389"/>
                </a:cubicBezTo>
                <a:cubicBezTo>
                  <a:pt x="0" y="491859"/>
                  <a:pt x="38626" y="437350"/>
                  <a:pt x="93674" y="414067"/>
                </a:cubicBezTo>
                <a:lnTo>
                  <a:pt x="149135" y="402870"/>
                </a:lnTo>
                <a:lnTo>
                  <a:pt x="162498" y="336680"/>
                </a:lnTo>
                <a:cubicBezTo>
                  <a:pt x="199013" y="250351"/>
                  <a:pt x="284495" y="189776"/>
                  <a:pt x="384125" y="189776"/>
                </a:cubicBezTo>
                <a:cubicBezTo>
                  <a:pt x="409033" y="189776"/>
                  <a:pt x="433056" y="193562"/>
                  <a:pt x="455651" y="200590"/>
                </a:cubicBezTo>
                <a:lnTo>
                  <a:pt x="477438" y="211063"/>
                </a:lnTo>
                <a:lnTo>
                  <a:pt x="482898" y="184019"/>
                </a:lnTo>
                <a:cubicBezTo>
                  <a:pt x="528637" y="75879"/>
                  <a:pt x="635717" y="0"/>
                  <a:pt x="760518" y="0"/>
                </a:cubicBezTo>
                <a:close/>
              </a:path>
            </a:pathLst>
          </a:custGeom>
          <a:gradFill>
            <a:gsLst>
              <a:gs pos="23000">
                <a:schemeClr val="accent1">
                  <a:lumMod val="60000"/>
                  <a:lumOff val="40000"/>
                </a:schemeClr>
              </a:gs>
              <a:gs pos="100000">
                <a:srgbClr val="6FAC46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  <p:sp>
        <p:nvSpPr>
          <p:cNvPr id="155" name="圓角矩形 154"/>
          <p:cNvSpPr/>
          <p:nvPr/>
        </p:nvSpPr>
        <p:spPr>
          <a:xfrm>
            <a:off x="6059397" y="3465747"/>
            <a:ext cx="429267" cy="1181964"/>
          </a:xfrm>
          <a:prstGeom prst="roundRect">
            <a:avLst/>
          </a:prstGeom>
          <a:noFill/>
          <a:ln>
            <a:solidFill>
              <a:srgbClr val="57A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69" name="標題 1"/>
          <p:cNvSpPr txBox="1">
            <a:spLocks/>
          </p:cNvSpPr>
          <p:nvPr/>
        </p:nvSpPr>
        <p:spPr>
          <a:xfrm>
            <a:off x="408733" y="848172"/>
            <a:ext cx="1164616" cy="1143000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r>
              <a:rPr lang="zh-TW" altLang="en-US" sz="2300" b="1" spc="300" dirty="0">
                <a:solidFill>
                  <a:srgbClr val="57A777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選擇關係</a:t>
            </a:r>
            <a:endParaRPr lang="zh-HK" altLang="en-US" sz="2300" b="1" spc="300" dirty="0">
              <a:solidFill>
                <a:srgbClr val="57A777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pic>
        <p:nvPicPr>
          <p:cNvPr id="170" name="圖片 16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5291" y="1016356"/>
            <a:ext cx="651591" cy="409871"/>
          </a:xfrm>
          <a:prstGeom prst="rect">
            <a:avLst/>
          </a:prstGeom>
        </p:spPr>
      </p:pic>
      <p:pic>
        <p:nvPicPr>
          <p:cNvPr id="172" name="圖片 17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2962" y="1843037"/>
            <a:ext cx="981134" cy="1324696"/>
          </a:xfrm>
          <a:prstGeom prst="rect">
            <a:avLst/>
          </a:prstGeom>
        </p:spPr>
      </p:pic>
      <p:pic>
        <p:nvPicPr>
          <p:cNvPr id="173" name="圖片 17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4546" y="1265906"/>
            <a:ext cx="918053" cy="1961462"/>
          </a:xfrm>
          <a:prstGeom prst="rect">
            <a:avLst/>
          </a:prstGeom>
        </p:spPr>
      </p:pic>
      <p:pic>
        <p:nvPicPr>
          <p:cNvPr id="174" name="圖片 17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0922" y="1844161"/>
            <a:ext cx="1210506" cy="1325150"/>
          </a:xfrm>
          <a:prstGeom prst="rect">
            <a:avLst/>
          </a:prstGeom>
        </p:spPr>
      </p:pic>
      <p:pic>
        <p:nvPicPr>
          <p:cNvPr id="159" name="圖片 15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917" y="189015"/>
            <a:ext cx="442593" cy="1921785"/>
          </a:xfrm>
          <a:prstGeom prst="rect">
            <a:avLst/>
          </a:prstGeom>
        </p:spPr>
      </p:pic>
      <p:sp>
        <p:nvSpPr>
          <p:cNvPr id="160" name="流程圖: 程序 159">
            <a:hlinkClick r:id="rId7" action="ppaction://hlinksldjump"/>
          </p:cNvPr>
          <p:cNvSpPr/>
          <p:nvPr/>
        </p:nvSpPr>
        <p:spPr>
          <a:xfrm>
            <a:off x="1662993" y="3800242"/>
            <a:ext cx="250009" cy="107087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1" name="流程圖: 程序 160">
            <a:hlinkClick r:id="rId8" action="ppaction://hlinksldjump"/>
          </p:cNvPr>
          <p:cNvSpPr/>
          <p:nvPr/>
        </p:nvSpPr>
        <p:spPr>
          <a:xfrm>
            <a:off x="2044815" y="3814301"/>
            <a:ext cx="250009" cy="65206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2" name="流程圖: 程序 161">
            <a:hlinkClick r:id="rId9" action="ppaction://hlinksldjump"/>
          </p:cNvPr>
          <p:cNvSpPr/>
          <p:nvPr/>
        </p:nvSpPr>
        <p:spPr>
          <a:xfrm>
            <a:off x="2406416" y="3821612"/>
            <a:ext cx="250009" cy="846617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3" name="流程圖: 程序 162">
            <a:hlinkClick r:id="rId10" action="ppaction://hlinksldjump"/>
          </p:cNvPr>
          <p:cNvSpPr/>
          <p:nvPr/>
        </p:nvSpPr>
        <p:spPr>
          <a:xfrm>
            <a:off x="2744168" y="3824770"/>
            <a:ext cx="250009" cy="84334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4" name="流程圖: 程序 163">
            <a:hlinkClick r:id="rId11" action="ppaction://hlinksldjump"/>
          </p:cNvPr>
          <p:cNvSpPr/>
          <p:nvPr/>
        </p:nvSpPr>
        <p:spPr>
          <a:xfrm>
            <a:off x="4063632" y="3845593"/>
            <a:ext cx="232409" cy="83431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5" name="流程圖: 程序 164">
            <a:hlinkClick r:id="rId12" action="ppaction://hlinksldjump"/>
          </p:cNvPr>
          <p:cNvSpPr/>
          <p:nvPr/>
        </p:nvSpPr>
        <p:spPr>
          <a:xfrm>
            <a:off x="4454665" y="3842479"/>
            <a:ext cx="209431" cy="821713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6" name="流程圖: 程序 165">
            <a:hlinkClick r:id="rId13" action="ppaction://hlinksldjump"/>
          </p:cNvPr>
          <p:cNvSpPr/>
          <p:nvPr/>
        </p:nvSpPr>
        <p:spPr>
          <a:xfrm>
            <a:off x="4779517" y="3835407"/>
            <a:ext cx="227354" cy="1459797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7" name="流程圖: 程序 166">
            <a:hlinkClick r:id="rId14" action="ppaction://hlinksldjump"/>
          </p:cNvPr>
          <p:cNvSpPr/>
          <p:nvPr/>
        </p:nvSpPr>
        <p:spPr>
          <a:xfrm>
            <a:off x="6161098" y="3931532"/>
            <a:ext cx="245978" cy="534006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8" name="流程圖: 程序 167">
            <a:hlinkClick r:id="rId15" action="ppaction://hlinksldjump"/>
          </p:cNvPr>
          <p:cNvSpPr/>
          <p:nvPr/>
        </p:nvSpPr>
        <p:spPr>
          <a:xfrm>
            <a:off x="6570216" y="3921957"/>
            <a:ext cx="289987" cy="1930926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1" name="頁尾版面配置區 4"/>
          <p:cNvSpPr txBox="1">
            <a:spLocks/>
          </p:cNvSpPr>
          <p:nvPr/>
        </p:nvSpPr>
        <p:spPr>
          <a:xfrm>
            <a:off x="0" y="630989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©</a:t>
            </a:r>
            <a:r>
              <a:rPr lang="zh-TW" altLang="en-US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教育局言語及聽覺服務組</a:t>
            </a:r>
            <a:endParaRPr lang="en-US" b="1" spc="50" baseline="0" dirty="0">
              <a:solidFill>
                <a:schemeClr val="bg1">
                  <a:lumMod val="6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683282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25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25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2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2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800000">
                                      <p:cBhvr>
                                        <p:cTn id="110" dur="4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3.33333E-6 L -0.0125 -0.00023 " pathEditMode="relative" rAng="0" ptsTypes="AA">
                                      <p:cBhvr>
                                        <p:cTn id="112" dur="2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500" y="-2300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900"/>
                            </p:stCondLst>
                            <p:childTnLst>
                              <p:par>
                                <p:cTn id="116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 animBg="1"/>
      <p:bldP spid="107" grpId="0" animBg="1"/>
      <p:bldP spid="108" grpId="0"/>
      <p:bldP spid="109" grpId="0"/>
      <p:bldP spid="111" grpId="0"/>
      <p:bldP spid="112" grpId="0"/>
      <p:bldP spid="114" grpId="0"/>
      <p:bldP spid="116" grpId="0"/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9" grpId="0" animBg="1"/>
      <p:bldP spid="155" grpId="0" animBg="1"/>
      <p:bldP spid="169" grpId="0"/>
      <p:bldP spid="160" grpId="0"/>
      <p:bldP spid="161" grpId="0"/>
      <p:bldP spid="162" grpId="0"/>
      <p:bldP spid="163" grpId="0"/>
      <p:bldP spid="164" grpId="0"/>
      <p:bldP spid="165" grpId="0"/>
      <p:bldP spid="166" grpId="0"/>
      <p:bldP spid="167" grpId="0"/>
      <p:bldP spid="16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投影片編號版面配置區 6"/>
          <p:cNvSpPr>
            <a:spLocks noGrp="1"/>
          </p:cNvSpPr>
          <p:nvPr>
            <p:ph type="sldNum" sz="quarter" idx="4"/>
          </p:nvPr>
        </p:nvSpPr>
        <p:spPr>
          <a:xfrm>
            <a:off x="8129588" y="5691546"/>
            <a:ext cx="609600" cy="5207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15DD1C8-0560-4461-B8B6-A1AFA9F5C4F2}" type="slidenum">
              <a:rPr kumimoji="0" lang="zh-HK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rbel" panose="020B0503020204020204" pitchFamily="34" charset="0"/>
                <a:ea typeface="微軟正黑體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zh-HK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orbel" panose="020B0503020204020204" pitchFamily="34" charset="0"/>
              <a:ea typeface="微軟正黑體"/>
              <a:cs typeface="+mn-cs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19AAC371-BF0C-4943-98E2-8A1A73D474C5}"/>
              </a:ext>
            </a:extLst>
          </p:cNvPr>
          <p:cNvSpPr/>
          <p:nvPr/>
        </p:nvSpPr>
        <p:spPr>
          <a:xfrm>
            <a:off x="2717251" y="4286912"/>
            <a:ext cx="2005130" cy="44767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CB9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5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高熱、低溫、</a:t>
            </a:r>
            <a:r>
              <a:rPr lang="zh-HK" altLang="en-US" sz="15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有</a:t>
            </a:r>
            <a:r>
              <a:rPr lang="zh-TW" altLang="en-US" sz="15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輻射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5870F340-35AC-4B83-A79A-56B67088A890}"/>
              </a:ext>
            </a:extLst>
          </p:cNvPr>
          <p:cNvSpPr/>
          <p:nvPr/>
        </p:nvSpPr>
        <p:spPr>
          <a:xfrm>
            <a:off x="4951028" y="4286912"/>
            <a:ext cx="1586896" cy="45252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CB9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zh-HK" altLang="en-US" sz="15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充滿</a:t>
            </a:r>
            <a:r>
              <a:rPr lang="zh-TW" altLang="en-US" sz="15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有害的物質</a:t>
            </a:r>
          </a:p>
        </p:txBody>
      </p:sp>
      <p:sp>
        <p:nvSpPr>
          <p:cNvPr id="16" name="內容版面配置區 8"/>
          <p:cNvSpPr txBox="1">
            <a:spLocks/>
          </p:cNvSpPr>
          <p:nvPr/>
        </p:nvSpPr>
        <p:spPr bwMode="auto">
          <a:xfrm>
            <a:off x="3591914" y="3590770"/>
            <a:ext cx="2333350" cy="43626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buNone/>
            </a:pPr>
            <a:r>
              <a:rPr lang="zh-TW" altLang="en-US" sz="16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血汗工廠</a:t>
            </a:r>
            <a:r>
              <a:rPr lang="zh-HK" altLang="en-US" sz="16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的</a:t>
            </a:r>
            <a:r>
              <a:rPr lang="zh-TW" altLang="en-US" sz="16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工作環境</a:t>
            </a:r>
          </a:p>
        </p:txBody>
      </p:sp>
      <p:sp>
        <p:nvSpPr>
          <p:cNvPr id="5" name="矩形 4"/>
          <p:cNvSpPr/>
          <p:nvPr/>
        </p:nvSpPr>
        <p:spPr>
          <a:xfrm>
            <a:off x="1112250" y="2610045"/>
            <a:ext cx="71833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>
              <a:spcBef>
                <a:spcPts val="450"/>
              </a:spcBef>
            </a:pPr>
            <a:r>
              <a:rPr lang="zh-TW" altLang="en-US" sz="3200" b="1" dirty="0" smtClean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「血汗工廠」的</a:t>
            </a:r>
            <a:r>
              <a:rPr lang="zh-TW" altLang="en-US" sz="3200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工作環境</a:t>
            </a:r>
            <a:r>
              <a:rPr lang="zh-HK" altLang="en-US" sz="3200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是怎樣的呢</a:t>
            </a:r>
            <a:r>
              <a:rPr lang="zh-TW" altLang="en-US" sz="3200" b="1" dirty="0" smtClean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？</a:t>
            </a:r>
            <a:endParaRPr lang="zh-TW" altLang="en-US" sz="3200" b="1" dirty="0">
              <a:solidFill>
                <a:schemeClr val="accent1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271110" y="1189353"/>
            <a:ext cx="110799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HK" altLang="en-US" sz="1200" b="1" dirty="0">
                <a:solidFill>
                  <a:srgbClr val="6FAC46"/>
                </a:solidFill>
                <a:latin typeface="Arial" panose="020B0604020202020204" pitchFamily="34" charset="0"/>
                <a:ea typeface="微軟正黑體"/>
              </a:rPr>
              <a:t>生活與社會科</a:t>
            </a:r>
          </a:p>
        </p:txBody>
      </p:sp>
      <p:pic>
        <p:nvPicPr>
          <p:cNvPr id="23" name="圖片 2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9610" y="201590"/>
            <a:ext cx="930995" cy="987763"/>
          </a:xfrm>
          <a:prstGeom prst="rect">
            <a:avLst/>
          </a:prstGeom>
        </p:spPr>
      </p:pic>
      <p:grpSp>
        <p:nvGrpSpPr>
          <p:cNvPr id="11" name="群組 10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4" name="圓角化單一角落矩形 13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 dirty="0">
                <a:latin typeface="Arial" panose="020B0604020202020204" pitchFamily="34" charset="0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6FAC46"/>
                </a:gs>
                <a:gs pos="22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 dirty="0">
                <a:latin typeface="Arial" panose="020B0604020202020204" pitchFamily="34" charset="0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應</a:t>
              </a:r>
              <a:r>
                <a:rPr kumimoji="1" lang="zh-TW" altLang="en-US" b="1" spc="300" dirty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用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80003" y="1008322"/>
              <a:ext cx="480131" cy="3212680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練習一</a:t>
              </a:r>
              <a:endParaRPr lang="zh-HK" altLang="en-US" sz="1600" b="1" spc="300" dirty="0">
                <a:solidFill>
                  <a:srgbClr val="6FAC46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20" name="直線接點 19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6FAC4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圓角矩形 20"/>
          <p:cNvSpPr/>
          <p:nvPr/>
        </p:nvSpPr>
        <p:spPr>
          <a:xfrm>
            <a:off x="811929" y="308289"/>
            <a:ext cx="1905322" cy="613256"/>
          </a:xfrm>
          <a:prstGeom prst="roundRect">
            <a:avLst/>
          </a:prstGeom>
          <a:solidFill>
            <a:srgbClr val="FCE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B41369F7-BA03-4B90-983C-9A717524613B}"/>
              </a:ext>
            </a:extLst>
          </p:cNvPr>
          <p:cNvSpPr/>
          <p:nvPr/>
        </p:nvSpPr>
        <p:spPr>
          <a:xfrm>
            <a:off x="775353" y="379105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fontAlgn="base" hangingPunct="0">
              <a:spcBef>
                <a:spcPts val="450"/>
              </a:spcBef>
              <a:spcAft>
                <a:spcPct val="0"/>
              </a:spcAft>
              <a:buClr>
                <a:srgbClr val="FE8637"/>
              </a:buClr>
              <a:buSzPct val="70000"/>
            </a:pPr>
            <a:r>
              <a:rPr lang="zh-TW" altLang="en-US" sz="2400" dirty="0">
                <a:solidFill>
                  <a:schemeClr val="accent1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「血汗工廠」</a:t>
            </a:r>
            <a:endParaRPr lang="zh-HK" altLang="en-US" sz="2400" dirty="0">
              <a:solidFill>
                <a:schemeClr val="accent1">
                  <a:lumMod val="75000"/>
                </a:schemeClr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25" name="剪去單一角落矩形 24"/>
          <p:cNvSpPr/>
          <p:nvPr/>
        </p:nvSpPr>
        <p:spPr>
          <a:xfrm>
            <a:off x="1203541" y="2409698"/>
            <a:ext cx="7066113" cy="948662"/>
          </a:xfrm>
          <a:prstGeom prst="snip1Rect">
            <a:avLst/>
          </a:prstGeom>
          <a:noFill/>
          <a:ln w="127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26" name="橢圓 25"/>
          <p:cNvSpPr/>
          <p:nvPr/>
        </p:nvSpPr>
        <p:spPr>
          <a:xfrm>
            <a:off x="951995" y="2234694"/>
            <a:ext cx="503093" cy="48999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27" name="投影片編號版面配置區 3"/>
          <p:cNvSpPr txBox="1">
            <a:spLocks/>
          </p:cNvSpPr>
          <p:nvPr/>
        </p:nvSpPr>
        <p:spPr>
          <a:xfrm>
            <a:off x="6830996" y="6316098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rgbClr val="00924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dirty="0" smtClean="0">
                <a:solidFill>
                  <a:srgbClr val="74885A"/>
                </a:solidFill>
              </a:rPr>
              <a:t>35</a:t>
            </a:r>
            <a:endParaRPr lang="zh-HK" altLang="en-US" dirty="0">
              <a:solidFill>
                <a:srgbClr val="74885A"/>
              </a:solidFill>
            </a:endParaRPr>
          </a:p>
        </p:txBody>
      </p:sp>
      <p:sp>
        <p:nvSpPr>
          <p:cNvPr id="28" name="手繪多邊形 27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7488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選擇關係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60396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6" grpId="0" animBg="1"/>
      <p:bldP spid="5" grpId="0"/>
      <p:bldP spid="21" grpId="0" animBg="1"/>
      <p:bldP spid="24" grpId="0"/>
      <p:bldP spid="25" grpId="0" animBg="1"/>
      <p:bldP spid="2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3373936" y="4475638"/>
            <a:ext cx="3053232" cy="12879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血汗工廠的工作環境，</a:t>
            </a:r>
            <a:r>
              <a:rPr lang="zh-TW" altLang="en-US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不是</a:t>
            </a:r>
            <a:r>
              <a:rPr lang="zh-TW" altLang="en-US" b="1" dirty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高熱、低溫、有輻射，</a:t>
            </a:r>
            <a:r>
              <a:rPr lang="zh-TW" altLang="en-US" b="1" dirty="0" smtClean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就是</a:t>
            </a:r>
            <a:r>
              <a:rPr lang="zh-TW" altLang="en-US" b="1" dirty="0" smtClean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充滿</a:t>
            </a:r>
            <a:r>
              <a:rPr lang="zh-TW" altLang="en-US" b="1" dirty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有害的</a:t>
            </a:r>
            <a:r>
              <a:rPr lang="zh-TW" altLang="en-US" b="1" dirty="0" smtClean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物質</a:t>
            </a:r>
            <a:r>
              <a:rPr lang="zh-HK" altLang="en-US" b="1" dirty="0" smtClean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zh-TW" altLang="en-US" b="1" dirty="0">
              <a:solidFill>
                <a:srgbClr val="00B05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9" name="矩形: 剪去單一角落 2">
            <a:extLst>
              <a:ext uri="{FF2B5EF4-FFF2-40B4-BE49-F238E27FC236}">
                <a16:creationId xmlns:a16="http://schemas.microsoft.com/office/drawing/2014/main" id="{4F72D8B3-EC79-4482-89EE-6EBEA0551F6A}"/>
              </a:ext>
            </a:extLst>
          </p:cNvPr>
          <p:cNvSpPr/>
          <p:nvPr/>
        </p:nvSpPr>
        <p:spPr>
          <a:xfrm>
            <a:off x="3124956" y="4221002"/>
            <a:ext cx="3381721" cy="1761328"/>
          </a:xfrm>
          <a:prstGeom prst="snip1Rect">
            <a:avLst/>
          </a:prstGeom>
          <a:noFill/>
          <a:ln w="127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20" name="橢圓 19"/>
          <p:cNvSpPr/>
          <p:nvPr/>
        </p:nvSpPr>
        <p:spPr>
          <a:xfrm>
            <a:off x="2873409" y="4016698"/>
            <a:ext cx="503093" cy="503093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答</a:t>
            </a:r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992074" y="1112315"/>
            <a:ext cx="456887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>
              <a:spcBef>
                <a:spcPts val="450"/>
              </a:spcBef>
            </a:pPr>
            <a:r>
              <a:rPr lang="zh-TW" altLang="en-US" sz="2000" b="1" dirty="0" smtClean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「血汗工廠」的</a:t>
            </a:r>
            <a:r>
              <a:rPr lang="zh-TW" altLang="en-US" sz="2000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工作環境</a:t>
            </a:r>
            <a:r>
              <a:rPr lang="zh-HK" altLang="en-US" sz="2000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是怎樣的呢</a:t>
            </a:r>
            <a:r>
              <a:rPr lang="zh-TW" altLang="en-US" sz="2000" b="1" dirty="0" smtClean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？</a:t>
            </a:r>
            <a:endParaRPr lang="zh-TW" altLang="en-US" sz="2000" b="1" dirty="0">
              <a:solidFill>
                <a:schemeClr val="accent1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192583" y="2602588"/>
            <a:ext cx="1921760" cy="646331"/>
          </a:xfrm>
          <a:prstGeom prst="rect">
            <a:avLst/>
          </a:prstGeom>
          <a:solidFill>
            <a:srgbClr val="FFE699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200" b="1" dirty="0" smtClean="0">
              <a:solidFill>
                <a:srgbClr val="44546A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200" b="1" dirty="0">
                <a:solidFill>
                  <a:schemeClr val="accent1">
                    <a:lumMod val="50000"/>
                  </a:schemeClr>
                </a:solidFill>
                <a:latin typeface="Corbel"/>
                <a:ea typeface="微軟正黑體"/>
              </a:rPr>
              <a:t>血汗工廠的工作環境，</a:t>
            </a:r>
            <a:endParaRPr lang="en-US" altLang="zh-HK" sz="1200" b="1" dirty="0">
              <a:solidFill>
                <a:schemeClr val="accent1">
                  <a:lumMod val="50000"/>
                </a:schemeClr>
              </a:solidFill>
              <a:latin typeface="Corbel"/>
              <a:ea typeface="微軟正黑體"/>
            </a:endParaRPr>
          </a:p>
          <a:p>
            <a:pPr algn="ctr"/>
            <a:endParaRPr lang="en-US" altLang="zh-TW" sz="1200" b="1" dirty="0" smtClean="0">
              <a:solidFill>
                <a:srgbClr val="44546A"/>
              </a:solidFill>
              <a:latin typeface="Corbel"/>
              <a:ea typeface="微軟正黑體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718816" y="2603306"/>
            <a:ext cx="693014" cy="64633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2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Corbel"/>
                <a:ea typeface="微軟正黑體"/>
              </a:rPr>
              <a:t>就</a:t>
            </a:r>
            <a:r>
              <a:rPr lang="zh-TW" altLang="en-US" sz="1200" b="1" dirty="0">
                <a:solidFill>
                  <a:schemeClr val="bg1"/>
                </a:solidFill>
                <a:latin typeface="Corbel"/>
                <a:ea typeface="微軟正黑體"/>
              </a:rPr>
              <a:t>是</a:t>
            </a:r>
            <a:endParaRPr lang="en-US" altLang="zh-HK" sz="1200" b="1" dirty="0" smtClean="0">
              <a:solidFill>
                <a:schemeClr val="bg1"/>
              </a:solidFill>
              <a:latin typeface="Corbel"/>
              <a:ea typeface="微軟正黑體"/>
            </a:endParaRPr>
          </a:p>
          <a:p>
            <a:pPr algn="ctr"/>
            <a:endParaRPr lang="zh-HK" altLang="en-US" sz="1200" b="1" dirty="0" smtClean="0">
              <a:solidFill>
                <a:srgbClr val="7030A0"/>
              </a:solidFill>
              <a:latin typeface="Corbel"/>
              <a:ea typeface="微軟正黑體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3789165" y="2602589"/>
            <a:ext cx="1929651" cy="64633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endParaRPr lang="en-US" altLang="zh-TW" sz="1200" b="1" dirty="0" smtClean="0">
              <a:solidFill>
                <a:schemeClr val="accent1">
                  <a:lumMod val="50000"/>
                </a:schemeClr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200" b="1" dirty="0" smtClean="0">
                <a:solidFill>
                  <a:schemeClr val="accent1">
                    <a:lumMod val="50000"/>
                  </a:schemeClr>
                </a:solidFill>
                <a:latin typeface="Corbel"/>
                <a:ea typeface="微軟正黑體"/>
              </a:rPr>
              <a:t>高熱</a:t>
            </a:r>
            <a:r>
              <a:rPr lang="zh-TW" altLang="en-US" sz="1200" b="1" dirty="0">
                <a:solidFill>
                  <a:schemeClr val="accent1">
                    <a:lumMod val="50000"/>
                  </a:schemeClr>
                </a:solidFill>
                <a:latin typeface="Corbel"/>
                <a:ea typeface="微軟正黑體"/>
              </a:rPr>
              <a:t>、低溫、有輻射</a:t>
            </a:r>
            <a:r>
              <a:rPr lang="zh-HK" altLang="en-US" sz="1200" b="1" dirty="0">
                <a:solidFill>
                  <a:schemeClr val="accent1">
                    <a:lumMod val="50000"/>
                  </a:schemeClr>
                </a:solidFill>
                <a:latin typeface="Corbel"/>
                <a:ea typeface="微軟正黑體"/>
              </a:rPr>
              <a:t>，</a:t>
            </a:r>
            <a:endParaRPr lang="zh-TW" altLang="en-US" sz="1200" b="1" dirty="0">
              <a:solidFill>
                <a:schemeClr val="accent1">
                  <a:lumMod val="50000"/>
                </a:schemeClr>
              </a:solidFill>
              <a:latin typeface="Corbel"/>
              <a:ea typeface="微軟正黑體"/>
            </a:endParaRPr>
          </a:p>
          <a:p>
            <a:pPr algn="ctr"/>
            <a:endParaRPr lang="en-US" altLang="zh-TW" sz="1200" b="1" dirty="0" smtClean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411949" y="2603307"/>
            <a:ext cx="1945956" cy="64633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2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200" b="1" dirty="0">
                <a:solidFill>
                  <a:schemeClr val="accent1">
                    <a:lumMod val="50000"/>
                  </a:schemeClr>
                </a:solidFill>
                <a:latin typeface="Corbel"/>
                <a:ea typeface="微軟正黑體"/>
              </a:rPr>
              <a:t>充滿有害的物質</a:t>
            </a:r>
            <a:r>
              <a:rPr lang="zh-HK" altLang="en-US" sz="1200" b="1" dirty="0">
                <a:solidFill>
                  <a:schemeClr val="accent1">
                    <a:lumMod val="50000"/>
                  </a:schemeClr>
                </a:solidFill>
                <a:latin typeface="Corbel"/>
                <a:ea typeface="微軟正黑體"/>
              </a:rPr>
              <a:t>。</a:t>
            </a:r>
            <a:endParaRPr lang="zh-TW" altLang="en-US" sz="1200" b="1" dirty="0">
              <a:solidFill>
                <a:schemeClr val="accent1">
                  <a:lumMod val="50000"/>
                </a:schemeClr>
              </a:solidFill>
              <a:latin typeface="Corbel"/>
              <a:ea typeface="微軟正黑體"/>
            </a:endParaRPr>
          </a:p>
          <a:p>
            <a:pPr algn="ctr"/>
            <a:endParaRPr lang="zh-TW" altLang="en-US" sz="1200" b="1" dirty="0">
              <a:solidFill>
                <a:schemeClr val="accent1">
                  <a:lumMod val="50000"/>
                </a:schemeClr>
              </a:solidFill>
              <a:latin typeface="Corbel"/>
              <a:ea typeface="微軟正黑體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3096151" y="2602590"/>
            <a:ext cx="693014" cy="64633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2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Corbel"/>
                <a:ea typeface="微軟正黑體"/>
              </a:rPr>
              <a:t>不是</a:t>
            </a:r>
            <a:endParaRPr lang="en-US" altLang="zh-TW" sz="1200" b="1" dirty="0">
              <a:solidFill>
                <a:srgbClr val="7030A0"/>
              </a:solidFill>
              <a:latin typeface="Corbel"/>
              <a:ea typeface="微軟正黑體"/>
            </a:endParaRPr>
          </a:p>
          <a:p>
            <a:endParaRPr lang="zh-HK" altLang="en-US" sz="1200" b="1" dirty="0">
              <a:solidFill>
                <a:schemeClr val="bg1"/>
              </a:solidFill>
              <a:latin typeface="Corbel"/>
              <a:ea typeface="微軟正黑體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4212815" y="3346742"/>
            <a:ext cx="108234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HK" altLang="en-US" sz="1400" dirty="0" smtClean="0">
                <a:latin typeface="Arial" panose="020B0604020202020204" pitchFamily="34" charset="0"/>
                <a:ea typeface="微軟正黑體"/>
              </a:rPr>
              <a:t>（</a:t>
            </a:r>
            <a:r>
              <a:rPr lang="zh-TW" altLang="en-US" sz="1400" dirty="0" smtClean="0">
                <a:latin typeface="Arial" panose="020B0604020202020204" pitchFamily="34" charset="0"/>
                <a:ea typeface="微軟正黑體"/>
              </a:rPr>
              <a:t>選擇一</a:t>
            </a:r>
            <a:r>
              <a:rPr lang="zh-HK" altLang="en-US" sz="1400" dirty="0" smtClean="0">
                <a:latin typeface="Arial" panose="020B0604020202020204" pitchFamily="34" charset="0"/>
                <a:ea typeface="微軟正黑體"/>
              </a:rPr>
              <a:t>）</a:t>
            </a:r>
            <a:endParaRPr lang="zh-HK" altLang="en-US" sz="1400" dirty="0">
              <a:latin typeface="Arial" panose="020B0604020202020204" pitchFamily="34" charset="0"/>
              <a:ea typeface="微軟正黑體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875503" y="3346742"/>
            <a:ext cx="108234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HK" altLang="en-US" sz="1400" dirty="0" smtClean="0">
                <a:latin typeface="Arial" panose="020B0604020202020204" pitchFamily="34" charset="0"/>
                <a:ea typeface="微軟正黑體"/>
              </a:rPr>
              <a:t>（</a:t>
            </a:r>
            <a:r>
              <a:rPr lang="zh-TW" altLang="en-US" sz="1400" dirty="0" smtClean="0">
                <a:latin typeface="Arial" panose="020B0604020202020204" pitchFamily="34" charset="0"/>
                <a:ea typeface="微軟正黑體"/>
              </a:rPr>
              <a:t>選擇二</a:t>
            </a:r>
            <a:r>
              <a:rPr lang="zh-HK" altLang="en-US" sz="1400" dirty="0" smtClean="0">
                <a:latin typeface="Arial" panose="020B0604020202020204" pitchFamily="34" charset="0"/>
                <a:ea typeface="微軟正黑體"/>
              </a:rPr>
              <a:t>）</a:t>
            </a:r>
            <a:endParaRPr lang="zh-HK" altLang="en-US" sz="1400" dirty="0">
              <a:latin typeface="Arial" panose="020B0604020202020204" pitchFamily="34" charset="0"/>
              <a:ea typeface="微軟正黑體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7271110" y="1189353"/>
            <a:ext cx="110799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HK" altLang="en-US" sz="1200" b="1" dirty="0">
                <a:solidFill>
                  <a:srgbClr val="6FAC46"/>
                </a:solidFill>
                <a:latin typeface="Arial" panose="020B0604020202020204" pitchFamily="34" charset="0"/>
                <a:ea typeface="微軟正黑體"/>
              </a:rPr>
              <a:t>生活與社會科</a:t>
            </a:r>
          </a:p>
        </p:txBody>
      </p:sp>
      <p:pic>
        <p:nvPicPr>
          <p:cNvPr id="44" name="圖片 4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9610" y="201590"/>
            <a:ext cx="930995" cy="987763"/>
          </a:xfrm>
          <a:prstGeom prst="rect">
            <a:avLst/>
          </a:prstGeom>
        </p:spPr>
      </p:pic>
      <p:sp>
        <p:nvSpPr>
          <p:cNvPr id="28" name="圓角矩形 27"/>
          <p:cNvSpPr/>
          <p:nvPr/>
        </p:nvSpPr>
        <p:spPr>
          <a:xfrm>
            <a:off x="811929" y="308289"/>
            <a:ext cx="1905322" cy="613256"/>
          </a:xfrm>
          <a:prstGeom prst="roundRect">
            <a:avLst/>
          </a:prstGeom>
          <a:solidFill>
            <a:srgbClr val="FCE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B41369F7-BA03-4B90-983C-9A717524613B}"/>
              </a:ext>
            </a:extLst>
          </p:cNvPr>
          <p:cNvSpPr/>
          <p:nvPr/>
        </p:nvSpPr>
        <p:spPr>
          <a:xfrm>
            <a:off x="775353" y="379105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fontAlgn="base" hangingPunct="0">
              <a:spcBef>
                <a:spcPts val="450"/>
              </a:spcBef>
              <a:spcAft>
                <a:spcPct val="0"/>
              </a:spcAft>
              <a:buClr>
                <a:srgbClr val="FE8637"/>
              </a:buClr>
              <a:buSzPct val="70000"/>
            </a:pPr>
            <a:r>
              <a:rPr lang="zh-TW" altLang="en-US" sz="2400" dirty="0">
                <a:solidFill>
                  <a:schemeClr val="accent1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「血汗工廠」</a:t>
            </a:r>
            <a:endParaRPr lang="zh-HK" altLang="en-US" sz="2400" dirty="0">
              <a:solidFill>
                <a:schemeClr val="accent1">
                  <a:lumMod val="75000"/>
                </a:schemeClr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30" name="剪去單一角落矩形 29"/>
          <p:cNvSpPr/>
          <p:nvPr/>
        </p:nvSpPr>
        <p:spPr>
          <a:xfrm>
            <a:off x="891684" y="932922"/>
            <a:ext cx="4804478" cy="756400"/>
          </a:xfrm>
          <a:prstGeom prst="snip1Rect">
            <a:avLst/>
          </a:prstGeom>
          <a:noFill/>
          <a:ln w="127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31" name="橢圓 30"/>
          <p:cNvSpPr/>
          <p:nvPr/>
        </p:nvSpPr>
        <p:spPr>
          <a:xfrm>
            <a:off x="640137" y="757918"/>
            <a:ext cx="503093" cy="48999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zh-HK" altLang="en-US" dirty="0">
              <a:latin typeface="Arial" panose="020B0604020202020204" pitchFamily="34" charset="0"/>
            </a:endParaRPr>
          </a:p>
        </p:txBody>
      </p:sp>
      <p:grpSp>
        <p:nvGrpSpPr>
          <p:cNvPr id="17" name="群組 16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22" name="圓角化單一角落矩形 21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600" dirty="0">
                <a:latin typeface="Arial" panose="020B0604020202020204" pitchFamily="34" charset="0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6FAC46"/>
                </a:gs>
                <a:gs pos="22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600" dirty="0">
                <a:latin typeface="Arial" panose="020B0604020202020204" pitchFamily="34" charset="0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64890" y="298905"/>
              <a:ext cx="461665" cy="813410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應用</a:t>
              </a:r>
            </a:p>
          </p:txBody>
        </p:sp>
        <p:sp>
          <p:nvSpPr>
            <p:cNvPr id="25" name="矩形 24"/>
            <p:cNvSpPr/>
            <p:nvPr/>
          </p:nvSpPr>
          <p:spPr>
            <a:xfrm>
              <a:off x="80003" y="1008322"/>
              <a:ext cx="480131" cy="3212680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練習</a:t>
              </a:r>
              <a:r>
                <a:rPr lang="zh-TW" altLang="en-US" sz="1600" b="1" spc="300" dirty="0" smtClean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一</a:t>
              </a:r>
              <a:r>
                <a:rPr lang="en-US" altLang="zh-TW" sz="1600" b="1" spc="300" dirty="0" smtClean="0">
                  <a:solidFill>
                    <a:srgbClr val="6FAC46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【</a:t>
              </a:r>
              <a:r>
                <a:rPr lang="zh-TW" altLang="en-US" sz="1600" b="1" spc="300" dirty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答案</a:t>
              </a:r>
              <a:r>
                <a:rPr lang="en-US" altLang="zh-TW" sz="1600" b="1" spc="300" dirty="0">
                  <a:solidFill>
                    <a:srgbClr val="6FAC46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】</a:t>
              </a:r>
              <a:endParaRPr lang="zh-HK" altLang="en-US" sz="1600" b="1" spc="300" dirty="0">
                <a:solidFill>
                  <a:srgbClr val="6FAC46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cxnSp>
          <p:nvCxnSpPr>
            <p:cNvPr id="26" name="直線接點 25"/>
            <p:cNvCxnSpPr/>
            <p:nvPr/>
          </p:nvCxnSpPr>
          <p:spPr>
            <a:xfrm>
              <a:off x="190500" y="908195"/>
              <a:ext cx="215900" cy="0"/>
            </a:xfrm>
            <a:prstGeom prst="line">
              <a:avLst/>
            </a:prstGeom>
            <a:ln>
              <a:solidFill>
                <a:srgbClr val="6FAC4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086701D-139E-4D25-B877-4D4C207AA5AA}" type="slidenum">
              <a:rPr lang="zh-HK" altLang="en-US" smtClean="0"/>
              <a:pPr/>
              <a:t>36</a:t>
            </a:fld>
            <a:endParaRPr lang="zh-HK" altLang="en-US" dirty="0"/>
          </a:p>
        </p:txBody>
      </p:sp>
      <p:sp>
        <p:nvSpPr>
          <p:cNvPr id="27" name="手繪多邊形 26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7488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選擇關係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34950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 animBg="1"/>
      <p:bldP spid="20" grpId="0" animBg="1"/>
      <p:bldP spid="34" grpId="0"/>
      <p:bldP spid="35" grpId="0" animBg="1"/>
      <p:bldP spid="36" grpId="0" animBg="1"/>
      <p:bldP spid="37" grpId="0" animBg="1"/>
      <p:bldP spid="38" grpId="0" animBg="1"/>
      <p:bldP spid="39" grpId="0" animBg="1"/>
      <p:bldP spid="40" grpId="0"/>
      <p:bldP spid="41" grpId="0"/>
      <p:bldP spid="28" grpId="0" animBg="1"/>
      <p:bldP spid="29" grpId="0"/>
      <p:bldP spid="30" grpId="0" animBg="1"/>
      <p:bldP spid="31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手繪多邊形 25"/>
          <p:cNvSpPr/>
          <p:nvPr/>
        </p:nvSpPr>
        <p:spPr>
          <a:xfrm flipH="1">
            <a:off x="5060274" y="3071640"/>
            <a:ext cx="3857784" cy="1901843"/>
          </a:xfrm>
          <a:custGeom>
            <a:avLst/>
            <a:gdLst>
              <a:gd name="connsiteX0" fmla="*/ 370130 w 3169996"/>
              <a:gd name="connsiteY0" fmla="*/ 112891 h 1756629"/>
              <a:gd name="connsiteX1" fmla="*/ 73568 w 3169996"/>
              <a:gd name="connsiteY1" fmla="*/ 397096 h 1756629"/>
              <a:gd name="connsiteX2" fmla="*/ 48854 w 3169996"/>
              <a:gd name="connsiteY2" fmla="*/ 916080 h 1756629"/>
              <a:gd name="connsiteX3" fmla="*/ 654335 w 3169996"/>
              <a:gd name="connsiteY3" fmla="*/ 1175572 h 1756629"/>
              <a:gd name="connsiteX4" fmla="*/ 1346313 w 3169996"/>
              <a:gd name="connsiteY4" fmla="*/ 1286782 h 1756629"/>
              <a:gd name="connsiteX5" fmla="*/ 1655232 w 3169996"/>
              <a:gd name="connsiteY5" fmla="*/ 1756339 h 1756629"/>
              <a:gd name="connsiteX6" fmla="*/ 1630519 w 3169996"/>
              <a:gd name="connsiteY6" fmla="*/ 1212642 h 1756629"/>
              <a:gd name="connsiteX7" fmla="*/ 2557276 w 3169996"/>
              <a:gd name="connsiteY7" fmla="*/ 1163215 h 1756629"/>
              <a:gd name="connsiteX8" fmla="*/ 3100973 w 3169996"/>
              <a:gd name="connsiteY8" fmla="*/ 891366 h 1756629"/>
              <a:gd name="connsiteX9" fmla="*/ 3002119 w 3169996"/>
              <a:gd name="connsiteY9" fmla="*/ 187031 h 1756629"/>
              <a:gd name="connsiteX10" fmla="*/ 1655232 w 3169996"/>
              <a:gd name="connsiteY10" fmla="*/ 1680 h 1756629"/>
              <a:gd name="connsiteX11" fmla="*/ 370130 w 3169996"/>
              <a:gd name="connsiteY11" fmla="*/ 112891 h 1756629"/>
              <a:gd name="connsiteX0" fmla="*/ 432930 w 3232796"/>
              <a:gd name="connsiteY0" fmla="*/ 113103 h 1756841"/>
              <a:gd name="connsiteX1" fmla="*/ 27539 w 3232796"/>
              <a:gd name="connsiteY1" fmla="*/ 446735 h 1756841"/>
              <a:gd name="connsiteX2" fmla="*/ 111654 w 3232796"/>
              <a:gd name="connsiteY2" fmla="*/ 916292 h 1756841"/>
              <a:gd name="connsiteX3" fmla="*/ 717135 w 3232796"/>
              <a:gd name="connsiteY3" fmla="*/ 1175784 h 1756841"/>
              <a:gd name="connsiteX4" fmla="*/ 1409113 w 3232796"/>
              <a:gd name="connsiteY4" fmla="*/ 1286994 h 1756841"/>
              <a:gd name="connsiteX5" fmla="*/ 1718032 w 3232796"/>
              <a:gd name="connsiteY5" fmla="*/ 1756551 h 1756841"/>
              <a:gd name="connsiteX6" fmla="*/ 1693319 w 3232796"/>
              <a:gd name="connsiteY6" fmla="*/ 1212854 h 1756841"/>
              <a:gd name="connsiteX7" fmla="*/ 2620076 w 3232796"/>
              <a:gd name="connsiteY7" fmla="*/ 1163427 h 1756841"/>
              <a:gd name="connsiteX8" fmla="*/ 3163773 w 3232796"/>
              <a:gd name="connsiteY8" fmla="*/ 891578 h 1756841"/>
              <a:gd name="connsiteX9" fmla="*/ 3064919 w 3232796"/>
              <a:gd name="connsiteY9" fmla="*/ 187243 h 1756841"/>
              <a:gd name="connsiteX10" fmla="*/ 1718032 w 3232796"/>
              <a:gd name="connsiteY10" fmla="*/ 1892 h 1756841"/>
              <a:gd name="connsiteX11" fmla="*/ 432930 w 3232796"/>
              <a:gd name="connsiteY11" fmla="*/ 113103 h 1756841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1718032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58592 h 1702114"/>
              <a:gd name="connsiteX1" fmla="*/ 27539 w 3232796"/>
              <a:gd name="connsiteY1" fmla="*/ 392224 h 1702114"/>
              <a:gd name="connsiteX2" fmla="*/ 111654 w 3232796"/>
              <a:gd name="connsiteY2" fmla="*/ 861781 h 1702114"/>
              <a:gd name="connsiteX3" fmla="*/ 717135 w 3232796"/>
              <a:gd name="connsiteY3" fmla="*/ 1121273 h 1702114"/>
              <a:gd name="connsiteX4" fmla="*/ 1409113 w 3232796"/>
              <a:gd name="connsiteY4" fmla="*/ 1232483 h 1702114"/>
              <a:gd name="connsiteX5" fmla="*/ 1718032 w 3232796"/>
              <a:gd name="connsiteY5" fmla="*/ 1702040 h 1702114"/>
              <a:gd name="connsiteX6" fmla="*/ 1826332 w 3232796"/>
              <a:gd name="connsiteY6" fmla="*/ 1195413 h 1702114"/>
              <a:gd name="connsiteX7" fmla="*/ 2620076 w 3232796"/>
              <a:gd name="connsiteY7" fmla="*/ 1108916 h 1702114"/>
              <a:gd name="connsiteX8" fmla="*/ 3163773 w 3232796"/>
              <a:gd name="connsiteY8" fmla="*/ 837067 h 1702114"/>
              <a:gd name="connsiteX9" fmla="*/ 3064919 w 3232796"/>
              <a:gd name="connsiteY9" fmla="*/ 132732 h 1702114"/>
              <a:gd name="connsiteX10" fmla="*/ 1728588 w 3232796"/>
              <a:gd name="connsiteY10" fmla="*/ 6314 h 1702114"/>
              <a:gd name="connsiteX11" fmla="*/ 432930 w 3232796"/>
              <a:gd name="connsiteY11" fmla="*/ 58592 h 1702114"/>
              <a:gd name="connsiteX0" fmla="*/ 432930 w 3277438"/>
              <a:gd name="connsiteY0" fmla="*/ 62238 h 1705760"/>
              <a:gd name="connsiteX1" fmla="*/ 27539 w 3277438"/>
              <a:gd name="connsiteY1" fmla="*/ 395870 h 1705760"/>
              <a:gd name="connsiteX2" fmla="*/ 111654 w 3277438"/>
              <a:gd name="connsiteY2" fmla="*/ 865427 h 1705760"/>
              <a:gd name="connsiteX3" fmla="*/ 717135 w 3277438"/>
              <a:gd name="connsiteY3" fmla="*/ 1124919 h 1705760"/>
              <a:gd name="connsiteX4" fmla="*/ 1409113 w 3277438"/>
              <a:gd name="connsiteY4" fmla="*/ 1236129 h 1705760"/>
              <a:gd name="connsiteX5" fmla="*/ 1718032 w 3277438"/>
              <a:gd name="connsiteY5" fmla="*/ 1705686 h 1705760"/>
              <a:gd name="connsiteX6" fmla="*/ 1826332 w 3277438"/>
              <a:gd name="connsiteY6" fmla="*/ 1199059 h 1705760"/>
              <a:gd name="connsiteX7" fmla="*/ 2620076 w 3277438"/>
              <a:gd name="connsiteY7" fmla="*/ 1112562 h 1705760"/>
              <a:gd name="connsiteX8" fmla="*/ 3163773 w 3277438"/>
              <a:gd name="connsiteY8" fmla="*/ 840713 h 1705760"/>
              <a:gd name="connsiteX9" fmla="*/ 3139445 w 3277438"/>
              <a:gd name="connsiteY9" fmla="*/ 185856 h 1705760"/>
              <a:gd name="connsiteX10" fmla="*/ 1728588 w 3277438"/>
              <a:gd name="connsiteY10" fmla="*/ 9960 h 1705760"/>
              <a:gd name="connsiteX11" fmla="*/ 432930 w 3277438"/>
              <a:gd name="connsiteY11" fmla="*/ 62238 h 1705760"/>
              <a:gd name="connsiteX0" fmla="*/ 358099 w 3272279"/>
              <a:gd name="connsiteY0" fmla="*/ 97066 h 1698264"/>
              <a:gd name="connsiteX1" fmla="*/ 22380 w 3272279"/>
              <a:gd name="connsiteY1" fmla="*/ 388374 h 1698264"/>
              <a:gd name="connsiteX2" fmla="*/ 106495 w 3272279"/>
              <a:gd name="connsiteY2" fmla="*/ 857931 h 1698264"/>
              <a:gd name="connsiteX3" fmla="*/ 711976 w 3272279"/>
              <a:gd name="connsiteY3" fmla="*/ 1117423 h 1698264"/>
              <a:gd name="connsiteX4" fmla="*/ 1403954 w 3272279"/>
              <a:gd name="connsiteY4" fmla="*/ 1228633 h 1698264"/>
              <a:gd name="connsiteX5" fmla="*/ 1712873 w 3272279"/>
              <a:gd name="connsiteY5" fmla="*/ 1698190 h 1698264"/>
              <a:gd name="connsiteX6" fmla="*/ 1821173 w 3272279"/>
              <a:gd name="connsiteY6" fmla="*/ 1191563 h 1698264"/>
              <a:gd name="connsiteX7" fmla="*/ 2614917 w 3272279"/>
              <a:gd name="connsiteY7" fmla="*/ 1105066 h 1698264"/>
              <a:gd name="connsiteX8" fmla="*/ 3158614 w 3272279"/>
              <a:gd name="connsiteY8" fmla="*/ 833217 h 1698264"/>
              <a:gd name="connsiteX9" fmla="*/ 3134286 w 3272279"/>
              <a:gd name="connsiteY9" fmla="*/ 178360 h 1698264"/>
              <a:gd name="connsiteX10" fmla="*/ 1723429 w 3272279"/>
              <a:gd name="connsiteY10" fmla="*/ 2464 h 1698264"/>
              <a:gd name="connsiteX11" fmla="*/ 358099 w 3272279"/>
              <a:gd name="connsiteY11" fmla="*/ 97066 h 1698264"/>
              <a:gd name="connsiteX0" fmla="*/ 358099 w 3272279"/>
              <a:gd name="connsiteY0" fmla="*/ 97066 h 1698268"/>
              <a:gd name="connsiteX1" fmla="*/ 22380 w 3272279"/>
              <a:gd name="connsiteY1" fmla="*/ 388374 h 1698268"/>
              <a:gd name="connsiteX2" fmla="*/ 106495 w 3272279"/>
              <a:gd name="connsiteY2" fmla="*/ 857931 h 1698268"/>
              <a:gd name="connsiteX3" fmla="*/ 711976 w 3272279"/>
              <a:gd name="connsiteY3" fmla="*/ 1117423 h 1698268"/>
              <a:gd name="connsiteX4" fmla="*/ 1417256 w 3272279"/>
              <a:gd name="connsiteY4" fmla="*/ 1151940 h 1698268"/>
              <a:gd name="connsiteX5" fmla="*/ 1712873 w 3272279"/>
              <a:gd name="connsiteY5" fmla="*/ 1698190 h 1698268"/>
              <a:gd name="connsiteX6" fmla="*/ 1821173 w 3272279"/>
              <a:gd name="connsiteY6" fmla="*/ 1191563 h 1698268"/>
              <a:gd name="connsiteX7" fmla="*/ 2614917 w 3272279"/>
              <a:gd name="connsiteY7" fmla="*/ 1105066 h 1698268"/>
              <a:gd name="connsiteX8" fmla="*/ 3158614 w 3272279"/>
              <a:gd name="connsiteY8" fmla="*/ 833217 h 1698268"/>
              <a:gd name="connsiteX9" fmla="*/ 3134286 w 3272279"/>
              <a:gd name="connsiteY9" fmla="*/ 178360 h 1698268"/>
              <a:gd name="connsiteX10" fmla="*/ 1723429 w 3272279"/>
              <a:gd name="connsiteY10" fmla="*/ 2464 h 1698268"/>
              <a:gd name="connsiteX11" fmla="*/ 358099 w 3272279"/>
              <a:gd name="connsiteY11" fmla="*/ 97066 h 1698268"/>
              <a:gd name="connsiteX0" fmla="*/ 357398 w 3271578"/>
              <a:gd name="connsiteY0" fmla="*/ 97066 h 1698268"/>
              <a:gd name="connsiteX1" fmla="*/ 21679 w 3271578"/>
              <a:gd name="connsiteY1" fmla="*/ 388374 h 1698268"/>
              <a:gd name="connsiteX2" fmla="*/ 105794 w 3271578"/>
              <a:gd name="connsiteY2" fmla="*/ 857931 h 1698268"/>
              <a:gd name="connsiteX3" fmla="*/ 692591 w 3271578"/>
              <a:gd name="connsiteY3" fmla="*/ 1045457 h 1698268"/>
              <a:gd name="connsiteX4" fmla="*/ 1416555 w 3271578"/>
              <a:gd name="connsiteY4" fmla="*/ 1151940 h 1698268"/>
              <a:gd name="connsiteX5" fmla="*/ 1712172 w 3271578"/>
              <a:gd name="connsiteY5" fmla="*/ 1698190 h 1698268"/>
              <a:gd name="connsiteX6" fmla="*/ 1820472 w 3271578"/>
              <a:gd name="connsiteY6" fmla="*/ 1191563 h 1698268"/>
              <a:gd name="connsiteX7" fmla="*/ 2614216 w 3271578"/>
              <a:gd name="connsiteY7" fmla="*/ 1105066 h 1698268"/>
              <a:gd name="connsiteX8" fmla="*/ 3157913 w 3271578"/>
              <a:gd name="connsiteY8" fmla="*/ 833217 h 1698268"/>
              <a:gd name="connsiteX9" fmla="*/ 3133585 w 3271578"/>
              <a:gd name="connsiteY9" fmla="*/ 178360 h 1698268"/>
              <a:gd name="connsiteX10" fmla="*/ 1722728 w 3271578"/>
              <a:gd name="connsiteY10" fmla="*/ 2464 h 1698268"/>
              <a:gd name="connsiteX11" fmla="*/ 357398 w 3271578"/>
              <a:gd name="connsiteY11" fmla="*/ 97066 h 1698268"/>
              <a:gd name="connsiteX0" fmla="*/ 357398 w 3271578"/>
              <a:gd name="connsiteY0" fmla="*/ 97066 h 1698296"/>
              <a:gd name="connsiteX1" fmla="*/ 21679 w 3271578"/>
              <a:gd name="connsiteY1" fmla="*/ 388374 h 1698296"/>
              <a:gd name="connsiteX2" fmla="*/ 105794 w 3271578"/>
              <a:gd name="connsiteY2" fmla="*/ 857931 h 1698296"/>
              <a:gd name="connsiteX3" fmla="*/ 692591 w 3271578"/>
              <a:gd name="connsiteY3" fmla="*/ 1045457 h 1698296"/>
              <a:gd name="connsiteX4" fmla="*/ 1416555 w 3271578"/>
              <a:gd name="connsiteY4" fmla="*/ 1151940 h 1698296"/>
              <a:gd name="connsiteX5" fmla="*/ 1712172 w 3271578"/>
              <a:gd name="connsiteY5" fmla="*/ 1698190 h 1698296"/>
              <a:gd name="connsiteX6" fmla="*/ 1835673 w 3271578"/>
              <a:gd name="connsiteY6" fmla="*/ 1103914 h 1698296"/>
              <a:gd name="connsiteX7" fmla="*/ 2614216 w 3271578"/>
              <a:gd name="connsiteY7" fmla="*/ 1105066 h 1698296"/>
              <a:gd name="connsiteX8" fmla="*/ 3157913 w 3271578"/>
              <a:gd name="connsiteY8" fmla="*/ 833217 h 1698296"/>
              <a:gd name="connsiteX9" fmla="*/ 3133585 w 3271578"/>
              <a:gd name="connsiteY9" fmla="*/ 178360 h 1698296"/>
              <a:gd name="connsiteX10" fmla="*/ 1722728 w 3271578"/>
              <a:gd name="connsiteY10" fmla="*/ 2464 h 1698296"/>
              <a:gd name="connsiteX11" fmla="*/ 357398 w 3271578"/>
              <a:gd name="connsiteY11" fmla="*/ 97066 h 1698296"/>
              <a:gd name="connsiteX0" fmla="*/ 357398 w 3264304"/>
              <a:gd name="connsiteY0" fmla="*/ 97066 h 1698296"/>
              <a:gd name="connsiteX1" fmla="*/ 21679 w 3264304"/>
              <a:gd name="connsiteY1" fmla="*/ 388374 h 1698296"/>
              <a:gd name="connsiteX2" fmla="*/ 105794 w 3264304"/>
              <a:gd name="connsiteY2" fmla="*/ 857931 h 1698296"/>
              <a:gd name="connsiteX3" fmla="*/ 692591 w 3264304"/>
              <a:gd name="connsiteY3" fmla="*/ 1045457 h 1698296"/>
              <a:gd name="connsiteX4" fmla="*/ 1416555 w 3264304"/>
              <a:gd name="connsiteY4" fmla="*/ 1151940 h 1698296"/>
              <a:gd name="connsiteX5" fmla="*/ 1712172 w 3264304"/>
              <a:gd name="connsiteY5" fmla="*/ 1698190 h 1698296"/>
              <a:gd name="connsiteX6" fmla="*/ 1835673 w 3264304"/>
              <a:gd name="connsiteY6" fmla="*/ 1103914 h 1698296"/>
              <a:gd name="connsiteX7" fmla="*/ 2757886 w 3264304"/>
              <a:gd name="connsiteY7" fmla="*/ 1055362 h 1698296"/>
              <a:gd name="connsiteX8" fmla="*/ 3157913 w 3264304"/>
              <a:gd name="connsiteY8" fmla="*/ 833217 h 1698296"/>
              <a:gd name="connsiteX9" fmla="*/ 3133585 w 3264304"/>
              <a:gd name="connsiteY9" fmla="*/ 178360 h 1698296"/>
              <a:gd name="connsiteX10" fmla="*/ 1722728 w 3264304"/>
              <a:gd name="connsiteY10" fmla="*/ 2464 h 1698296"/>
              <a:gd name="connsiteX11" fmla="*/ 357398 w 3264304"/>
              <a:gd name="connsiteY11" fmla="*/ 97066 h 1698296"/>
              <a:gd name="connsiteX0" fmla="*/ 357398 w 3309606"/>
              <a:gd name="connsiteY0" fmla="*/ 97066 h 1698296"/>
              <a:gd name="connsiteX1" fmla="*/ 21679 w 3309606"/>
              <a:gd name="connsiteY1" fmla="*/ 388374 h 1698296"/>
              <a:gd name="connsiteX2" fmla="*/ 105794 w 3309606"/>
              <a:gd name="connsiteY2" fmla="*/ 857931 h 1698296"/>
              <a:gd name="connsiteX3" fmla="*/ 692591 w 3309606"/>
              <a:gd name="connsiteY3" fmla="*/ 1045457 h 1698296"/>
              <a:gd name="connsiteX4" fmla="*/ 1416555 w 3309606"/>
              <a:gd name="connsiteY4" fmla="*/ 1151940 h 1698296"/>
              <a:gd name="connsiteX5" fmla="*/ 1712172 w 3309606"/>
              <a:gd name="connsiteY5" fmla="*/ 1698190 h 1698296"/>
              <a:gd name="connsiteX6" fmla="*/ 1835673 w 3309606"/>
              <a:gd name="connsiteY6" fmla="*/ 1103914 h 1698296"/>
              <a:gd name="connsiteX7" fmla="*/ 2757886 w 3309606"/>
              <a:gd name="connsiteY7" fmla="*/ 1055362 h 1698296"/>
              <a:gd name="connsiteX8" fmla="*/ 3255243 w 3309606"/>
              <a:gd name="connsiteY8" fmla="*/ 751220 h 1698296"/>
              <a:gd name="connsiteX9" fmla="*/ 3133585 w 3309606"/>
              <a:gd name="connsiteY9" fmla="*/ 178360 h 1698296"/>
              <a:gd name="connsiteX10" fmla="*/ 1722728 w 3309606"/>
              <a:gd name="connsiteY10" fmla="*/ 2464 h 1698296"/>
              <a:gd name="connsiteX11" fmla="*/ 357398 w 3309606"/>
              <a:gd name="connsiteY11" fmla="*/ 97066 h 1698296"/>
              <a:gd name="connsiteX0" fmla="*/ 357398 w 3293222"/>
              <a:gd name="connsiteY0" fmla="*/ 97066 h 1698296"/>
              <a:gd name="connsiteX1" fmla="*/ 21679 w 3293222"/>
              <a:gd name="connsiteY1" fmla="*/ 388374 h 1698296"/>
              <a:gd name="connsiteX2" fmla="*/ 105794 w 3293222"/>
              <a:gd name="connsiteY2" fmla="*/ 857931 h 1698296"/>
              <a:gd name="connsiteX3" fmla="*/ 692591 w 3293222"/>
              <a:gd name="connsiteY3" fmla="*/ 1045457 h 1698296"/>
              <a:gd name="connsiteX4" fmla="*/ 1416555 w 3293222"/>
              <a:gd name="connsiteY4" fmla="*/ 1151940 h 1698296"/>
              <a:gd name="connsiteX5" fmla="*/ 1712172 w 3293222"/>
              <a:gd name="connsiteY5" fmla="*/ 1698190 h 1698296"/>
              <a:gd name="connsiteX6" fmla="*/ 1835673 w 3293222"/>
              <a:gd name="connsiteY6" fmla="*/ 1103914 h 1698296"/>
              <a:gd name="connsiteX7" fmla="*/ 3001840 w 3293222"/>
              <a:gd name="connsiteY7" fmla="*/ 1026419 h 1698296"/>
              <a:gd name="connsiteX8" fmla="*/ 3255243 w 3293222"/>
              <a:gd name="connsiteY8" fmla="*/ 751220 h 1698296"/>
              <a:gd name="connsiteX9" fmla="*/ 3133585 w 3293222"/>
              <a:gd name="connsiteY9" fmla="*/ 178360 h 1698296"/>
              <a:gd name="connsiteX10" fmla="*/ 1722728 w 3293222"/>
              <a:gd name="connsiteY10" fmla="*/ 2464 h 1698296"/>
              <a:gd name="connsiteX11" fmla="*/ 357398 w 3293222"/>
              <a:gd name="connsiteY11" fmla="*/ 97066 h 1698296"/>
              <a:gd name="connsiteX0" fmla="*/ 357398 w 3322216"/>
              <a:gd name="connsiteY0" fmla="*/ 97066 h 1698296"/>
              <a:gd name="connsiteX1" fmla="*/ 21679 w 3322216"/>
              <a:gd name="connsiteY1" fmla="*/ 388374 h 1698296"/>
              <a:gd name="connsiteX2" fmla="*/ 105794 w 3322216"/>
              <a:gd name="connsiteY2" fmla="*/ 857931 h 1698296"/>
              <a:gd name="connsiteX3" fmla="*/ 692591 w 3322216"/>
              <a:gd name="connsiteY3" fmla="*/ 1045457 h 1698296"/>
              <a:gd name="connsiteX4" fmla="*/ 1416555 w 3322216"/>
              <a:gd name="connsiteY4" fmla="*/ 1151940 h 1698296"/>
              <a:gd name="connsiteX5" fmla="*/ 1712172 w 3322216"/>
              <a:gd name="connsiteY5" fmla="*/ 1698190 h 1698296"/>
              <a:gd name="connsiteX6" fmla="*/ 1835673 w 3322216"/>
              <a:gd name="connsiteY6" fmla="*/ 1103914 h 1698296"/>
              <a:gd name="connsiteX7" fmla="*/ 3001840 w 3322216"/>
              <a:gd name="connsiteY7" fmla="*/ 1026419 h 1698296"/>
              <a:gd name="connsiteX8" fmla="*/ 3302431 w 3322216"/>
              <a:gd name="connsiteY8" fmla="*/ 658842 h 1698296"/>
              <a:gd name="connsiteX9" fmla="*/ 3133585 w 3322216"/>
              <a:gd name="connsiteY9" fmla="*/ 178360 h 1698296"/>
              <a:gd name="connsiteX10" fmla="*/ 1722728 w 3322216"/>
              <a:gd name="connsiteY10" fmla="*/ 2464 h 1698296"/>
              <a:gd name="connsiteX11" fmla="*/ 357398 w 3322216"/>
              <a:gd name="connsiteY11" fmla="*/ 97066 h 1698296"/>
              <a:gd name="connsiteX0" fmla="*/ 357398 w 3322216"/>
              <a:gd name="connsiteY0" fmla="*/ 97066 h 1698564"/>
              <a:gd name="connsiteX1" fmla="*/ 21679 w 3322216"/>
              <a:gd name="connsiteY1" fmla="*/ 388374 h 1698564"/>
              <a:gd name="connsiteX2" fmla="*/ 105794 w 3322216"/>
              <a:gd name="connsiteY2" fmla="*/ 857931 h 1698564"/>
              <a:gd name="connsiteX3" fmla="*/ 692591 w 3322216"/>
              <a:gd name="connsiteY3" fmla="*/ 1045457 h 1698564"/>
              <a:gd name="connsiteX4" fmla="*/ 1416555 w 3322216"/>
              <a:gd name="connsiteY4" fmla="*/ 1151940 h 1698564"/>
              <a:gd name="connsiteX5" fmla="*/ 1712172 w 3322216"/>
              <a:gd name="connsiteY5" fmla="*/ 1698190 h 1698564"/>
              <a:gd name="connsiteX6" fmla="*/ 1791231 w 3322216"/>
              <a:gd name="connsiteY6" fmla="*/ 1060665 h 1698564"/>
              <a:gd name="connsiteX7" fmla="*/ 3001840 w 3322216"/>
              <a:gd name="connsiteY7" fmla="*/ 1026419 h 1698564"/>
              <a:gd name="connsiteX8" fmla="*/ 3302431 w 3322216"/>
              <a:gd name="connsiteY8" fmla="*/ 658842 h 1698564"/>
              <a:gd name="connsiteX9" fmla="*/ 3133585 w 3322216"/>
              <a:gd name="connsiteY9" fmla="*/ 178360 h 1698564"/>
              <a:gd name="connsiteX10" fmla="*/ 1722728 w 3322216"/>
              <a:gd name="connsiteY10" fmla="*/ 2464 h 1698564"/>
              <a:gd name="connsiteX11" fmla="*/ 357398 w 3322216"/>
              <a:gd name="connsiteY11" fmla="*/ 97066 h 1698564"/>
              <a:gd name="connsiteX0" fmla="*/ 357398 w 3322216"/>
              <a:gd name="connsiteY0" fmla="*/ 97066 h 1678516"/>
              <a:gd name="connsiteX1" fmla="*/ 21679 w 3322216"/>
              <a:gd name="connsiteY1" fmla="*/ 388374 h 1678516"/>
              <a:gd name="connsiteX2" fmla="*/ 105794 w 3322216"/>
              <a:gd name="connsiteY2" fmla="*/ 857931 h 1678516"/>
              <a:gd name="connsiteX3" fmla="*/ 692591 w 3322216"/>
              <a:gd name="connsiteY3" fmla="*/ 1045457 h 1678516"/>
              <a:gd name="connsiteX4" fmla="*/ 1416555 w 3322216"/>
              <a:gd name="connsiteY4" fmla="*/ 1151940 h 1678516"/>
              <a:gd name="connsiteX5" fmla="*/ 1944197 w 3322216"/>
              <a:gd name="connsiteY5" fmla="*/ 1678128 h 1678516"/>
              <a:gd name="connsiteX6" fmla="*/ 1791231 w 3322216"/>
              <a:gd name="connsiteY6" fmla="*/ 1060665 h 1678516"/>
              <a:gd name="connsiteX7" fmla="*/ 3001840 w 3322216"/>
              <a:gd name="connsiteY7" fmla="*/ 1026419 h 1678516"/>
              <a:gd name="connsiteX8" fmla="*/ 3302431 w 3322216"/>
              <a:gd name="connsiteY8" fmla="*/ 658842 h 1678516"/>
              <a:gd name="connsiteX9" fmla="*/ 3133585 w 3322216"/>
              <a:gd name="connsiteY9" fmla="*/ 178360 h 1678516"/>
              <a:gd name="connsiteX10" fmla="*/ 1722728 w 3322216"/>
              <a:gd name="connsiteY10" fmla="*/ 2464 h 1678516"/>
              <a:gd name="connsiteX11" fmla="*/ 357398 w 3322216"/>
              <a:gd name="connsiteY11" fmla="*/ 97066 h 1678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322216" h="1678516">
                <a:moveTo>
                  <a:pt x="357398" y="97066"/>
                </a:moveTo>
                <a:cubicBezTo>
                  <a:pt x="73890" y="161384"/>
                  <a:pt x="63613" y="261563"/>
                  <a:pt x="21679" y="388374"/>
                </a:cubicBezTo>
                <a:cubicBezTo>
                  <a:pt x="-20255" y="515185"/>
                  <a:pt x="-6025" y="748417"/>
                  <a:pt x="105794" y="857931"/>
                </a:cubicBezTo>
                <a:cubicBezTo>
                  <a:pt x="217613" y="967445"/>
                  <a:pt x="474131" y="996456"/>
                  <a:pt x="692591" y="1045457"/>
                </a:cubicBezTo>
                <a:cubicBezTo>
                  <a:pt x="911051" y="1094458"/>
                  <a:pt x="1207954" y="1046495"/>
                  <a:pt x="1416555" y="1151940"/>
                </a:cubicBezTo>
                <a:cubicBezTo>
                  <a:pt x="1625156" y="1257385"/>
                  <a:pt x="1881751" y="1693340"/>
                  <a:pt x="1944197" y="1678128"/>
                </a:cubicBezTo>
                <a:cubicBezTo>
                  <a:pt x="2006643" y="1662916"/>
                  <a:pt x="1614957" y="1169283"/>
                  <a:pt x="1791231" y="1060665"/>
                </a:cubicBezTo>
                <a:cubicBezTo>
                  <a:pt x="1967505" y="952047"/>
                  <a:pt x="2749973" y="1093389"/>
                  <a:pt x="3001840" y="1026419"/>
                </a:cubicBezTo>
                <a:cubicBezTo>
                  <a:pt x="3253707" y="959449"/>
                  <a:pt x="3280474" y="800185"/>
                  <a:pt x="3302431" y="658842"/>
                </a:cubicBezTo>
                <a:cubicBezTo>
                  <a:pt x="3324388" y="517499"/>
                  <a:pt x="3374542" y="326641"/>
                  <a:pt x="3133585" y="178360"/>
                </a:cubicBezTo>
                <a:cubicBezTo>
                  <a:pt x="2892628" y="30079"/>
                  <a:pt x="2185426" y="16013"/>
                  <a:pt x="1722728" y="2464"/>
                </a:cubicBezTo>
                <a:cubicBezTo>
                  <a:pt x="1260030" y="-11085"/>
                  <a:pt x="640906" y="32748"/>
                  <a:pt x="357398" y="97066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2" name="文字方塊 1">
            <a:extLst>
              <a:ext uri="{FF2B5EF4-FFF2-40B4-BE49-F238E27FC236}">
                <a16:creationId xmlns:a16="http://schemas.microsoft.com/office/drawing/2014/main" id="{720C900D-B3A0-4629-A04B-DEFCCCDF9F75}"/>
              </a:ext>
            </a:extLst>
          </p:cNvPr>
          <p:cNvSpPr txBox="1"/>
          <p:nvPr/>
        </p:nvSpPr>
        <p:spPr>
          <a:xfrm>
            <a:off x="2058148" y="2454115"/>
            <a:ext cx="63209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HK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以下是</a:t>
            </a:r>
            <a:r>
              <a:rPr lang="zh-HK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在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血汗工廠</a:t>
            </a:r>
            <a:r>
              <a:rPr lang="zh-HK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的</a:t>
            </a:r>
            <a:r>
              <a:rPr lang="zh-HK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工人對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簽署自願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加班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合約</a:t>
            </a:r>
            <a:r>
              <a:rPr lang="zh-HK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的</a:t>
            </a:r>
            <a:r>
              <a:rPr lang="zh-HK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心聲：</a:t>
            </a:r>
            <a:endParaRPr lang="en-US" altLang="zh-HK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31504" y="115018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buClr>
                <a:srgbClr val="FE8637"/>
              </a:buClr>
            </a:pPr>
            <a:r>
              <a:rPr lang="zh-TW" altLang="en-US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工人</a:t>
            </a:r>
            <a:r>
              <a:rPr lang="zh-HK" altLang="en-US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怎樣面對</a:t>
            </a:r>
            <a:r>
              <a:rPr lang="zh-HK" altLang="en-US" b="1" dirty="0" smtClean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簽署</a:t>
            </a:r>
            <a:r>
              <a:rPr lang="zh-TW" altLang="en-US" b="1" dirty="0" smtClean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自願</a:t>
            </a:r>
            <a:r>
              <a:rPr lang="zh-TW" altLang="en-US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加班</a:t>
            </a:r>
            <a:r>
              <a:rPr lang="zh-TW" altLang="en-US" b="1" dirty="0" smtClean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合約</a:t>
            </a:r>
            <a:r>
              <a:rPr lang="zh-HK" altLang="en-US" b="1" dirty="0" smtClean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一事</a:t>
            </a:r>
            <a:r>
              <a:rPr lang="zh-TW" altLang="en-US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？</a:t>
            </a:r>
          </a:p>
        </p:txBody>
      </p:sp>
      <p:sp>
        <p:nvSpPr>
          <p:cNvPr id="21" name="矩形 20"/>
          <p:cNvSpPr/>
          <p:nvPr/>
        </p:nvSpPr>
        <p:spPr>
          <a:xfrm>
            <a:off x="7271110" y="1189353"/>
            <a:ext cx="110799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HK" altLang="en-US" sz="1200" b="1" dirty="0">
                <a:solidFill>
                  <a:srgbClr val="6FAC46"/>
                </a:solidFill>
                <a:latin typeface="Arial" panose="020B0604020202020204" pitchFamily="34" charset="0"/>
                <a:ea typeface="微軟正黑體"/>
              </a:rPr>
              <a:t>生活與社會科</a:t>
            </a:r>
          </a:p>
        </p:txBody>
      </p:sp>
      <p:pic>
        <p:nvPicPr>
          <p:cNvPr id="22" name="圖片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9610" y="201590"/>
            <a:ext cx="930995" cy="987763"/>
          </a:xfrm>
          <a:prstGeom prst="rect">
            <a:avLst/>
          </a:prstGeom>
        </p:spPr>
      </p:pic>
      <p:sp>
        <p:nvSpPr>
          <p:cNvPr id="23" name="手繪多邊形 22"/>
          <p:cNvSpPr/>
          <p:nvPr/>
        </p:nvSpPr>
        <p:spPr>
          <a:xfrm rot="21420719">
            <a:off x="864089" y="2992720"/>
            <a:ext cx="3713669" cy="2229436"/>
          </a:xfrm>
          <a:custGeom>
            <a:avLst/>
            <a:gdLst>
              <a:gd name="connsiteX0" fmla="*/ 370130 w 3169996"/>
              <a:gd name="connsiteY0" fmla="*/ 112891 h 1756629"/>
              <a:gd name="connsiteX1" fmla="*/ 73568 w 3169996"/>
              <a:gd name="connsiteY1" fmla="*/ 397096 h 1756629"/>
              <a:gd name="connsiteX2" fmla="*/ 48854 w 3169996"/>
              <a:gd name="connsiteY2" fmla="*/ 916080 h 1756629"/>
              <a:gd name="connsiteX3" fmla="*/ 654335 w 3169996"/>
              <a:gd name="connsiteY3" fmla="*/ 1175572 h 1756629"/>
              <a:gd name="connsiteX4" fmla="*/ 1346313 w 3169996"/>
              <a:gd name="connsiteY4" fmla="*/ 1286782 h 1756629"/>
              <a:gd name="connsiteX5" fmla="*/ 1655232 w 3169996"/>
              <a:gd name="connsiteY5" fmla="*/ 1756339 h 1756629"/>
              <a:gd name="connsiteX6" fmla="*/ 1630519 w 3169996"/>
              <a:gd name="connsiteY6" fmla="*/ 1212642 h 1756629"/>
              <a:gd name="connsiteX7" fmla="*/ 2557276 w 3169996"/>
              <a:gd name="connsiteY7" fmla="*/ 1163215 h 1756629"/>
              <a:gd name="connsiteX8" fmla="*/ 3100973 w 3169996"/>
              <a:gd name="connsiteY8" fmla="*/ 891366 h 1756629"/>
              <a:gd name="connsiteX9" fmla="*/ 3002119 w 3169996"/>
              <a:gd name="connsiteY9" fmla="*/ 187031 h 1756629"/>
              <a:gd name="connsiteX10" fmla="*/ 1655232 w 3169996"/>
              <a:gd name="connsiteY10" fmla="*/ 1680 h 1756629"/>
              <a:gd name="connsiteX11" fmla="*/ 370130 w 3169996"/>
              <a:gd name="connsiteY11" fmla="*/ 112891 h 1756629"/>
              <a:gd name="connsiteX0" fmla="*/ 432930 w 3232796"/>
              <a:gd name="connsiteY0" fmla="*/ 113103 h 1756841"/>
              <a:gd name="connsiteX1" fmla="*/ 27539 w 3232796"/>
              <a:gd name="connsiteY1" fmla="*/ 446735 h 1756841"/>
              <a:gd name="connsiteX2" fmla="*/ 111654 w 3232796"/>
              <a:gd name="connsiteY2" fmla="*/ 916292 h 1756841"/>
              <a:gd name="connsiteX3" fmla="*/ 717135 w 3232796"/>
              <a:gd name="connsiteY3" fmla="*/ 1175784 h 1756841"/>
              <a:gd name="connsiteX4" fmla="*/ 1409113 w 3232796"/>
              <a:gd name="connsiteY4" fmla="*/ 1286994 h 1756841"/>
              <a:gd name="connsiteX5" fmla="*/ 1718032 w 3232796"/>
              <a:gd name="connsiteY5" fmla="*/ 1756551 h 1756841"/>
              <a:gd name="connsiteX6" fmla="*/ 1693319 w 3232796"/>
              <a:gd name="connsiteY6" fmla="*/ 1212854 h 1756841"/>
              <a:gd name="connsiteX7" fmla="*/ 2620076 w 3232796"/>
              <a:gd name="connsiteY7" fmla="*/ 1163427 h 1756841"/>
              <a:gd name="connsiteX8" fmla="*/ 3163773 w 3232796"/>
              <a:gd name="connsiteY8" fmla="*/ 891578 h 1756841"/>
              <a:gd name="connsiteX9" fmla="*/ 3064919 w 3232796"/>
              <a:gd name="connsiteY9" fmla="*/ 187243 h 1756841"/>
              <a:gd name="connsiteX10" fmla="*/ 1718032 w 3232796"/>
              <a:gd name="connsiteY10" fmla="*/ 1892 h 1756841"/>
              <a:gd name="connsiteX11" fmla="*/ 432930 w 3232796"/>
              <a:gd name="connsiteY11" fmla="*/ 113103 h 1756841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1718032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521677"/>
              <a:gd name="connsiteX1" fmla="*/ 27539 w 3232796"/>
              <a:gd name="connsiteY1" fmla="*/ 446735 h 1521677"/>
              <a:gd name="connsiteX2" fmla="*/ 111654 w 3232796"/>
              <a:gd name="connsiteY2" fmla="*/ 916292 h 1521677"/>
              <a:gd name="connsiteX3" fmla="*/ 717135 w 3232796"/>
              <a:gd name="connsiteY3" fmla="*/ 1175784 h 1521677"/>
              <a:gd name="connsiteX4" fmla="*/ 1409113 w 3232796"/>
              <a:gd name="connsiteY4" fmla="*/ 1286994 h 1521677"/>
              <a:gd name="connsiteX5" fmla="*/ 2038386 w 3232796"/>
              <a:gd name="connsiteY5" fmla="*/ 1521525 h 1521677"/>
              <a:gd name="connsiteX6" fmla="*/ 1826332 w 3232796"/>
              <a:gd name="connsiteY6" fmla="*/ 1249924 h 1521677"/>
              <a:gd name="connsiteX7" fmla="*/ 2620076 w 3232796"/>
              <a:gd name="connsiteY7" fmla="*/ 1163427 h 1521677"/>
              <a:gd name="connsiteX8" fmla="*/ 3163773 w 3232796"/>
              <a:gd name="connsiteY8" fmla="*/ 891578 h 1521677"/>
              <a:gd name="connsiteX9" fmla="*/ 3064919 w 3232796"/>
              <a:gd name="connsiteY9" fmla="*/ 187243 h 1521677"/>
              <a:gd name="connsiteX10" fmla="*/ 1718032 w 3232796"/>
              <a:gd name="connsiteY10" fmla="*/ 1892 h 1521677"/>
              <a:gd name="connsiteX11" fmla="*/ 432930 w 3232796"/>
              <a:gd name="connsiteY11" fmla="*/ 113103 h 1521677"/>
              <a:gd name="connsiteX0" fmla="*/ 432930 w 3232796"/>
              <a:gd name="connsiteY0" fmla="*/ 113103 h 1524476"/>
              <a:gd name="connsiteX1" fmla="*/ 27539 w 3232796"/>
              <a:gd name="connsiteY1" fmla="*/ 446735 h 1524476"/>
              <a:gd name="connsiteX2" fmla="*/ 111654 w 3232796"/>
              <a:gd name="connsiteY2" fmla="*/ 916292 h 1524476"/>
              <a:gd name="connsiteX3" fmla="*/ 717135 w 3232796"/>
              <a:gd name="connsiteY3" fmla="*/ 1175784 h 1524476"/>
              <a:gd name="connsiteX4" fmla="*/ 1409113 w 3232796"/>
              <a:gd name="connsiteY4" fmla="*/ 1286994 h 1524476"/>
              <a:gd name="connsiteX5" fmla="*/ 2038386 w 3232796"/>
              <a:gd name="connsiteY5" fmla="*/ 1521525 h 1524476"/>
              <a:gd name="connsiteX6" fmla="*/ 1835483 w 3232796"/>
              <a:gd name="connsiteY6" fmla="*/ 1107153 h 1524476"/>
              <a:gd name="connsiteX7" fmla="*/ 2620076 w 3232796"/>
              <a:gd name="connsiteY7" fmla="*/ 1163427 h 1524476"/>
              <a:gd name="connsiteX8" fmla="*/ 3163773 w 3232796"/>
              <a:gd name="connsiteY8" fmla="*/ 891578 h 1524476"/>
              <a:gd name="connsiteX9" fmla="*/ 3064919 w 3232796"/>
              <a:gd name="connsiteY9" fmla="*/ 187243 h 1524476"/>
              <a:gd name="connsiteX10" fmla="*/ 1718032 w 3232796"/>
              <a:gd name="connsiteY10" fmla="*/ 1892 h 1524476"/>
              <a:gd name="connsiteX11" fmla="*/ 432930 w 3232796"/>
              <a:gd name="connsiteY11" fmla="*/ 113103 h 1524476"/>
              <a:gd name="connsiteX0" fmla="*/ 432930 w 3232386"/>
              <a:gd name="connsiteY0" fmla="*/ 113103 h 1524476"/>
              <a:gd name="connsiteX1" fmla="*/ 27539 w 3232386"/>
              <a:gd name="connsiteY1" fmla="*/ 446735 h 1524476"/>
              <a:gd name="connsiteX2" fmla="*/ 111654 w 3232386"/>
              <a:gd name="connsiteY2" fmla="*/ 916292 h 1524476"/>
              <a:gd name="connsiteX3" fmla="*/ 717135 w 3232386"/>
              <a:gd name="connsiteY3" fmla="*/ 1175784 h 1524476"/>
              <a:gd name="connsiteX4" fmla="*/ 1409113 w 3232386"/>
              <a:gd name="connsiteY4" fmla="*/ 1286994 h 1524476"/>
              <a:gd name="connsiteX5" fmla="*/ 2038386 w 3232386"/>
              <a:gd name="connsiteY5" fmla="*/ 1521525 h 1524476"/>
              <a:gd name="connsiteX6" fmla="*/ 1835483 w 3232386"/>
              <a:gd name="connsiteY6" fmla="*/ 1107153 h 1524476"/>
              <a:gd name="connsiteX7" fmla="*/ 2626337 w 3232386"/>
              <a:gd name="connsiteY7" fmla="*/ 1065742 h 1524476"/>
              <a:gd name="connsiteX8" fmla="*/ 3163773 w 3232386"/>
              <a:gd name="connsiteY8" fmla="*/ 891578 h 1524476"/>
              <a:gd name="connsiteX9" fmla="*/ 3064919 w 3232386"/>
              <a:gd name="connsiteY9" fmla="*/ 187243 h 1524476"/>
              <a:gd name="connsiteX10" fmla="*/ 1718032 w 3232386"/>
              <a:gd name="connsiteY10" fmla="*/ 1892 h 1524476"/>
              <a:gd name="connsiteX11" fmla="*/ 432930 w 3232386"/>
              <a:gd name="connsiteY11" fmla="*/ 113103 h 1524476"/>
              <a:gd name="connsiteX0" fmla="*/ 432930 w 3232386"/>
              <a:gd name="connsiteY0" fmla="*/ 113103 h 1521525"/>
              <a:gd name="connsiteX1" fmla="*/ 27539 w 3232386"/>
              <a:gd name="connsiteY1" fmla="*/ 446735 h 1521525"/>
              <a:gd name="connsiteX2" fmla="*/ 111654 w 3232386"/>
              <a:gd name="connsiteY2" fmla="*/ 916292 h 1521525"/>
              <a:gd name="connsiteX3" fmla="*/ 717135 w 3232386"/>
              <a:gd name="connsiteY3" fmla="*/ 1175784 h 1521525"/>
              <a:gd name="connsiteX4" fmla="*/ 1244894 w 3232386"/>
              <a:gd name="connsiteY4" fmla="*/ 1106714 h 1521525"/>
              <a:gd name="connsiteX5" fmla="*/ 2038386 w 3232386"/>
              <a:gd name="connsiteY5" fmla="*/ 1521525 h 1521525"/>
              <a:gd name="connsiteX6" fmla="*/ 1835483 w 3232386"/>
              <a:gd name="connsiteY6" fmla="*/ 1107153 h 1521525"/>
              <a:gd name="connsiteX7" fmla="*/ 2626337 w 3232386"/>
              <a:gd name="connsiteY7" fmla="*/ 1065742 h 1521525"/>
              <a:gd name="connsiteX8" fmla="*/ 3163773 w 3232386"/>
              <a:gd name="connsiteY8" fmla="*/ 891578 h 1521525"/>
              <a:gd name="connsiteX9" fmla="*/ 3064919 w 3232386"/>
              <a:gd name="connsiteY9" fmla="*/ 187243 h 1521525"/>
              <a:gd name="connsiteX10" fmla="*/ 1718032 w 3232386"/>
              <a:gd name="connsiteY10" fmla="*/ 1892 h 1521525"/>
              <a:gd name="connsiteX11" fmla="*/ 432930 w 3232386"/>
              <a:gd name="connsiteY11" fmla="*/ 113103 h 1521525"/>
              <a:gd name="connsiteX0" fmla="*/ 428644 w 3228100"/>
              <a:gd name="connsiteY0" fmla="*/ 113103 h 1521525"/>
              <a:gd name="connsiteX1" fmla="*/ 23253 w 3228100"/>
              <a:gd name="connsiteY1" fmla="*/ 446735 h 1521525"/>
              <a:gd name="connsiteX2" fmla="*/ 107368 w 3228100"/>
              <a:gd name="connsiteY2" fmla="*/ 916292 h 1521525"/>
              <a:gd name="connsiteX3" fmla="*/ 588500 w 3228100"/>
              <a:gd name="connsiteY3" fmla="*/ 1095151 h 1521525"/>
              <a:gd name="connsiteX4" fmla="*/ 1240608 w 3228100"/>
              <a:gd name="connsiteY4" fmla="*/ 1106714 h 1521525"/>
              <a:gd name="connsiteX5" fmla="*/ 2034100 w 3228100"/>
              <a:gd name="connsiteY5" fmla="*/ 1521525 h 1521525"/>
              <a:gd name="connsiteX6" fmla="*/ 1831197 w 3228100"/>
              <a:gd name="connsiteY6" fmla="*/ 1107153 h 1521525"/>
              <a:gd name="connsiteX7" fmla="*/ 2622051 w 3228100"/>
              <a:gd name="connsiteY7" fmla="*/ 1065742 h 1521525"/>
              <a:gd name="connsiteX8" fmla="*/ 3159487 w 3228100"/>
              <a:gd name="connsiteY8" fmla="*/ 891578 h 1521525"/>
              <a:gd name="connsiteX9" fmla="*/ 3060633 w 3228100"/>
              <a:gd name="connsiteY9" fmla="*/ 187243 h 1521525"/>
              <a:gd name="connsiteX10" fmla="*/ 1713746 w 3228100"/>
              <a:gd name="connsiteY10" fmla="*/ 1892 h 1521525"/>
              <a:gd name="connsiteX11" fmla="*/ 428644 w 3228100"/>
              <a:gd name="connsiteY11" fmla="*/ 113103 h 1521525"/>
              <a:gd name="connsiteX0" fmla="*/ 428644 w 3228100"/>
              <a:gd name="connsiteY0" fmla="*/ 57323 h 1465745"/>
              <a:gd name="connsiteX1" fmla="*/ 23253 w 3228100"/>
              <a:gd name="connsiteY1" fmla="*/ 390955 h 1465745"/>
              <a:gd name="connsiteX2" fmla="*/ 107368 w 3228100"/>
              <a:gd name="connsiteY2" fmla="*/ 860512 h 1465745"/>
              <a:gd name="connsiteX3" fmla="*/ 588500 w 3228100"/>
              <a:gd name="connsiteY3" fmla="*/ 1039371 h 1465745"/>
              <a:gd name="connsiteX4" fmla="*/ 1240608 w 3228100"/>
              <a:gd name="connsiteY4" fmla="*/ 1050934 h 1465745"/>
              <a:gd name="connsiteX5" fmla="*/ 2034100 w 3228100"/>
              <a:gd name="connsiteY5" fmla="*/ 1465745 h 1465745"/>
              <a:gd name="connsiteX6" fmla="*/ 1831197 w 3228100"/>
              <a:gd name="connsiteY6" fmla="*/ 1051373 h 1465745"/>
              <a:gd name="connsiteX7" fmla="*/ 2622051 w 3228100"/>
              <a:gd name="connsiteY7" fmla="*/ 1009962 h 1465745"/>
              <a:gd name="connsiteX8" fmla="*/ 3159487 w 3228100"/>
              <a:gd name="connsiteY8" fmla="*/ 835798 h 1465745"/>
              <a:gd name="connsiteX9" fmla="*/ 3060633 w 3228100"/>
              <a:gd name="connsiteY9" fmla="*/ 131463 h 1465745"/>
              <a:gd name="connsiteX10" fmla="*/ 1719120 w 3228100"/>
              <a:gd name="connsiteY10" fmla="*/ 6618 h 1465745"/>
              <a:gd name="connsiteX11" fmla="*/ 428644 w 3228100"/>
              <a:gd name="connsiteY11" fmla="*/ 57323 h 1465745"/>
              <a:gd name="connsiteX0" fmla="*/ 334876 w 3221701"/>
              <a:gd name="connsiteY0" fmla="*/ 115464 h 1459788"/>
              <a:gd name="connsiteX1" fmla="*/ 16854 w 3221701"/>
              <a:gd name="connsiteY1" fmla="*/ 384998 h 1459788"/>
              <a:gd name="connsiteX2" fmla="*/ 100969 w 3221701"/>
              <a:gd name="connsiteY2" fmla="*/ 854555 h 1459788"/>
              <a:gd name="connsiteX3" fmla="*/ 582101 w 3221701"/>
              <a:gd name="connsiteY3" fmla="*/ 1033414 h 1459788"/>
              <a:gd name="connsiteX4" fmla="*/ 1234209 w 3221701"/>
              <a:gd name="connsiteY4" fmla="*/ 1044977 h 1459788"/>
              <a:gd name="connsiteX5" fmla="*/ 2027701 w 3221701"/>
              <a:gd name="connsiteY5" fmla="*/ 1459788 h 1459788"/>
              <a:gd name="connsiteX6" fmla="*/ 1824798 w 3221701"/>
              <a:gd name="connsiteY6" fmla="*/ 1045416 h 1459788"/>
              <a:gd name="connsiteX7" fmla="*/ 2615652 w 3221701"/>
              <a:gd name="connsiteY7" fmla="*/ 1004005 h 1459788"/>
              <a:gd name="connsiteX8" fmla="*/ 3153088 w 3221701"/>
              <a:gd name="connsiteY8" fmla="*/ 829841 h 1459788"/>
              <a:gd name="connsiteX9" fmla="*/ 3054234 w 3221701"/>
              <a:gd name="connsiteY9" fmla="*/ 125506 h 1459788"/>
              <a:gd name="connsiteX10" fmla="*/ 1712721 w 3221701"/>
              <a:gd name="connsiteY10" fmla="*/ 661 h 1459788"/>
              <a:gd name="connsiteX11" fmla="*/ 334876 w 3221701"/>
              <a:gd name="connsiteY11" fmla="*/ 115464 h 1459788"/>
              <a:gd name="connsiteX0" fmla="*/ 334876 w 3220182"/>
              <a:gd name="connsiteY0" fmla="*/ 115739 h 1460063"/>
              <a:gd name="connsiteX1" fmla="*/ 16854 w 3220182"/>
              <a:gd name="connsiteY1" fmla="*/ 385273 h 1460063"/>
              <a:gd name="connsiteX2" fmla="*/ 100969 w 3220182"/>
              <a:gd name="connsiteY2" fmla="*/ 854830 h 1460063"/>
              <a:gd name="connsiteX3" fmla="*/ 582101 w 3220182"/>
              <a:gd name="connsiteY3" fmla="*/ 1033689 h 1460063"/>
              <a:gd name="connsiteX4" fmla="*/ 1234209 w 3220182"/>
              <a:gd name="connsiteY4" fmla="*/ 1045252 h 1460063"/>
              <a:gd name="connsiteX5" fmla="*/ 2027701 w 3220182"/>
              <a:gd name="connsiteY5" fmla="*/ 1460063 h 1460063"/>
              <a:gd name="connsiteX6" fmla="*/ 1824798 w 3220182"/>
              <a:gd name="connsiteY6" fmla="*/ 1045691 h 1460063"/>
              <a:gd name="connsiteX7" fmla="*/ 2615652 w 3220182"/>
              <a:gd name="connsiteY7" fmla="*/ 1004280 h 1460063"/>
              <a:gd name="connsiteX8" fmla="*/ 3153088 w 3220182"/>
              <a:gd name="connsiteY8" fmla="*/ 830116 h 1460063"/>
              <a:gd name="connsiteX9" fmla="*/ 3051345 w 3220182"/>
              <a:gd name="connsiteY9" fmla="*/ 170866 h 1460063"/>
              <a:gd name="connsiteX10" fmla="*/ 1712721 w 3220182"/>
              <a:gd name="connsiteY10" fmla="*/ 936 h 1460063"/>
              <a:gd name="connsiteX11" fmla="*/ 334876 w 3220182"/>
              <a:gd name="connsiteY11" fmla="*/ 115739 h 1460063"/>
              <a:gd name="connsiteX0" fmla="*/ 334876 w 3221336"/>
              <a:gd name="connsiteY0" fmla="*/ 115739 h 1460063"/>
              <a:gd name="connsiteX1" fmla="*/ 16854 w 3221336"/>
              <a:gd name="connsiteY1" fmla="*/ 385273 h 1460063"/>
              <a:gd name="connsiteX2" fmla="*/ 100969 w 3221336"/>
              <a:gd name="connsiteY2" fmla="*/ 854830 h 1460063"/>
              <a:gd name="connsiteX3" fmla="*/ 582101 w 3221336"/>
              <a:gd name="connsiteY3" fmla="*/ 1033689 h 1460063"/>
              <a:gd name="connsiteX4" fmla="*/ 1234209 w 3221336"/>
              <a:gd name="connsiteY4" fmla="*/ 1045252 h 1460063"/>
              <a:gd name="connsiteX5" fmla="*/ 2027701 w 3221336"/>
              <a:gd name="connsiteY5" fmla="*/ 1460063 h 1460063"/>
              <a:gd name="connsiteX6" fmla="*/ 1824798 w 3221336"/>
              <a:gd name="connsiteY6" fmla="*/ 1045691 h 1460063"/>
              <a:gd name="connsiteX7" fmla="*/ 2598163 w 3221336"/>
              <a:gd name="connsiteY7" fmla="*/ 988468 h 1460063"/>
              <a:gd name="connsiteX8" fmla="*/ 3153088 w 3221336"/>
              <a:gd name="connsiteY8" fmla="*/ 830116 h 1460063"/>
              <a:gd name="connsiteX9" fmla="*/ 3051345 w 3221336"/>
              <a:gd name="connsiteY9" fmla="*/ 170866 h 1460063"/>
              <a:gd name="connsiteX10" fmla="*/ 1712721 w 3221336"/>
              <a:gd name="connsiteY10" fmla="*/ 936 h 1460063"/>
              <a:gd name="connsiteX11" fmla="*/ 334876 w 3221336"/>
              <a:gd name="connsiteY11" fmla="*/ 115739 h 1460063"/>
              <a:gd name="connsiteX0" fmla="*/ 334876 w 3185270"/>
              <a:gd name="connsiteY0" fmla="*/ 115739 h 1460063"/>
              <a:gd name="connsiteX1" fmla="*/ 16854 w 3185270"/>
              <a:gd name="connsiteY1" fmla="*/ 385273 h 1460063"/>
              <a:gd name="connsiteX2" fmla="*/ 100969 w 3185270"/>
              <a:gd name="connsiteY2" fmla="*/ 854830 h 1460063"/>
              <a:gd name="connsiteX3" fmla="*/ 582101 w 3185270"/>
              <a:gd name="connsiteY3" fmla="*/ 1033689 h 1460063"/>
              <a:gd name="connsiteX4" fmla="*/ 1234209 w 3185270"/>
              <a:gd name="connsiteY4" fmla="*/ 1045252 h 1460063"/>
              <a:gd name="connsiteX5" fmla="*/ 2027701 w 3185270"/>
              <a:gd name="connsiteY5" fmla="*/ 1460063 h 1460063"/>
              <a:gd name="connsiteX6" fmla="*/ 1824798 w 3185270"/>
              <a:gd name="connsiteY6" fmla="*/ 1045691 h 1460063"/>
              <a:gd name="connsiteX7" fmla="*/ 2598163 w 3185270"/>
              <a:gd name="connsiteY7" fmla="*/ 988468 h 1460063"/>
              <a:gd name="connsiteX8" fmla="*/ 3073906 w 3185270"/>
              <a:gd name="connsiteY8" fmla="*/ 766471 h 1460063"/>
              <a:gd name="connsiteX9" fmla="*/ 3051345 w 3185270"/>
              <a:gd name="connsiteY9" fmla="*/ 170866 h 1460063"/>
              <a:gd name="connsiteX10" fmla="*/ 1712721 w 3185270"/>
              <a:gd name="connsiteY10" fmla="*/ 936 h 1460063"/>
              <a:gd name="connsiteX11" fmla="*/ 334876 w 3185270"/>
              <a:gd name="connsiteY11" fmla="*/ 115739 h 1460063"/>
              <a:gd name="connsiteX0" fmla="*/ 334876 w 3117160"/>
              <a:gd name="connsiteY0" fmla="*/ 115592 h 1459916"/>
              <a:gd name="connsiteX1" fmla="*/ 16854 w 3117160"/>
              <a:gd name="connsiteY1" fmla="*/ 385126 h 1459916"/>
              <a:gd name="connsiteX2" fmla="*/ 100969 w 3117160"/>
              <a:gd name="connsiteY2" fmla="*/ 854683 h 1459916"/>
              <a:gd name="connsiteX3" fmla="*/ 582101 w 3117160"/>
              <a:gd name="connsiteY3" fmla="*/ 1033542 h 1459916"/>
              <a:gd name="connsiteX4" fmla="*/ 1234209 w 3117160"/>
              <a:gd name="connsiteY4" fmla="*/ 1045105 h 1459916"/>
              <a:gd name="connsiteX5" fmla="*/ 2027701 w 3117160"/>
              <a:gd name="connsiteY5" fmla="*/ 1459916 h 1459916"/>
              <a:gd name="connsiteX6" fmla="*/ 1824798 w 3117160"/>
              <a:gd name="connsiteY6" fmla="*/ 1045544 h 1459916"/>
              <a:gd name="connsiteX7" fmla="*/ 2598163 w 3117160"/>
              <a:gd name="connsiteY7" fmla="*/ 988321 h 1459916"/>
              <a:gd name="connsiteX8" fmla="*/ 3073906 w 3117160"/>
              <a:gd name="connsiteY8" fmla="*/ 766324 h 1459916"/>
              <a:gd name="connsiteX9" fmla="*/ 2931405 w 3117160"/>
              <a:gd name="connsiteY9" fmla="*/ 165620 h 1459916"/>
              <a:gd name="connsiteX10" fmla="*/ 1712721 w 3117160"/>
              <a:gd name="connsiteY10" fmla="*/ 789 h 1459916"/>
              <a:gd name="connsiteX11" fmla="*/ 334876 w 3117160"/>
              <a:gd name="connsiteY11" fmla="*/ 115592 h 1459916"/>
              <a:gd name="connsiteX0" fmla="*/ 269356 w 3051640"/>
              <a:gd name="connsiteY0" fmla="*/ 115600 h 1459924"/>
              <a:gd name="connsiteX1" fmla="*/ 62047 w 3051640"/>
              <a:gd name="connsiteY1" fmla="*/ 389841 h 1459924"/>
              <a:gd name="connsiteX2" fmla="*/ 35449 w 3051640"/>
              <a:gd name="connsiteY2" fmla="*/ 854691 h 1459924"/>
              <a:gd name="connsiteX3" fmla="*/ 516581 w 3051640"/>
              <a:gd name="connsiteY3" fmla="*/ 1033550 h 1459924"/>
              <a:gd name="connsiteX4" fmla="*/ 1168689 w 3051640"/>
              <a:gd name="connsiteY4" fmla="*/ 1045113 h 1459924"/>
              <a:gd name="connsiteX5" fmla="*/ 1962181 w 3051640"/>
              <a:gd name="connsiteY5" fmla="*/ 1459924 h 1459924"/>
              <a:gd name="connsiteX6" fmla="*/ 1759278 w 3051640"/>
              <a:gd name="connsiteY6" fmla="*/ 1045552 h 1459924"/>
              <a:gd name="connsiteX7" fmla="*/ 2532643 w 3051640"/>
              <a:gd name="connsiteY7" fmla="*/ 988329 h 1459924"/>
              <a:gd name="connsiteX8" fmla="*/ 3008386 w 3051640"/>
              <a:gd name="connsiteY8" fmla="*/ 766332 h 1459924"/>
              <a:gd name="connsiteX9" fmla="*/ 2865885 w 3051640"/>
              <a:gd name="connsiteY9" fmla="*/ 165628 h 1459924"/>
              <a:gd name="connsiteX10" fmla="*/ 1647201 w 3051640"/>
              <a:gd name="connsiteY10" fmla="*/ 797 h 1459924"/>
              <a:gd name="connsiteX11" fmla="*/ 269356 w 3051640"/>
              <a:gd name="connsiteY11" fmla="*/ 115600 h 1459924"/>
              <a:gd name="connsiteX0" fmla="*/ 208445 w 2990729"/>
              <a:gd name="connsiteY0" fmla="*/ 115600 h 1459924"/>
              <a:gd name="connsiteX1" fmla="*/ 1136 w 2990729"/>
              <a:gd name="connsiteY1" fmla="*/ 389841 h 1459924"/>
              <a:gd name="connsiteX2" fmla="*/ 140607 w 2990729"/>
              <a:gd name="connsiteY2" fmla="*/ 861751 h 1459924"/>
              <a:gd name="connsiteX3" fmla="*/ 455670 w 2990729"/>
              <a:gd name="connsiteY3" fmla="*/ 1033550 h 1459924"/>
              <a:gd name="connsiteX4" fmla="*/ 1107778 w 2990729"/>
              <a:gd name="connsiteY4" fmla="*/ 1045113 h 1459924"/>
              <a:gd name="connsiteX5" fmla="*/ 1901270 w 2990729"/>
              <a:gd name="connsiteY5" fmla="*/ 1459924 h 1459924"/>
              <a:gd name="connsiteX6" fmla="*/ 1698367 w 2990729"/>
              <a:gd name="connsiteY6" fmla="*/ 1045552 h 1459924"/>
              <a:gd name="connsiteX7" fmla="*/ 2471732 w 2990729"/>
              <a:gd name="connsiteY7" fmla="*/ 988329 h 1459924"/>
              <a:gd name="connsiteX8" fmla="*/ 2947475 w 2990729"/>
              <a:gd name="connsiteY8" fmla="*/ 766332 h 1459924"/>
              <a:gd name="connsiteX9" fmla="*/ 2804974 w 2990729"/>
              <a:gd name="connsiteY9" fmla="*/ 165628 h 1459924"/>
              <a:gd name="connsiteX10" fmla="*/ 1586290 w 2990729"/>
              <a:gd name="connsiteY10" fmla="*/ 797 h 1459924"/>
              <a:gd name="connsiteX11" fmla="*/ 208445 w 2990729"/>
              <a:gd name="connsiteY11" fmla="*/ 115600 h 1459924"/>
              <a:gd name="connsiteX0" fmla="*/ 208915 w 2991199"/>
              <a:gd name="connsiteY0" fmla="*/ 115600 h 1459924"/>
              <a:gd name="connsiteX1" fmla="*/ 1606 w 2991199"/>
              <a:gd name="connsiteY1" fmla="*/ 389841 h 1459924"/>
              <a:gd name="connsiteX2" fmla="*/ 141077 w 2991199"/>
              <a:gd name="connsiteY2" fmla="*/ 861751 h 1459924"/>
              <a:gd name="connsiteX3" fmla="*/ 614912 w 2991199"/>
              <a:gd name="connsiteY3" fmla="*/ 1010161 h 1459924"/>
              <a:gd name="connsiteX4" fmla="*/ 1108248 w 2991199"/>
              <a:gd name="connsiteY4" fmla="*/ 1045113 h 1459924"/>
              <a:gd name="connsiteX5" fmla="*/ 1901740 w 2991199"/>
              <a:gd name="connsiteY5" fmla="*/ 1459924 h 1459924"/>
              <a:gd name="connsiteX6" fmla="*/ 1698837 w 2991199"/>
              <a:gd name="connsiteY6" fmla="*/ 1045552 h 1459924"/>
              <a:gd name="connsiteX7" fmla="*/ 2472202 w 2991199"/>
              <a:gd name="connsiteY7" fmla="*/ 988329 h 1459924"/>
              <a:gd name="connsiteX8" fmla="*/ 2947945 w 2991199"/>
              <a:gd name="connsiteY8" fmla="*/ 766332 h 1459924"/>
              <a:gd name="connsiteX9" fmla="*/ 2805444 w 2991199"/>
              <a:gd name="connsiteY9" fmla="*/ 165628 h 1459924"/>
              <a:gd name="connsiteX10" fmla="*/ 1586760 w 2991199"/>
              <a:gd name="connsiteY10" fmla="*/ 797 h 1459924"/>
              <a:gd name="connsiteX11" fmla="*/ 208915 w 2991199"/>
              <a:gd name="connsiteY11" fmla="*/ 115600 h 1459924"/>
              <a:gd name="connsiteX0" fmla="*/ 294453 w 3076737"/>
              <a:gd name="connsiteY0" fmla="*/ 115708 h 1460032"/>
              <a:gd name="connsiteX1" fmla="*/ 738 w 3076737"/>
              <a:gd name="connsiteY1" fmla="*/ 439018 h 1460032"/>
              <a:gd name="connsiteX2" fmla="*/ 226615 w 3076737"/>
              <a:gd name="connsiteY2" fmla="*/ 861859 h 1460032"/>
              <a:gd name="connsiteX3" fmla="*/ 700450 w 3076737"/>
              <a:gd name="connsiteY3" fmla="*/ 1010269 h 1460032"/>
              <a:gd name="connsiteX4" fmla="*/ 1193786 w 3076737"/>
              <a:gd name="connsiteY4" fmla="*/ 1045221 h 1460032"/>
              <a:gd name="connsiteX5" fmla="*/ 1987278 w 3076737"/>
              <a:gd name="connsiteY5" fmla="*/ 1460032 h 1460032"/>
              <a:gd name="connsiteX6" fmla="*/ 1784375 w 3076737"/>
              <a:gd name="connsiteY6" fmla="*/ 1045660 h 1460032"/>
              <a:gd name="connsiteX7" fmla="*/ 2557740 w 3076737"/>
              <a:gd name="connsiteY7" fmla="*/ 988437 h 1460032"/>
              <a:gd name="connsiteX8" fmla="*/ 3033483 w 3076737"/>
              <a:gd name="connsiteY8" fmla="*/ 766440 h 1460032"/>
              <a:gd name="connsiteX9" fmla="*/ 2890982 w 3076737"/>
              <a:gd name="connsiteY9" fmla="*/ 165736 h 1460032"/>
              <a:gd name="connsiteX10" fmla="*/ 1672298 w 3076737"/>
              <a:gd name="connsiteY10" fmla="*/ 905 h 1460032"/>
              <a:gd name="connsiteX11" fmla="*/ 294453 w 3076737"/>
              <a:gd name="connsiteY11" fmla="*/ 115708 h 1460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076737" h="1460032">
                <a:moveTo>
                  <a:pt x="294453" y="115708"/>
                </a:moveTo>
                <a:cubicBezTo>
                  <a:pt x="15860" y="188727"/>
                  <a:pt x="12044" y="314660"/>
                  <a:pt x="738" y="439018"/>
                </a:cubicBezTo>
                <a:cubicBezTo>
                  <a:pt x="-10568" y="563377"/>
                  <a:pt x="109996" y="766651"/>
                  <a:pt x="226615" y="861859"/>
                </a:cubicBezTo>
                <a:cubicBezTo>
                  <a:pt x="343234" y="957068"/>
                  <a:pt x="539255" y="979709"/>
                  <a:pt x="700450" y="1010269"/>
                </a:cubicBezTo>
                <a:cubicBezTo>
                  <a:pt x="861645" y="1040829"/>
                  <a:pt x="979315" y="970261"/>
                  <a:pt x="1193786" y="1045221"/>
                </a:cubicBezTo>
                <a:cubicBezTo>
                  <a:pt x="1408257" y="1120181"/>
                  <a:pt x="1888847" y="1459959"/>
                  <a:pt x="1987278" y="1460032"/>
                </a:cubicBezTo>
                <a:cubicBezTo>
                  <a:pt x="2085709" y="1460105"/>
                  <a:pt x="1689298" y="1124259"/>
                  <a:pt x="1784375" y="1045660"/>
                </a:cubicBezTo>
                <a:cubicBezTo>
                  <a:pt x="1879452" y="967061"/>
                  <a:pt x="2349555" y="1034974"/>
                  <a:pt x="2557740" y="988437"/>
                </a:cubicBezTo>
                <a:cubicBezTo>
                  <a:pt x="2765925" y="941900"/>
                  <a:pt x="2977943" y="903557"/>
                  <a:pt x="3033483" y="766440"/>
                </a:cubicBezTo>
                <a:cubicBezTo>
                  <a:pt x="3089023" y="629323"/>
                  <a:pt x="3131939" y="314017"/>
                  <a:pt x="2890982" y="165736"/>
                </a:cubicBezTo>
                <a:cubicBezTo>
                  <a:pt x="2650025" y="17455"/>
                  <a:pt x="2105053" y="9243"/>
                  <a:pt x="1672298" y="905"/>
                </a:cubicBezTo>
                <a:cubicBezTo>
                  <a:pt x="1239543" y="-7433"/>
                  <a:pt x="573046" y="42689"/>
                  <a:pt x="294453" y="115708"/>
                </a:cubicBezTo>
                <a:close/>
              </a:path>
            </a:pathLst>
          </a:custGeom>
          <a:solidFill>
            <a:srgbClr val="8A9F6D"/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35440" y="3212030"/>
            <a:ext cx="3039202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TW" altLang="en-US" sz="1400" b="1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李主任叫我</a:t>
            </a:r>
            <a:r>
              <a:rPr lang="zh-TW" altLang="en-US" sz="1400" b="1" dirty="0" smtClean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簽自願</a:t>
            </a:r>
            <a:r>
              <a:rPr lang="zh-TW" altLang="en-US" sz="1400" b="1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加班</a:t>
            </a:r>
            <a:r>
              <a:rPr lang="zh-TW" altLang="en-US" sz="1400" b="1" dirty="0" smtClean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合約</a:t>
            </a:r>
            <a:r>
              <a:rPr lang="zh-TW" altLang="en-US" sz="1400" b="1" dirty="0" smtClean="0">
                <a:solidFill>
                  <a:schemeClr val="bg1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r>
              <a:rPr lang="zh-TW" altLang="en-US" sz="1400" b="1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宜家我哋已經要工作</a:t>
            </a:r>
            <a:r>
              <a:rPr lang="en-US" altLang="zh-TW" sz="1400" b="1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12</a:t>
            </a:r>
            <a:r>
              <a:rPr lang="zh-TW" altLang="en-US" sz="1400" b="1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小時</a:t>
            </a:r>
            <a:r>
              <a:rPr lang="zh-TW" altLang="en-US" sz="1400" b="1" dirty="0">
                <a:solidFill>
                  <a:schemeClr val="bg1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r>
              <a:rPr lang="zh-TW" altLang="en-US" sz="1400" b="1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我唔想簽咗合約之後</a:t>
            </a:r>
            <a:r>
              <a:rPr lang="zh-TW" altLang="en-US" sz="1400" b="1" dirty="0">
                <a:solidFill>
                  <a:schemeClr val="bg1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r>
              <a:rPr lang="zh-TW" altLang="en-US" sz="1400" b="1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晚晚要加班</a:t>
            </a:r>
            <a:r>
              <a:rPr lang="zh-TW" altLang="en-US" sz="1400" b="1" dirty="0">
                <a:solidFill>
                  <a:schemeClr val="bg1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r>
              <a:rPr lang="zh-TW" altLang="en-US" sz="1400" b="1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無得瞓</a:t>
            </a:r>
            <a:r>
              <a:rPr lang="zh-TW" altLang="en-US" sz="1400" b="1" dirty="0">
                <a:solidFill>
                  <a:schemeClr val="bg1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！</a:t>
            </a:r>
            <a:r>
              <a:rPr lang="zh-HK" altLang="en-US" sz="1400" b="1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但係唔簽就會</a:t>
            </a:r>
            <a:r>
              <a:rPr lang="zh-HK" altLang="en-US" sz="1400" b="1" dirty="0" smtClean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連份</a:t>
            </a:r>
            <a:r>
              <a:rPr lang="zh-HK" altLang="en-US" sz="1400" b="1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工都冇埋</a:t>
            </a:r>
            <a:r>
              <a:rPr lang="zh-HK" altLang="en-US" sz="1400" b="1" dirty="0">
                <a:solidFill>
                  <a:schemeClr val="bg1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。</a:t>
            </a:r>
            <a:endParaRPr lang="zh-TW" altLang="zh-HK" sz="1400" b="1" dirty="0">
              <a:solidFill>
                <a:schemeClr val="bg1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5313" y="3818950"/>
            <a:ext cx="3109923" cy="243303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354570" y="3285364"/>
            <a:ext cx="3447379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TW" altLang="zh-HK" sz="1400" b="1" dirty="0">
                <a:solidFill>
                  <a:schemeClr val="accent6">
                    <a:lumMod val="50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好慘呀</a:t>
            </a:r>
            <a:r>
              <a:rPr lang="zh-TW" altLang="zh-HK" sz="1400" b="1" dirty="0">
                <a:solidFill>
                  <a:schemeClr val="accent6">
                    <a:lumMod val="50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！</a:t>
            </a:r>
            <a:r>
              <a:rPr lang="zh-TW" altLang="en-US" sz="1400" b="1" dirty="0">
                <a:solidFill>
                  <a:schemeClr val="accent6">
                    <a:lumMod val="50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如果我哋唔簽</a:t>
            </a:r>
            <a:r>
              <a:rPr lang="zh-TW" altLang="en-US" sz="1400" b="1" dirty="0">
                <a:solidFill>
                  <a:schemeClr val="accent6">
                    <a:lumMod val="50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r>
              <a:rPr lang="zh-TW" altLang="en-US" sz="1400" b="1" dirty="0">
                <a:solidFill>
                  <a:schemeClr val="accent6">
                    <a:lumMod val="50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就成個月都會無咗加班嘅機會</a:t>
            </a:r>
            <a:r>
              <a:rPr lang="zh-TW" altLang="en-US" sz="1400" b="1" dirty="0">
                <a:solidFill>
                  <a:schemeClr val="accent6">
                    <a:lumMod val="50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r>
              <a:rPr lang="zh-TW" altLang="en-US" sz="1400" b="1" dirty="0">
                <a:solidFill>
                  <a:schemeClr val="accent6">
                    <a:lumMod val="50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不單止唔可以賺額外嘅收入</a:t>
            </a:r>
            <a:r>
              <a:rPr lang="zh-TW" altLang="en-US" sz="1400" b="1" dirty="0">
                <a:solidFill>
                  <a:schemeClr val="accent6">
                    <a:lumMod val="50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r>
              <a:rPr lang="zh-TW" altLang="en-US" sz="1400" b="1" dirty="0">
                <a:solidFill>
                  <a:schemeClr val="accent6">
                    <a:lumMod val="50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仲可能受到主管種種刁難</a:t>
            </a:r>
            <a:r>
              <a:rPr lang="zh-TW" altLang="en-US" sz="1400" b="1" dirty="0">
                <a:solidFill>
                  <a:schemeClr val="accent6">
                    <a:lumMod val="50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。</a:t>
            </a:r>
            <a:endParaRPr lang="zh-TW" altLang="zh-HK" sz="1400" b="1" dirty="0">
              <a:solidFill>
                <a:schemeClr val="accent6">
                  <a:lumMod val="50000"/>
                </a:schemeClr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24" name="圓角矩形 23"/>
          <p:cNvSpPr/>
          <p:nvPr/>
        </p:nvSpPr>
        <p:spPr>
          <a:xfrm>
            <a:off x="811929" y="308289"/>
            <a:ext cx="1905322" cy="613256"/>
          </a:xfrm>
          <a:prstGeom prst="roundRect">
            <a:avLst/>
          </a:prstGeom>
          <a:solidFill>
            <a:srgbClr val="FCE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B41369F7-BA03-4B90-983C-9A717524613B}"/>
              </a:ext>
            </a:extLst>
          </p:cNvPr>
          <p:cNvSpPr/>
          <p:nvPr/>
        </p:nvSpPr>
        <p:spPr>
          <a:xfrm>
            <a:off x="775353" y="379105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fontAlgn="base" hangingPunct="0">
              <a:spcBef>
                <a:spcPts val="450"/>
              </a:spcBef>
              <a:spcAft>
                <a:spcPct val="0"/>
              </a:spcAft>
              <a:buClr>
                <a:srgbClr val="FE8637"/>
              </a:buClr>
              <a:buSzPct val="70000"/>
            </a:pPr>
            <a:r>
              <a:rPr lang="zh-TW" altLang="en-US" sz="2400" dirty="0">
                <a:solidFill>
                  <a:schemeClr val="accent1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「血汗工廠」</a:t>
            </a:r>
            <a:endParaRPr lang="zh-HK" altLang="en-US" sz="2400" dirty="0">
              <a:solidFill>
                <a:schemeClr val="accent1">
                  <a:lumMod val="75000"/>
                </a:schemeClr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28" name="剪去單一角落矩形 27"/>
          <p:cNvSpPr/>
          <p:nvPr/>
        </p:nvSpPr>
        <p:spPr>
          <a:xfrm>
            <a:off x="891684" y="932922"/>
            <a:ext cx="4248637" cy="756400"/>
          </a:xfrm>
          <a:prstGeom prst="snip1Rect">
            <a:avLst/>
          </a:prstGeom>
          <a:noFill/>
          <a:ln w="127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29" name="橢圓 28"/>
          <p:cNvSpPr/>
          <p:nvPr/>
        </p:nvSpPr>
        <p:spPr>
          <a:xfrm>
            <a:off x="640137" y="757918"/>
            <a:ext cx="503093" cy="48999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zh-HK" altLang="en-US" dirty="0">
              <a:latin typeface="Arial" panose="020B0604020202020204" pitchFamily="34" charset="0"/>
            </a:endParaRPr>
          </a:p>
        </p:txBody>
      </p:sp>
      <p:grpSp>
        <p:nvGrpSpPr>
          <p:cNvPr id="13" name="群組 12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4" name="圓角化單一角落矩形 13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 dirty="0">
                <a:latin typeface="Arial" panose="020B0604020202020204" pitchFamily="34" charset="0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6FAC46"/>
                </a:gs>
                <a:gs pos="22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 dirty="0">
                <a:latin typeface="Arial" panose="020B0604020202020204" pitchFamily="34" charset="0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應用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80003" y="1008322"/>
              <a:ext cx="480131" cy="3212680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練習二</a:t>
              </a:r>
              <a:endParaRPr lang="zh-HK" altLang="en-US" sz="1600" b="1" spc="300" dirty="0">
                <a:solidFill>
                  <a:srgbClr val="6FAC46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18" name="直線接點 17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6FAC4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投影片編號版面配置區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086701D-139E-4D25-B877-4D4C207AA5AA}" type="slidenum">
              <a:rPr lang="zh-HK" altLang="en-US" smtClean="0">
                <a:solidFill>
                  <a:srgbClr val="74885A"/>
                </a:solidFill>
              </a:rPr>
              <a:pPr/>
              <a:t>37</a:t>
            </a:fld>
            <a:endParaRPr lang="zh-HK" altLang="en-US" dirty="0">
              <a:solidFill>
                <a:srgbClr val="74885A"/>
              </a:solidFill>
            </a:endParaRPr>
          </a:p>
        </p:txBody>
      </p:sp>
      <p:sp>
        <p:nvSpPr>
          <p:cNvPr id="25" name="手繪多邊形 24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7488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選擇關係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15747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0" grpId="0"/>
      <p:bldP spid="23" grpId="0" animBg="1"/>
      <p:bldP spid="3" grpId="0"/>
      <p:bldP spid="6" grpId="0"/>
      <p:bldP spid="24" grpId="0" animBg="1"/>
      <p:bldP spid="27" grpId="0"/>
      <p:bldP spid="28" grpId="0" animBg="1"/>
      <p:bldP spid="29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:a16="http://schemas.microsoft.com/office/drawing/2014/main" id="{19AAC371-BF0C-4943-98E2-8A1A73D474C5}"/>
              </a:ext>
            </a:extLst>
          </p:cNvPr>
          <p:cNvSpPr/>
          <p:nvPr/>
        </p:nvSpPr>
        <p:spPr>
          <a:xfrm>
            <a:off x="1098465" y="2198282"/>
            <a:ext cx="1887868" cy="46711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CB9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5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受到主管種種刁難</a:t>
            </a:r>
            <a:endParaRPr lang="zh-HK" altLang="en-US" sz="1500" b="1" dirty="0">
              <a:solidFill>
                <a:schemeClr val="accent6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5870F340-35AC-4B83-A79A-56B67088A890}"/>
              </a:ext>
            </a:extLst>
          </p:cNvPr>
          <p:cNvSpPr/>
          <p:nvPr/>
        </p:nvSpPr>
        <p:spPr>
          <a:xfrm>
            <a:off x="2986333" y="2198281"/>
            <a:ext cx="1994742" cy="46711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CB9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5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簽署自願加班合約</a:t>
            </a:r>
            <a:endParaRPr lang="zh-HK" altLang="en-US" sz="1500" b="1" dirty="0">
              <a:solidFill>
                <a:schemeClr val="accent6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0" name="矩形: 剪去單一角落 2">
            <a:extLst>
              <a:ext uri="{FF2B5EF4-FFF2-40B4-BE49-F238E27FC236}">
                <a16:creationId xmlns:a16="http://schemas.microsoft.com/office/drawing/2014/main" id="{4F72D8B3-EC79-4482-89EE-6EBEA0551F6A}"/>
              </a:ext>
            </a:extLst>
          </p:cNvPr>
          <p:cNvSpPr/>
          <p:nvPr/>
        </p:nvSpPr>
        <p:spPr>
          <a:xfrm>
            <a:off x="1283052" y="4524228"/>
            <a:ext cx="4147901" cy="1222054"/>
          </a:xfrm>
          <a:prstGeom prst="snip1Rect">
            <a:avLst/>
          </a:prstGeom>
          <a:noFill/>
          <a:ln w="127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21" name="橢圓 20"/>
          <p:cNvSpPr/>
          <p:nvPr/>
        </p:nvSpPr>
        <p:spPr>
          <a:xfrm>
            <a:off x="1031504" y="4319923"/>
            <a:ext cx="503093" cy="503093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答</a:t>
            </a:r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615958" y="4695764"/>
            <a:ext cx="3670030" cy="8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b="1" u="sng" dirty="0" smtClean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與其</a:t>
            </a:r>
            <a:r>
              <a:rPr lang="zh-TW" altLang="en-US" b="1" dirty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受到主管種種刁難</a:t>
            </a:r>
            <a:r>
              <a:rPr lang="zh-TW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en-US" b="1" u="sng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不如</a:t>
            </a:r>
            <a:r>
              <a:rPr lang="zh-TW" altLang="en-US" b="1" dirty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簽署自願加班合約</a:t>
            </a:r>
            <a:r>
              <a:rPr lang="zh-TW" altLang="en-US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zh-HK" altLang="en-US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271110" y="1189353"/>
            <a:ext cx="110799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HK" altLang="en-US" sz="1200" b="1" dirty="0">
                <a:solidFill>
                  <a:srgbClr val="6FAC46"/>
                </a:solidFill>
                <a:latin typeface="Arial" panose="020B0604020202020204" pitchFamily="34" charset="0"/>
                <a:ea typeface="微軟正黑體"/>
              </a:rPr>
              <a:t>生活與社會科</a:t>
            </a:r>
          </a:p>
        </p:txBody>
      </p:sp>
      <p:pic>
        <p:nvPicPr>
          <p:cNvPr id="28" name="圖片 2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9610" y="201590"/>
            <a:ext cx="930995" cy="987763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>
            <a:off x="1031504" y="115018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buClr>
                <a:srgbClr val="FE8637"/>
              </a:buClr>
            </a:pPr>
            <a:r>
              <a:rPr lang="zh-TW" altLang="en-US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工人</a:t>
            </a:r>
            <a:r>
              <a:rPr lang="zh-HK" altLang="en-US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怎樣面對</a:t>
            </a:r>
            <a:r>
              <a:rPr lang="zh-HK" altLang="en-US" b="1" dirty="0" smtClean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簽署</a:t>
            </a:r>
            <a:r>
              <a:rPr lang="zh-TW" altLang="en-US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自願加班合約</a:t>
            </a:r>
            <a:r>
              <a:rPr lang="zh-HK" altLang="en-US" b="1" dirty="0" smtClean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一事</a:t>
            </a:r>
            <a:r>
              <a:rPr lang="zh-TW" altLang="en-US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？</a:t>
            </a:r>
          </a:p>
        </p:txBody>
      </p:sp>
      <p:sp>
        <p:nvSpPr>
          <p:cNvPr id="25" name="圓角矩形 24"/>
          <p:cNvSpPr/>
          <p:nvPr/>
        </p:nvSpPr>
        <p:spPr>
          <a:xfrm>
            <a:off x="811929" y="308289"/>
            <a:ext cx="1905322" cy="613256"/>
          </a:xfrm>
          <a:prstGeom prst="roundRect">
            <a:avLst/>
          </a:prstGeom>
          <a:solidFill>
            <a:srgbClr val="FCE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B41369F7-BA03-4B90-983C-9A717524613B}"/>
              </a:ext>
            </a:extLst>
          </p:cNvPr>
          <p:cNvSpPr/>
          <p:nvPr/>
        </p:nvSpPr>
        <p:spPr>
          <a:xfrm>
            <a:off x="775353" y="379105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fontAlgn="base" hangingPunct="0">
              <a:spcBef>
                <a:spcPts val="450"/>
              </a:spcBef>
              <a:spcAft>
                <a:spcPct val="0"/>
              </a:spcAft>
              <a:buClr>
                <a:srgbClr val="FE8637"/>
              </a:buClr>
              <a:buSzPct val="70000"/>
            </a:pPr>
            <a:r>
              <a:rPr lang="zh-TW" altLang="en-US" sz="2400" dirty="0">
                <a:solidFill>
                  <a:schemeClr val="accent1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「血汗工廠」</a:t>
            </a:r>
            <a:endParaRPr lang="zh-HK" altLang="en-US" sz="2400" dirty="0">
              <a:solidFill>
                <a:schemeClr val="accent1">
                  <a:lumMod val="75000"/>
                </a:schemeClr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30" name="剪去單一角落矩形 29"/>
          <p:cNvSpPr/>
          <p:nvPr/>
        </p:nvSpPr>
        <p:spPr>
          <a:xfrm>
            <a:off x="891684" y="932922"/>
            <a:ext cx="4248637" cy="756400"/>
          </a:xfrm>
          <a:prstGeom prst="snip1Rect">
            <a:avLst/>
          </a:prstGeom>
          <a:noFill/>
          <a:ln w="127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31" name="橢圓 30"/>
          <p:cNvSpPr/>
          <p:nvPr/>
        </p:nvSpPr>
        <p:spPr>
          <a:xfrm>
            <a:off x="640137" y="757918"/>
            <a:ext cx="503093" cy="48999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zh-HK" altLang="en-US" dirty="0">
              <a:latin typeface="Arial" panose="020B0604020202020204" pitchFamily="34" charset="0"/>
            </a:endParaRPr>
          </a:p>
        </p:txBody>
      </p:sp>
      <p:pic>
        <p:nvPicPr>
          <p:cNvPr id="32" name="圖片 3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7867" y="2549834"/>
            <a:ext cx="3109923" cy="2433030"/>
          </a:xfrm>
          <a:prstGeom prst="rect">
            <a:avLst/>
          </a:prstGeom>
        </p:spPr>
      </p:pic>
      <p:grpSp>
        <p:nvGrpSpPr>
          <p:cNvPr id="12" name="群組 11"/>
          <p:cNvGrpSpPr/>
          <p:nvPr/>
        </p:nvGrpSpPr>
        <p:grpSpPr>
          <a:xfrm>
            <a:off x="-584795" y="254001"/>
            <a:ext cx="1144929" cy="5835576"/>
            <a:chOff x="-584795" y="254001"/>
            <a:chExt cx="1144929" cy="5835576"/>
          </a:xfrm>
        </p:grpSpPr>
        <p:sp>
          <p:nvSpPr>
            <p:cNvPr id="13" name="圓角化單一角落矩形 12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 dirty="0">
                <a:latin typeface="Arial" panose="020B0604020202020204" pitchFamily="34" charset="0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6FAC46"/>
                </a:gs>
                <a:gs pos="22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 dirty="0">
                <a:latin typeface="Arial" panose="020B0604020202020204" pitchFamily="34" charset="0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應用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-584795" y="1008322"/>
              <a:ext cx="1144929" cy="3212680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練習</a:t>
              </a:r>
              <a:r>
                <a:rPr lang="zh-TW" altLang="en-US" sz="1600" b="1" spc="300" dirty="0" smtClean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二</a:t>
              </a:r>
              <a:r>
                <a:rPr lang="en-US" altLang="zh-TW" sz="1600" b="1" spc="300" dirty="0" smtClean="0">
                  <a:solidFill>
                    <a:srgbClr val="6FAC46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【</a:t>
              </a:r>
              <a:r>
                <a:rPr lang="zh-TW" altLang="en-US" sz="1600" b="1" spc="300" dirty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答案</a:t>
              </a:r>
              <a:r>
                <a:rPr lang="en-US" altLang="zh-TW" sz="1600" b="1" spc="300" dirty="0">
                  <a:solidFill>
                    <a:srgbClr val="6FAC46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】</a:t>
              </a:r>
              <a:endParaRPr lang="zh-HK" altLang="en-US" sz="1600" b="1" spc="300" dirty="0">
                <a:solidFill>
                  <a:srgbClr val="6FAC46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endParaRPr lang="zh-HK" altLang="en-US" sz="1600" b="1" spc="300" dirty="0">
                <a:solidFill>
                  <a:srgbClr val="6FAC46"/>
                </a:solidFill>
                <a:latin typeface="Arial" panose="020B0604020202020204" pitchFamily="34" charset="0"/>
                <a:ea typeface="微軟正黑體"/>
              </a:endParaRPr>
            </a:p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endParaRPr lang="zh-HK" altLang="en-US" sz="1600" b="1" spc="300" dirty="0">
                <a:solidFill>
                  <a:srgbClr val="6FAC46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23" name="直線接點 22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6FAC4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086701D-139E-4D25-B877-4D4C207AA5AA}" type="slidenum">
              <a:rPr lang="zh-HK" altLang="en-US" smtClean="0"/>
              <a:pPr/>
              <a:t>38</a:t>
            </a:fld>
            <a:endParaRPr lang="zh-HK" altLang="en-US" dirty="0"/>
          </a:p>
        </p:txBody>
      </p:sp>
      <p:sp>
        <p:nvSpPr>
          <p:cNvPr id="33" name="手繪多邊形 32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7488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選擇關係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80917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9" grpId="0" animBg="1"/>
      <p:bldP spid="20" grpId="0" animBg="1"/>
      <p:bldP spid="21" grpId="0" animBg="1"/>
      <p:bldP spid="26" grpId="0"/>
      <p:bldP spid="24" grpId="0"/>
      <p:bldP spid="25" grpId="0" animBg="1"/>
      <p:bldP spid="29" grpId="0"/>
      <p:bldP spid="30" grpId="0" animBg="1"/>
      <p:bldP spid="31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圓角矩形 1"/>
          <p:cNvSpPr/>
          <p:nvPr/>
        </p:nvSpPr>
        <p:spPr>
          <a:xfrm>
            <a:off x="811929" y="832121"/>
            <a:ext cx="6370679" cy="3367274"/>
          </a:xfrm>
          <a:prstGeom prst="roundRect">
            <a:avLst>
              <a:gd name="adj" fmla="val 1743"/>
            </a:avLst>
          </a:prstGeom>
          <a:solidFill>
            <a:srgbClr val="FEF9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4FEE3637-C1E5-4DC5-AB19-18B6737579D2}"/>
              </a:ext>
            </a:extLst>
          </p:cNvPr>
          <p:cNvSpPr/>
          <p:nvPr/>
        </p:nvSpPr>
        <p:spPr>
          <a:xfrm>
            <a:off x="1288288" y="1065275"/>
            <a:ext cx="5629816" cy="2723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1900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關閉香港工廠最明顯的影響是工廠就業機會減少。這導致工廠工人失業。對於他們來說</a:t>
            </a:r>
            <a:r>
              <a:rPr lang="zh-HK" altLang="en-US" sz="1900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en-US" sz="1900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尤其是中年的人</a:t>
            </a:r>
            <a:r>
              <a:rPr lang="zh-HK" altLang="en-US" sz="1900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en-US" sz="1900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很難找到其他好工作</a:t>
            </a:r>
            <a:r>
              <a:rPr lang="zh-HK" altLang="en-US" sz="1900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en-US" sz="1900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因為他們花了太多時間在製造業上</a:t>
            </a:r>
            <a:r>
              <a:rPr lang="zh-HK" altLang="en-US" sz="1900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en-US" sz="1900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在適應其他工作方面遇到困難。</a:t>
            </a:r>
            <a:r>
              <a:rPr lang="zh-HK" altLang="en-US" sz="1900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不少人</a:t>
            </a:r>
            <a:r>
              <a:rPr lang="zh-TW" altLang="en-US" sz="1900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失業，</a:t>
            </a:r>
            <a:r>
              <a:rPr lang="zh-HK" altLang="en-US" sz="1900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或是</a:t>
            </a:r>
            <a:r>
              <a:rPr lang="zh-TW" altLang="en-US" sz="1900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從事收入很差及低技能要求的</a:t>
            </a:r>
            <a:r>
              <a:rPr lang="zh-TW" altLang="en-US" sz="19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工作</a:t>
            </a:r>
            <a:r>
              <a:rPr lang="en-US" altLang="zh-TW" sz="19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1900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例如清潔工</a:t>
            </a:r>
            <a:r>
              <a:rPr lang="en-US" altLang="zh-TW" sz="1900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HK" altLang="en-US" sz="1900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</a:p>
        </p:txBody>
      </p:sp>
      <p:sp>
        <p:nvSpPr>
          <p:cNvPr id="20" name="矩形 19"/>
          <p:cNvSpPr/>
          <p:nvPr/>
        </p:nvSpPr>
        <p:spPr>
          <a:xfrm>
            <a:off x="7271110" y="1189353"/>
            <a:ext cx="110799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HK" altLang="en-US" sz="1200" b="1" dirty="0">
                <a:solidFill>
                  <a:srgbClr val="6FAC46"/>
                </a:solidFill>
                <a:latin typeface="Arial" panose="020B0604020202020204" pitchFamily="34" charset="0"/>
                <a:ea typeface="微軟正黑體"/>
              </a:rPr>
              <a:t>生活與社會科</a:t>
            </a:r>
          </a:p>
        </p:txBody>
      </p:sp>
      <p:pic>
        <p:nvPicPr>
          <p:cNvPr id="21" name="圖片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9610" y="201590"/>
            <a:ext cx="930995" cy="987763"/>
          </a:xfrm>
          <a:prstGeom prst="rect">
            <a:avLst/>
          </a:prstGeom>
        </p:spPr>
      </p:pic>
      <p:sp>
        <p:nvSpPr>
          <p:cNvPr id="14" name="圓角矩形 13"/>
          <p:cNvSpPr/>
          <p:nvPr/>
        </p:nvSpPr>
        <p:spPr>
          <a:xfrm>
            <a:off x="811929" y="308289"/>
            <a:ext cx="4612128" cy="613256"/>
          </a:xfrm>
          <a:prstGeom prst="roundRect">
            <a:avLst/>
          </a:prstGeom>
          <a:solidFill>
            <a:srgbClr val="FCE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848101BE-B312-47E2-88C1-63306C548DA3}"/>
              </a:ext>
            </a:extLst>
          </p:cNvPr>
          <p:cNvSpPr/>
          <p:nvPr/>
        </p:nvSpPr>
        <p:spPr>
          <a:xfrm>
            <a:off x="899036" y="370456"/>
            <a:ext cx="45250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>
              <a:spcBef>
                <a:spcPts val="450"/>
              </a:spcBef>
              <a:spcAft>
                <a:spcPct val="0"/>
              </a:spcAft>
              <a:buClr>
                <a:srgbClr val="FE8637"/>
              </a:buClr>
              <a:buSzPct val="70000"/>
            </a:pPr>
            <a:r>
              <a:rPr lang="zh-TW" altLang="en-US" sz="2400" dirty="0">
                <a:solidFill>
                  <a:schemeClr val="accent1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香港的經濟發展史</a:t>
            </a:r>
            <a:r>
              <a:rPr lang="zh-TW" altLang="zh-HK" sz="2400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——</a:t>
            </a:r>
            <a:r>
              <a:rPr lang="zh-HK" altLang="en-US" sz="2400" dirty="0">
                <a:solidFill>
                  <a:schemeClr val="accent1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非工業化</a:t>
            </a:r>
          </a:p>
        </p:txBody>
      </p:sp>
      <p:sp>
        <p:nvSpPr>
          <p:cNvPr id="19" name="矩形 18"/>
          <p:cNvSpPr/>
          <p:nvPr/>
        </p:nvSpPr>
        <p:spPr>
          <a:xfrm>
            <a:off x="1281940" y="4409864"/>
            <a:ext cx="2957553" cy="1274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buClr>
                <a:srgbClr val="FE8637"/>
              </a:buClr>
            </a:pPr>
            <a:r>
              <a:rPr lang="zh-TW" altLang="en-US" sz="2200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香港</a:t>
            </a:r>
            <a:r>
              <a:rPr lang="zh-HK" altLang="en-US" sz="2200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在</a:t>
            </a:r>
            <a:r>
              <a:rPr lang="en-US" altLang="zh-TW" sz="2200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70</a:t>
            </a:r>
            <a:r>
              <a:rPr lang="zh-HK" altLang="en-US" sz="2200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年代後期</a:t>
            </a:r>
            <a:r>
              <a:rPr lang="zh-TW" altLang="en-US" sz="2200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的非工業化</a:t>
            </a:r>
            <a:r>
              <a:rPr lang="zh-HK" altLang="en-US" sz="2200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對當時人們的就業有甚麼影響</a:t>
            </a:r>
            <a:r>
              <a:rPr lang="zh-TW" altLang="en-US" sz="2200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？</a:t>
            </a:r>
          </a:p>
        </p:txBody>
      </p:sp>
      <p:sp>
        <p:nvSpPr>
          <p:cNvPr id="22" name="剪去單一角落矩形 21"/>
          <p:cNvSpPr/>
          <p:nvPr/>
        </p:nvSpPr>
        <p:spPr>
          <a:xfrm>
            <a:off x="974974" y="4221001"/>
            <a:ext cx="3306081" cy="1653325"/>
          </a:xfrm>
          <a:prstGeom prst="snip1Rect">
            <a:avLst/>
          </a:prstGeom>
          <a:noFill/>
          <a:ln w="127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23" name="橢圓 22"/>
          <p:cNvSpPr/>
          <p:nvPr/>
        </p:nvSpPr>
        <p:spPr>
          <a:xfrm>
            <a:off x="723427" y="4045999"/>
            <a:ext cx="503093" cy="48999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zh-HK" altLang="en-US" dirty="0">
              <a:latin typeface="Arial" panose="020B0604020202020204" pitchFamily="34" charset="0"/>
            </a:endParaRPr>
          </a:p>
        </p:txBody>
      </p:sp>
      <p:grpSp>
        <p:nvGrpSpPr>
          <p:cNvPr id="8" name="群組 7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9" name="圓角化單一角落矩形 8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 dirty="0">
                <a:latin typeface="Arial" panose="020B0604020202020204" pitchFamily="34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6FAC46"/>
                </a:gs>
                <a:gs pos="22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 dirty="0">
                <a:latin typeface="Arial" panose="020B0604020202020204" pitchFamily="34" charset="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應用</a:t>
              </a:r>
            </a:p>
          </p:txBody>
        </p:sp>
        <p:sp>
          <p:nvSpPr>
            <p:cNvPr id="12" name="矩形 11"/>
            <p:cNvSpPr/>
            <p:nvPr/>
          </p:nvSpPr>
          <p:spPr>
            <a:xfrm>
              <a:off x="80003" y="1008322"/>
              <a:ext cx="480131" cy="3212680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練習三</a:t>
              </a:r>
              <a:endParaRPr lang="zh-HK" altLang="en-US" sz="1600" b="1" spc="300" dirty="0">
                <a:solidFill>
                  <a:srgbClr val="6FAC46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13" name="直線接點 12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6FAC4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投影片編號版面配置區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086701D-139E-4D25-B877-4D4C207AA5AA}" type="slidenum">
              <a:rPr lang="zh-HK" altLang="en-US" smtClean="0"/>
              <a:pPr/>
              <a:t>39</a:t>
            </a:fld>
            <a:endParaRPr lang="zh-HK" altLang="en-US" dirty="0"/>
          </a:p>
        </p:txBody>
      </p:sp>
      <p:sp>
        <p:nvSpPr>
          <p:cNvPr id="18" name="手繪多邊形 17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7488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選擇關係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90978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14" grpId="0" animBg="1"/>
      <p:bldP spid="17" grpId="0"/>
      <p:bldP spid="19" grpId="0"/>
      <p:bldP spid="22" grpId="0" animBg="1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: 摺角紙張 14">
            <a:extLst>
              <a:ext uri="{FF2B5EF4-FFF2-40B4-BE49-F238E27FC236}">
                <a16:creationId xmlns:a16="http://schemas.microsoft.com/office/drawing/2014/main" id="{059CC4AD-5AAB-4278-A48D-6DD1C8F52A9F}"/>
              </a:ext>
            </a:extLst>
          </p:cNvPr>
          <p:cNvSpPr/>
          <p:nvPr/>
        </p:nvSpPr>
        <p:spPr bwMode="auto">
          <a:xfrm>
            <a:off x="686508" y="1589955"/>
            <a:ext cx="3978406" cy="4115386"/>
          </a:xfrm>
          <a:prstGeom prst="foldedCorner">
            <a:avLst>
              <a:gd name="adj" fmla="val 9869"/>
            </a:avLst>
          </a:prstGeom>
          <a:noFill/>
          <a:ln>
            <a:solidFill>
              <a:srgbClr val="8A9F6D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1" name="五邊形 10"/>
          <p:cNvSpPr/>
          <p:nvPr/>
        </p:nvSpPr>
        <p:spPr>
          <a:xfrm>
            <a:off x="221890" y="1312241"/>
            <a:ext cx="2379182" cy="539750"/>
          </a:xfrm>
          <a:prstGeom prst="homePlate">
            <a:avLst/>
          </a:prstGeom>
          <a:solidFill>
            <a:srgbClr val="81B66D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dirty="0">
              <a:latin typeface="Arial" panose="020B0604020202020204" pitchFamily="34" charset="0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7247F16E-1142-4C0D-BA4B-C75BEC6A670A}"/>
              </a:ext>
            </a:extLst>
          </p:cNvPr>
          <p:cNvSpPr/>
          <p:nvPr/>
        </p:nvSpPr>
        <p:spPr>
          <a:xfrm>
            <a:off x="918236" y="2019919"/>
            <a:ext cx="3492990" cy="34732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TW" altLang="en-US" sz="1300" b="1" spc="60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一、工時過長</a:t>
            </a:r>
            <a:r>
              <a:rPr lang="zh-TW" altLang="en-US" sz="1300" spc="6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zh-TW" altLang="en-US" sz="1300" spc="60" dirty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1300" spc="60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工人長時間工作，每天工作十六小時，晚上還要加班至十一時。</a:t>
            </a:r>
            <a:r>
              <a:rPr lang="zh-TW" altLang="en-US" sz="1300" spc="60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zh-TW" altLang="en-US" sz="1300" spc="60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endParaRPr lang="en-US" altLang="zh-TW" sz="1300" spc="60" dirty="0" smtClean="0">
              <a:solidFill>
                <a:schemeClr val="tx1">
                  <a:lumMod val="75000"/>
                  <a:lumOff val="2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ct val="130000"/>
              </a:lnSpc>
            </a:pPr>
            <a:r>
              <a:rPr lang="zh-TW" altLang="en-US" sz="1300" b="1" spc="60" dirty="0" smtClean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二</a:t>
            </a:r>
            <a:r>
              <a:rPr lang="zh-TW" altLang="en-US" sz="1300" b="1" spc="60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、低工資</a:t>
            </a:r>
            <a:r>
              <a:rPr lang="zh-TW" altLang="en-US" sz="1300" spc="6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zh-TW" altLang="en-US" sz="1300" spc="60" dirty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1300" spc="60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員工工資只是剛剛符合最低生活水平的要求，每件襯衫的燙衣費只有約人民幣三毫左右。</a:t>
            </a:r>
            <a:r>
              <a:rPr lang="zh-TW" altLang="en-US" sz="1300" spc="6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zh-TW" altLang="en-US" sz="1300" spc="60" dirty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endParaRPr lang="en-US" altLang="zh-TW" sz="1300" spc="6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ct val="130000"/>
              </a:lnSpc>
            </a:pPr>
            <a:r>
              <a:rPr lang="zh-TW" altLang="en-US" sz="1300" b="1" spc="60" dirty="0" smtClean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三</a:t>
            </a:r>
            <a:r>
              <a:rPr lang="zh-TW" altLang="en-US" sz="1300" b="1" spc="60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、工作環境差劣</a:t>
            </a:r>
            <a:r>
              <a:rPr lang="zh-TW" altLang="en-US" sz="1300" spc="6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zh-TW" altLang="en-US" sz="1300" spc="60" dirty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1300" spc="60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廠房大多簡陋擠迫，廠內溫度高達三十八至四十二度，而且通風系統極差，空氣中充滿塵埃及化學品的氣味。然而這些染料可能有毒，損害工人的健康。</a:t>
            </a:r>
            <a:endParaRPr lang="zh-HK" altLang="en-US" sz="1300" spc="60" dirty="0">
              <a:solidFill>
                <a:schemeClr val="tx1">
                  <a:lumMod val="85000"/>
                  <a:lumOff val="1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0" name="文字方塊 29"/>
          <p:cNvSpPr txBox="1"/>
          <p:nvPr/>
        </p:nvSpPr>
        <p:spPr>
          <a:xfrm>
            <a:off x="765930" y="1398377"/>
            <a:ext cx="18351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zh-TW" altLang="en-US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 Unicode MS" pitchFamily="34" charset="-120"/>
              </a:rPr>
              <a:t>「血汗工廠」</a:t>
            </a:r>
            <a:endParaRPr lang="zh-HK" altLang="en-US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Arial Unicode MS" pitchFamily="34" charset="-120"/>
            </a:endParaRPr>
          </a:p>
        </p:txBody>
      </p:sp>
      <p:grpSp>
        <p:nvGrpSpPr>
          <p:cNvPr id="2" name="群組 1"/>
          <p:cNvGrpSpPr/>
          <p:nvPr/>
        </p:nvGrpSpPr>
        <p:grpSpPr>
          <a:xfrm>
            <a:off x="744205" y="255484"/>
            <a:ext cx="6430318" cy="917949"/>
            <a:chOff x="707806" y="255484"/>
            <a:chExt cx="6430318" cy="917949"/>
          </a:xfrm>
        </p:grpSpPr>
        <p:sp>
          <p:nvSpPr>
            <p:cNvPr id="29" name="圓角矩形 28"/>
            <p:cNvSpPr/>
            <p:nvPr/>
          </p:nvSpPr>
          <p:spPr>
            <a:xfrm>
              <a:off x="707806" y="255484"/>
              <a:ext cx="6430318" cy="917949"/>
            </a:xfrm>
            <a:prstGeom prst="roundRect">
              <a:avLst/>
            </a:prstGeom>
            <a:solidFill>
              <a:srgbClr val="FCE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5831EE9F-9D74-4DF6-884B-788E19C2FEFD}"/>
                </a:ext>
              </a:extLst>
            </p:cNvPr>
            <p:cNvSpPr/>
            <p:nvPr/>
          </p:nvSpPr>
          <p:spPr>
            <a:xfrm>
              <a:off x="941296" y="433103"/>
              <a:ext cx="4572621" cy="535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400">
                <a:lnSpc>
                  <a:spcPct val="90000"/>
                </a:lnSpc>
                <a:spcBef>
                  <a:spcPct val="0"/>
                </a:spcBef>
              </a:pPr>
              <a:r>
                <a:rPr lang="zh-HK" altLang="en-US" sz="3200" b="1" spc="300" dirty="0">
                  <a:solidFill>
                    <a:srgbClr val="6FAC46"/>
                  </a:solidFill>
                  <a:latin typeface="SimHei" panose="02010609060101010101" pitchFamily="49" charset="-122"/>
                  <a:ea typeface="SimHei" panose="02010609060101010101" pitchFamily="49" charset="-122"/>
                  <a:cs typeface="+mj-cs"/>
                </a:rPr>
                <a:t>選擇關係</a:t>
              </a:r>
            </a:p>
          </p:txBody>
        </p:sp>
        <p:sp>
          <p:nvSpPr>
            <p:cNvPr id="14" name="矩形 13"/>
            <p:cNvSpPr/>
            <p:nvPr/>
          </p:nvSpPr>
          <p:spPr>
            <a:xfrm>
              <a:off x="3021244" y="360515"/>
              <a:ext cx="377335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zh-TW" altLang="en-US" sz="2000" spc="300" dirty="0">
                  <a:solidFill>
                    <a:schemeClr val="accent6">
                      <a:lumMod val="75000"/>
                    </a:schemeClr>
                  </a:solidFill>
                  <a:latin typeface="SimHei" panose="02010609060101010101" pitchFamily="49" charset="-122"/>
                  <a:ea typeface="SimHei" panose="02010609060101010101" pitchFamily="49" charset="-122"/>
                </a:rPr>
                <a:t>從不同的方面描述</a:t>
              </a:r>
              <a:r>
                <a:rPr lang="zh-TW" altLang="en-US" sz="2000" spc="300" dirty="0" smtClean="0">
                  <a:solidFill>
                    <a:schemeClr val="accent6">
                      <a:lumMod val="75000"/>
                    </a:schemeClr>
                  </a:solidFill>
                  <a:latin typeface="SimHei" panose="02010609060101010101" pitchFamily="49" charset="-122"/>
                  <a:ea typeface="SimHei" panose="02010609060101010101" pitchFamily="49" charset="-122"/>
                </a:rPr>
                <a:t>事情</a:t>
              </a:r>
              <a:r>
                <a:rPr lang="zh-TW" altLang="en-US" sz="2000" b="1" spc="300" dirty="0">
                  <a:solidFill>
                    <a:schemeClr val="accent6">
                      <a:lumMod val="75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，</a:t>
              </a:r>
              <a:r>
                <a:rPr lang="zh-TW" altLang="en-US" sz="2000" spc="300" dirty="0" smtClean="0">
                  <a:solidFill>
                    <a:schemeClr val="accent6">
                      <a:lumMod val="75000"/>
                    </a:schemeClr>
                  </a:solidFill>
                  <a:latin typeface="SimHei" panose="02010609060101010101" pitchFamily="49" charset="-122"/>
                  <a:ea typeface="SimHei" panose="02010609060101010101" pitchFamily="49" charset="-122"/>
                </a:rPr>
                <a:t>可以</a:t>
              </a:r>
              <a:r>
                <a:rPr lang="zh-TW" altLang="en-US" sz="2000" spc="300" dirty="0">
                  <a:solidFill>
                    <a:schemeClr val="accent6">
                      <a:lumMod val="75000"/>
                    </a:schemeClr>
                  </a:solidFill>
                  <a:latin typeface="SimHei" panose="02010609060101010101" pitchFamily="49" charset="-122"/>
                  <a:ea typeface="SimHei" panose="02010609060101010101" pitchFamily="49" charset="-122"/>
                </a:rPr>
                <a:t>用</a:t>
              </a:r>
              <a:r>
                <a:rPr lang="zh-TW" altLang="en-US" sz="2000" spc="300" dirty="0" smtClean="0">
                  <a:solidFill>
                    <a:schemeClr val="accent1">
                      <a:lumMod val="75000"/>
                    </a:schemeClr>
                  </a:solidFill>
                  <a:latin typeface="SimHei" panose="02010609060101010101" pitchFamily="49" charset="-122"/>
                  <a:ea typeface="SimHei" panose="02010609060101010101" pitchFamily="49" charset="-122"/>
                </a:rPr>
                <a:t>選擇</a:t>
              </a:r>
              <a:r>
                <a:rPr lang="zh-TW" altLang="en-US" sz="2000" spc="300" dirty="0">
                  <a:solidFill>
                    <a:schemeClr val="accent1">
                      <a:lumMod val="75000"/>
                    </a:schemeClr>
                  </a:solidFill>
                  <a:latin typeface="SimHei" panose="02010609060101010101" pitchFamily="49" charset="-122"/>
                  <a:ea typeface="SimHei" panose="02010609060101010101" pitchFamily="49" charset="-122"/>
                </a:rPr>
                <a:t>關係</a:t>
              </a:r>
              <a:r>
                <a:rPr lang="zh-TW" altLang="en-US" sz="2000" spc="300" dirty="0">
                  <a:solidFill>
                    <a:schemeClr val="accent6">
                      <a:lumMod val="75000"/>
                    </a:schemeClr>
                  </a:solidFill>
                  <a:latin typeface="SimHei" panose="02010609060101010101" pitchFamily="49" charset="-122"/>
                  <a:ea typeface="SimHei" panose="02010609060101010101" pitchFamily="49" charset="-122"/>
                </a:rPr>
                <a:t>來表達</a:t>
              </a:r>
            </a:p>
          </p:txBody>
        </p:sp>
      </p:grpSp>
      <p:sp>
        <p:nvSpPr>
          <p:cNvPr id="15" name="圓角化對角線角落矩形 14"/>
          <p:cNvSpPr/>
          <p:nvPr/>
        </p:nvSpPr>
        <p:spPr>
          <a:xfrm>
            <a:off x="5274542" y="1632423"/>
            <a:ext cx="2802658" cy="907452"/>
          </a:xfrm>
          <a:prstGeom prst="round2DiagRect">
            <a:avLst/>
          </a:prstGeom>
          <a:solidFill>
            <a:srgbClr val="8A9F6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dirty="0">
              <a:latin typeface="Arial" panose="020B0604020202020204" pitchFamily="34" charset="0"/>
            </a:endParaRPr>
          </a:p>
        </p:txBody>
      </p:sp>
      <p:sp>
        <p:nvSpPr>
          <p:cNvPr id="16" name="橢圓 15"/>
          <p:cNvSpPr/>
          <p:nvPr/>
        </p:nvSpPr>
        <p:spPr>
          <a:xfrm>
            <a:off x="5022996" y="1509429"/>
            <a:ext cx="503093" cy="503093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en-US" altLang="zh-TW" dirty="0" smtClean="0">
              <a:solidFill>
                <a:schemeClr val="bg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25" name="文字方塊 24"/>
          <p:cNvSpPr txBox="1"/>
          <p:nvPr/>
        </p:nvSpPr>
        <p:spPr>
          <a:xfrm>
            <a:off x="5513917" y="1778209"/>
            <a:ext cx="246763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HK"/>
            </a:defPPr>
            <a:lvl1pPr>
              <a:defRPr b="1"/>
            </a:lvl1pPr>
          </a:lstStyle>
          <a:p>
            <a:pPr fontAlgn="base">
              <a:spcBef>
                <a:spcPts val="600"/>
              </a:spcBef>
              <a:spcAft>
                <a:spcPct val="0"/>
              </a:spcAft>
              <a:buClr>
                <a:srgbClr val="FE8637"/>
              </a:buClr>
              <a:buSzPct val="70000"/>
            </a:pPr>
            <a:r>
              <a:rPr lang="zh-HK" altLang="en-US" sz="1700" spc="8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在</a:t>
            </a:r>
            <a:r>
              <a:rPr lang="zh-TW" altLang="en-US" sz="1700" spc="8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「血汗工廠」工作</a:t>
            </a:r>
            <a:r>
              <a:rPr lang="zh-TW" altLang="en-US" sz="1700" spc="8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的工人</a:t>
            </a:r>
            <a:r>
              <a:rPr lang="zh-HK" altLang="en-US" sz="1700" spc="8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待遇是怎樣的</a:t>
            </a:r>
            <a:r>
              <a:rPr lang="zh-HK" altLang="en-US" sz="1700" spc="8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呢</a:t>
            </a:r>
            <a:r>
              <a:rPr lang="zh-TW" altLang="en-US" sz="1700" b="0" spc="8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？ </a:t>
            </a:r>
            <a:endParaRPr lang="zh-TW" altLang="en-US" sz="1700" b="0" spc="8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7" name="矩形: 剪去單一角落 2">
            <a:extLst>
              <a:ext uri="{FF2B5EF4-FFF2-40B4-BE49-F238E27FC236}">
                <a16:creationId xmlns:a16="http://schemas.microsoft.com/office/drawing/2014/main" id="{4F72D8B3-EC79-4482-89EE-6EBEA0551F6A}"/>
              </a:ext>
            </a:extLst>
          </p:cNvPr>
          <p:cNvSpPr/>
          <p:nvPr/>
        </p:nvSpPr>
        <p:spPr>
          <a:xfrm>
            <a:off x="5335906" y="3165459"/>
            <a:ext cx="2826483" cy="2768533"/>
          </a:xfrm>
          <a:prstGeom prst="snip1Rect">
            <a:avLst/>
          </a:prstGeom>
          <a:noFill/>
          <a:ln w="127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28" name="橢圓 27"/>
          <p:cNvSpPr/>
          <p:nvPr/>
        </p:nvSpPr>
        <p:spPr>
          <a:xfrm>
            <a:off x="5044511" y="2926258"/>
            <a:ext cx="503093" cy="503093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答</a:t>
            </a:r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683956" y="3429351"/>
            <a:ext cx="2297591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HK" altLang="en-US" b="1" spc="6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在</a:t>
            </a:r>
            <a:r>
              <a:rPr lang="zh-TW" altLang="en-US" b="1" spc="6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「血汗工廠」</a:t>
            </a:r>
            <a:r>
              <a:rPr lang="zh-HK" altLang="en-US" b="1" spc="6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工作</a:t>
            </a:r>
            <a:r>
              <a:rPr lang="zh-HK" altLang="en-US" b="1" spc="6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的</a:t>
            </a:r>
            <a:r>
              <a:rPr lang="zh-TW" altLang="en-US" b="1" spc="6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工人，</a:t>
            </a:r>
            <a:r>
              <a:rPr lang="zh-TW" altLang="en-US" b="1" u="sng" spc="60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不是</a:t>
            </a:r>
            <a:r>
              <a:rPr lang="zh-TW" altLang="en-US" b="1" spc="60" dirty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工時過長</a:t>
            </a:r>
            <a:r>
              <a:rPr lang="zh-HK" altLang="en-US" b="1" spc="60" dirty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及</a:t>
            </a:r>
            <a:r>
              <a:rPr lang="zh-TW" altLang="en-US" b="1" spc="60" dirty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工資低</a:t>
            </a:r>
            <a:r>
              <a:rPr lang="zh-TW" altLang="en-US" b="1" spc="6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en-US" b="1" u="sng" spc="60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就是</a:t>
            </a:r>
            <a:r>
              <a:rPr lang="zh-HK" altLang="en-US" b="1" spc="60" dirty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需要在</a:t>
            </a:r>
            <a:r>
              <a:rPr lang="zh-TW" altLang="en-US" b="1" spc="60" dirty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差劣</a:t>
            </a:r>
            <a:r>
              <a:rPr lang="zh-HK" altLang="en-US" b="1" spc="60" dirty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的</a:t>
            </a:r>
            <a:r>
              <a:rPr lang="zh-TW" altLang="en-US" b="1" spc="60" dirty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工作</a:t>
            </a:r>
            <a:r>
              <a:rPr lang="zh-HK" altLang="en-US" b="1" spc="60" dirty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環境下工作</a:t>
            </a:r>
            <a:r>
              <a:rPr lang="zh-TW" altLang="en-US" b="1" spc="6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zh-HK" altLang="en-US" b="1" spc="6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17" name="群組 16"/>
          <p:cNvGrpSpPr/>
          <p:nvPr/>
        </p:nvGrpSpPr>
        <p:grpSpPr>
          <a:xfrm>
            <a:off x="0" y="254001"/>
            <a:ext cx="526555" cy="5835576"/>
            <a:chOff x="0" y="254001"/>
            <a:chExt cx="526555" cy="5835576"/>
          </a:xfrm>
        </p:grpSpPr>
        <p:sp>
          <p:nvSpPr>
            <p:cNvPr id="19" name="圓角化單一角落矩形 18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6FAC46"/>
                </a:gs>
                <a:gs pos="22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85665" y="298905"/>
              <a:ext cx="440890" cy="1405115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90000"/>
                </a:lnSpc>
                <a:spcBef>
                  <a:spcPct val="0"/>
                </a:spcBef>
              </a:pPr>
              <a:r>
                <a:rPr kumimoji="1" lang="zh-HK" altLang="en-US" b="1" spc="300" dirty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選擇關係</a:t>
              </a:r>
            </a:p>
          </p:txBody>
        </p:sp>
      </p:grpSp>
      <p:sp>
        <p:nvSpPr>
          <p:cNvPr id="4" name="投影片編號版面配置區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086701D-139E-4D25-B877-4D4C207AA5AA}" type="slidenum">
              <a:rPr lang="zh-HK" altLang="en-US" smtClean="0"/>
              <a:pPr/>
              <a:t>4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1189352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11" grpId="0" animBg="1"/>
      <p:bldP spid="23" grpId="0"/>
      <p:bldP spid="30" grpId="0"/>
      <p:bldP spid="15" grpId="0" animBg="1"/>
      <p:bldP spid="16" grpId="0" animBg="1"/>
      <p:bldP spid="25" grpId="0"/>
      <p:bldP spid="27" grpId="0" animBg="1"/>
      <p:bldP spid="28" grpId="0" animBg="1"/>
      <p:bldP spid="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圓角矩形 1"/>
          <p:cNvSpPr/>
          <p:nvPr/>
        </p:nvSpPr>
        <p:spPr>
          <a:xfrm>
            <a:off x="811929" y="832121"/>
            <a:ext cx="6370679" cy="3367274"/>
          </a:xfrm>
          <a:prstGeom prst="roundRect">
            <a:avLst>
              <a:gd name="adj" fmla="val 1743"/>
            </a:avLst>
          </a:prstGeom>
          <a:solidFill>
            <a:srgbClr val="FEF9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4FEE3637-C1E5-4DC5-AB19-18B6737579D2}"/>
              </a:ext>
            </a:extLst>
          </p:cNvPr>
          <p:cNvSpPr/>
          <p:nvPr/>
        </p:nvSpPr>
        <p:spPr>
          <a:xfrm>
            <a:off x="1288288" y="1065275"/>
            <a:ext cx="5629816" cy="2723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1900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關閉香港工廠最明顯的影響是工廠就業機會減少。這導致工廠工人失業。對於他們來說</a:t>
            </a:r>
            <a:r>
              <a:rPr lang="zh-HK" altLang="en-US" sz="1900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en-US" sz="1900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尤其是中年的人</a:t>
            </a:r>
            <a:r>
              <a:rPr lang="zh-HK" altLang="en-US" sz="1900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en-US" sz="1900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很難找到其他好工作</a:t>
            </a:r>
            <a:r>
              <a:rPr lang="zh-HK" altLang="en-US" sz="1900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en-US" sz="1900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因為他們花了太多時間在製造業上</a:t>
            </a:r>
            <a:r>
              <a:rPr lang="zh-HK" altLang="en-US" sz="1900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en-US" sz="1900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在適應其他工作方面遇到困難。</a:t>
            </a:r>
            <a:r>
              <a:rPr lang="zh-HK" altLang="en-US" sz="1900" dirty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不少人</a:t>
            </a:r>
            <a:r>
              <a:rPr lang="zh-TW" altLang="en-US" sz="1900" dirty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失業，</a:t>
            </a:r>
            <a:r>
              <a:rPr lang="zh-HK" altLang="en-US" sz="1900" dirty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或是</a:t>
            </a:r>
            <a:r>
              <a:rPr lang="zh-TW" altLang="en-US" sz="1900" dirty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從事收入很差及低技能要求的</a:t>
            </a:r>
            <a:r>
              <a:rPr lang="zh-TW" altLang="en-US" sz="1900" dirty="0" smtClean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工作</a:t>
            </a:r>
            <a:r>
              <a:rPr lang="en-US" altLang="zh-TW" sz="1900" dirty="0" smtClean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1900" dirty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例如清潔工</a:t>
            </a:r>
            <a:r>
              <a:rPr lang="en-US" altLang="zh-TW" sz="1900" dirty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HK" altLang="en-US" sz="1900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</a:p>
        </p:txBody>
      </p:sp>
      <p:sp>
        <p:nvSpPr>
          <p:cNvPr id="20" name="矩形 19"/>
          <p:cNvSpPr/>
          <p:nvPr/>
        </p:nvSpPr>
        <p:spPr>
          <a:xfrm>
            <a:off x="7271110" y="1189353"/>
            <a:ext cx="110799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HK" altLang="en-US" sz="1200" b="1" dirty="0">
                <a:solidFill>
                  <a:srgbClr val="6FAC46"/>
                </a:solidFill>
                <a:latin typeface="Arial" panose="020B0604020202020204" pitchFamily="34" charset="0"/>
                <a:ea typeface="微軟正黑體"/>
              </a:rPr>
              <a:t>生活與社會科</a:t>
            </a:r>
          </a:p>
        </p:txBody>
      </p:sp>
      <p:pic>
        <p:nvPicPr>
          <p:cNvPr id="21" name="圖片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9610" y="201590"/>
            <a:ext cx="930995" cy="987763"/>
          </a:xfrm>
          <a:prstGeom prst="rect">
            <a:avLst/>
          </a:prstGeom>
        </p:spPr>
      </p:pic>
      <p:grpSp>
        <p:nvGrpSpPr>
          <p:cNvPr id="8" name="群組 7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9" name="圓角化單一角落矩形 8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 dirty="0">
                <a:latin typeface="Arial" panose="020B0604020202020204" pitchFamily="34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6FAC46"/>
                </a:gs>
                <a:gs pos="22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 dirty="0">
                <a:latin typeface="Arial" panose="020B0604020202020204" pitchFamily="34" charset="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應用</a:t>
              </a:r>
            </a:p>
          </p:txBody>
        </p:sp>
        <p:sp>
          <p:nvSpPr>
            <p:cNvPr id="12" name="矩形 11"/>
            <p:cNvSpPr/>
            <p:nvPr/>
          </p:nvSpPr>
          <p:spPr>
            <a:xfrm>
              <a:off x="80003" y="1008322"/>
              <a:ext cx="480131" cy="3212680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練習</a:t>
              </a:r>
              <a:r>
                <a:rPr lang="zh-TW" altLang="en-US" sz="1600" b="1" spc="300" dirty="0" smtClean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三 </a:t>
              </a:r>
              <a:r>
                <a:rPr lang="en-US" altLang="zh-TW" sz="1600" b="1" spc="300" dirty="0" smtClean="0">
                  <a:solidFill>
                    <a:srgbClr val="6FAC46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【</a:t>
              </a:r>
              <a:r>
                <a:rPr lang="zh-TW" altLang="en-US" sz="1600" b="1" spc="300" dirty="0" smtClean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答案</a:t>
              </a:r>
              <a:r>
                <a:rPr lang="en-US" altLang="zh-TW" sz="1600" b="1" spc="300" dirty="0" smtClean="0">
                  <a:solidFill>
                    <a:srgbClr val="6FAC46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】</a:t>
              </a:r>
              <a:endParaRPr lang="zh-HK" altLang="en-US" sz="1600" b="1" spc="300" dirty="0">
                <a:solidFill>
                  <a:srgbClr val="6FAC46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cxnSp>
          <p:nvCxnSpPr>
            <p:cNvPr id="13" name="直線接點 12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6FAC4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圓角矩形 13"/>
          <p:cNvSpPr/>
          <p:nvPr/>
        </p:nvSpPr>
        <p:spPr>
          <a:xfrm>
            <a:off x="811928" y="308289"/>
            <a:ext cx="4612127" cy="613256"/>
          </a:xfrm>
          <a:prstGeom prst="roundRect">
            <a:avLst/>
          </a:prstGeom>
          <a:solidFill>
            <a:srgbClr val="FCE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848101BE-B312-47E2-88C1-63306C548DA3}"/>
              </a:ext>
            </a:extLst>
          </p:cNvPr>
          <p:cNvSpPr/>
          <p:nvPr/>
        </p:nvSpPr>
        <p:spPr>
          <a:xfrm>
            <a:off x="899036" y="370456"/>
            <a:ext cx="45250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>
              <a:spcBef>
                <a:spcPts val="450"/>
              </a:spcBef>
              <a:spcAft>
                <a:spcPct val="0"/>
              </a:spcAft>
              <a:buClr>
                <a:srgbClr val="FE8637"/>
              </a:buClr>
              <a:buSzPct val="70000"/>
            </a:pPr>
            <a:r>
              <a:rPr lang="zh-TW" altLang="en-US" sz="2400" dirty="0">
                <a:solidFill>
                  <a:schemeClr val="accent1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香港的經濟發展史</a:t>
            </a:r>
            <a:r>
              <a:rPr lang="zh-TW" altLang="zh-HK" sz="2400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——</a:t>
            </a:r>
            <a:r>
              <a:rPr lang="zh-HK" altLang="en-US" sz="2400" dirty="0">
                <a:solidFill>
                  <a:schemeClr val="accent1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非工業化</a:t>
            </a:r>
          </a:p>
        </p:txBody>
      </p:sp>
      <p:sp>
        <p:nvSpPr>
          <p:cNvPr id="18" name="矩形: 剪去單一角落 2">
            <a:extLst>
              <a:ext uri="{FF2B5EF4-FFF2-40B4-BE49-F238E27FC236}">
                <a16:creationId xmlns:a16="http://schemas.microsoft.com/office/drawing/2014/main" id="{4F72D8B3-EC79-4482-89EE-6EBEA0551F6A}"/>
              </a:ext>
            </a:extLst>
          </p:cNvPr>
          <p:cNvSpPr/>
          <p:nvPr/>
        </p:nvSpPr>
        <p:spPr>
          <a:xfrm>
            <a:off x="4781579" y="4237217"/>
            <a:ext cx="3445451" cy="1637109"/>
          </a:xfrm>
          <a:prstGeom prst="snip1Rect">
            <a:avLst/>
          </a:prstGeom>
          <a:noFill/>
          <a:ln w="127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24" name="橢圓 23"/>
          <p:cNvSpPr/>
          <p:nvPr/>
        </p:nvSpPr>
        <p:spPr>
          <a:xfrm>
            <a:off x="4530032" y="4032912"/>
            <a:ext cx="503093" cy="503093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答</a:t>
            </a:r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058151" y="4384604"/>
            <a:ext cx="2927152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不少人</a:t>
            </a:r>
            <a:r>
              <a:rPr lang="zh-HK" altLang="en-US" b="1" u="sng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不是</a:t>
            </a:r>
            <a:r>
              <a:rPr lang="zh-TW" altLang="en-US" b="1" dirty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失業</a:t>
            </a:r>
            <a:r>
              <a:rPr lang="zh-HK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HK" altLang="en-US" b="1" u="sng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就是</a:t>
            </a:r>
            <a:r>
              <a:rPr lang="zh-TW" altLang="en-US" b="1" dirty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從事收入很差</a:t>
            </a:r>
            <a:r>
              <a:rPr lang="zh-HK" altLang="en-US" b="1" dirty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及</a:t>
            </a:r>
            <a:r>
              <a:rPr lang="zh-TW" altLang="en-US" b="1" dirty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低技能要求的工作 </a:t>
            </a:r>
            <a:r>
              <a:rPr lang="en-US" altLang="zh-TW" b="1" dirty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b="1" dirty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例如清潔工</a:t>
            </a:r>
            <a:r>
              <a:rPr lang="en-US" altLang="zh-TW" b="1" dirty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zh-HK" altLang="en-US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086701D-139E-4D25-B877-4D4C207AA5AA}" type="slidenum">
              <a:rPr lang="zh-HK" altLang="en-US" smtClean="0"/>
              <a:pPr/>
              <a:t>40</a:t>
            </a:fld>
            <a:endParaRPr lang="zh-HK" altLang="en-US" dirty="0"/>
          </a:p>
        </p:txBody>
      </p:sp>
      <p:sp>
        <p:nvSpPr>
          <p:cNvPr id="26" name="手繪多邊形 25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7488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選擇關係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281940" y="4409864"/>
            <a:ext cx="2957553" cy="1274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buClr>
                <a:srgbClr val="FE8637"/>
              </a:buClr>
            </a:pPr>
            <a:r>
              <a:rPr lang="zh-TW" altLang="en-US" sz="2200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香港</a:t>
            </a:r>
            <a:r>
              <a:rPr lang="zh-HK" altLang="en-US" sz="2200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在</a:t>
            </a:r>
            <a:r>
              <a:rPr lang="en-US" altLang="zh-TW" sz="2200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70</a:t>
            </a:r>
            <a:r>
              <a:rPr lang="zh-HK" altLang="en-US" sz="2200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年代後期</a:t>
            </a:r>
            <a:r>
              <a:rPr lang="zh-TW" altLang="en-US" sz="2200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的非工業化</a:t>
            </a:r>
            <a:r>
              <a:rPr lang="zh-HK" altLang="en-US" sz="2200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對當時人們的就業有甚麼影響</a:t>
            </a:r>
            <a:r>
              <a:rPr lang="zh-TW" altLang="en-US" sz="2200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？</a:t>
            </a:r>
          </a:p>
        </p:txBody>
      </p:sp>
      <p:sp>
        <p:nvSpPr>
          <p:cNvPr id="38" name="剪去單一角落矩形 37"/>
          <p:cNvSpPr/>
          <p:nvPr/>
        </p:nvSpPr>
        <p:spPr>
          <a:xfrm>
            <a:off x="974974" y="4221001"/>
            <a:ext cx="3306081" cy="1653325"/>
          </a:xfrm>
          <a:prstGeom prst="snip1Rect">
            <a:avLst/>
          </a:prstGeom>
          <a:noFill/>
          <a:ln w="127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39" name="橢圓 38"/>
          <p:cNvSpPr/>
          <p:nvPr/>
        </p:nvSpPr>
        <p:spPr>
          <a:xfrm>
            <a:off x="723427" y="4045999"/>
            <a:ext cx="503093" cy="48999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zh-HK" alt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6548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4" grpId="0" animBg="1"/>
      <p:bldP spid="2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7271110" y="1189353"/>
            <a:ext cx="110799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HK" altLang="en-US" sz="1200" b="1" dirty="0">
                <a:solidFill>
                  <a:srgbClr val="6FAC46"/>
                </a:solidFill>
                <a:latin typeface="Arial" panose="020B0604020202020204" pitchFamily="34" charset="0"/>
                <a:ea typeface="微軟正黑體"/>
              </a:rPr>
              <a:t>生活與社會科</a:t>
            </a:r>
          </a:p>
        </p:txBody>
      </p:sp>
      <p:pic>
        <p:nvPicPr>
          <p:cNvPr id="21" name="圖片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9610" y="201590"/>
            <a:ext cx="930995" cy="987763"/>
          </a:xfrm>
          <a:prstGeom prst="rect">
            <a:avLst/>
          </a:prstGeom>
        </p:spPr>
      </p:pic>
      <p:sp>
        <p:nvSpPr>
          <p:cNvPr id="14" name="圓角矩形 13"/>
          <p:cNvSpPr/>
          <p:nvPr/>
        </p:nvSpPr>
        <p:spPr>
          <a:xfrm>
            <a:off x="1079525" y="480984"/>
            <a:ext cx="2652033" cy="461943"/>
          </a:xfrm>
          <a:prstGeom prst="roundRect">
            <a:avLst/>
          </a:prstGeom>
          <a:solidFill>
            <a:srgbClr val="FCE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848101BE-B312-47E2-88C1-63306C548DA3}"/>
              </a:ext>
            </a:extLst>
          </p:cNvPr>
          <p:cNvSpPr/>
          <p:nvPr/>
        </p:nvSpPr>
        <p:spPr>
          <a:xfrm>
            <a:off x="1134358" y="543151"/>
            <a:ext cx="32534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b="1" dirty="0">
                <a:solidFill>
                  <a:schemeClr val="accent1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中國政府在經濟的角色</a:t>
            </a:r>
            <a:endParaRPr lang="zh-HK" altLang="en-US" b="1" dirty="0">
              <a:solidFill>
                <a:schemeClr val="accent1">
                  <a:lumMod val="75000"/>
                </a:schemeClr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522441" y="1174559"/>
            <a:ext cx="267739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FE8637"/>
              </a:buClr>
            </a:pPr>
            <a:r>
              <a:rPr lang="zh-TW" altLang="en-US" sz="2000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試指出漫畫的意思。</a:t>
            </a:r>
            <a:endParaRPr lang="zh-HK" altLang="en-US" sz="2000" b="1" dirty="0">
              <a:solidFill>
                <a:schemeClr val="accent1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2" name="剪去單一角落矩形 21"/>
          <p:cNvSpPr/>
          <p:nvPr/>
        </p:nvSpPr>
        <p:spPr>
          <a:xfrm>
            <a:off x="1019348" y="945236"/>
            <a:ext cx="3434318" cy="824334"/>
          </a:xfrm>
          <a:prstGeom prst="snip1Rect">
            <a:avLst/>
          </a:prstGeom>
          <a:noFill/>
          <a:ln w="127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23" name="橢圓 22"/>
          <p:cNvSpPr/>
          <p:nvPr/>
        </p:nvSpPr>
        <p:spPr>
          <a:xfrm>
            <a:off x="767801" y="770232"/>
            <a:ext cx="503093" cy="48999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zh-HK" altLang="en-US" dirty="0">
              <a:latin typeface="Arial" panose="020B0604020202020204" pitchFamily="34" charset="0"/>
            </a:endParaRPr>
          </a:p>
        </p:txBody>
      </p:sp>
      <p:pic>
        <p:nvPicPr>
          <p:cNvPr id="24" name="圖片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6160" y="2470498"/>
            <a:ext cx="2075077" cy="3501008"/>
          </a:xfrm>
          <a:prstGeom prst="rect">
            <a:avLst/>
          </a:prstGeom>
        </p:spPr>
      </p:pic>
      <p:grpSp>
        <p:nvGrpSpPr>
          <p:cNvPr id="51" name="群組 50"/>
          <p:cNvGrpSpPr/>
          <p:nvPr/>
        </p:nvGrpSpPr>
        <p:grpSpPr>
          <a:xfrm>
            <a:off x="2577866" y="5947763"/>
            <a:ext cx="1926076" cy="399748"/>
            <a:chOff x="4270443" y="5720859"/>
            <a:chExt cx="1926076" cy="399748"/>
          </a:xfrm>
          <a:solidFill>
            <a:schemeClr val="accent1">
              <a:lumMod val="75000"/>
            </a:schemeClr>
          </a:solidFill>
        </p:grpSpPr>
        <p:sp>
          <p:nvSpPr>
            <p:cNvPr id="45" name="矩形 44"/>
            <p:cNvSpPr/>
            <p:nvPr/>
          </p:nvSpPr>
          <p:spPr>
            <a:xfrm>
              <a:off x="4270443" y="5720859"/>
              <a:ext cx="1926076" cy="39974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4525595" y="5763327"/>
              <a:ext cx="1415772" cy="33855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r>
                <a:rPr lang="zh-TW" altLang="en-US" sz="1600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高耗能的企業</a:t>
              </a:r>
              <a:endParaRPr lang="zh-HK" altLang="en-US" sz="16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grpSp>
        <p:nvGrpSpPr>
          <p:cNvPr id="50" name="群組 49"/>
          <p:cNvGrpSpPr/>
          <p:nvPr/>
        </p:nvGrpSpPr>
        <p:grpSpPr>
          <a:xfrm>
            <a:off x="2577866" y="2104634"/>
            <a:ext cx="1926076" cy="399748"/>
            <a:chOff x="4270443" y="1877730"/>
            <a:chExt cx="1926076" cy="399748"/>
          </a:xfrm>
          <a:solidFill>
            <a:schemeClr val="accent1">
              <a:lumMod val="75000"/>
            </a:schemeClr>
          </a:solidFill>
        </p:grpSpPr>
        <p:sp>
          <p:nvSpPr>
            <p:cNvPr id="44" name="矩形 43"/>
            <p:cNvSpPr/>
            <p:nvPr/>
          </p:nvSpPr>
          <p:spPr>
            <a:xfrm>
              <a:off x="4270443" y="1877730"/>
              <a:ext cx="1926076" cy="39974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4555885" y="1908327"/>
              <a:ext cx="1415772" cy="33855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r>
                <a:rPr lang="zh-TW" altLang="en-US" sz="1600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高污染的企業</a:t>
              </a:r>
              <a:endParaRPr lang="zh-HK" altLang="en-US" sz="16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grpSp>
        <p:nvGrpSpPr>
          <p:cNvPr id="4" name="群組 3"/>
          <p:cNvGrpSpPr/>
          <p:nvPr/>
        </p:nvGrpSpPr>
        <p:grpSpPr>
          <a:xfrm>
            <a:off x="3451613" y="3336700"/>
            <a:ext cx="2004105" cy="567685"/>
            <a:chOff x="6189857" y="3336700"/>
            <a:chExt cx="2004105" cy="567685"/>
          </a:xfrm>
        </p:grpSpPr>
        <p:sp>
          <p:nvSpPr>
            <p:cNvPr id="26" name="Rectangle 10"/>
            <p:cNvSpPr/>
            <p:nvPr/>
          </p:nvSpPr>
          <p:spPr>
            <a:xfrm>
              <a:off x="7540761" y="3336700"/>
              <a:ext cx="653201" cy="414414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TW" altLang="en-US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改造</a:t>
              </a:r>
              <a:endParaRPr lang="zh-HK" altLang="en-US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30" name="Down Arrow 17"/>
            <p:cNvSpPr/>
            <p:nvPr/>
          </p:nvSpPr>
          <p:spPr>
            <a:xfrm rot="14819712">
              <a:off x="6818626" y="3156260"/>
              <a:ext cx="119356" cy="1376893"/>
            </a:xfrm>
            <a:prstGeom prst="downArrow">
              <a:avLst>
                <a:gd name="adj1" fmla="val 16653"/>
                <a:gd name="adj2" fmla="val 96841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5" name="群組 4"/>
          <p:cNvGrpSpPr/>
          <p:nvPr/>
        </p:nvGrpSpPr>
        <p:grpSpPr>
          <a:xfrm>
            <a:off x="3496248" y="4403126"/>
            <a:ext cx="1973966" cy="474746"/>
            <a:chOff x="6234492" y="4403126"/>
            <a:chExt cx="1973966" cy="474746"/>
          </a:xfrm>
        </p:grpSpPr>
        <p:sp>
          <p:nvSpPr>
            <p:cNvPr id="27" name="Rectangle 13"/>
            <p:cNvSpPr/>
            <p:nvPr/>
          </p:nvSpPr>
          <p:spPr>
            <a:xfrm>
              <a:off x="7555257" y="4463458"/>
              <a:ext cx="653201" cy="414414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TW" altLang="en-US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停產</a:t>
              </a:r>
              <a:endParaRPr lang="zh-HK" altLang="en-US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46" name="Down Arrow 17"/>
            <p:cNvSpPr/>
            <p:nvPr/>
          </p:nvSpPr>
          <p:spPr>
            <a:xfrm rot="17332267">
              <a:off x="6842889" y="3794729"/>
              <a:ext cx="119356" cy="1336150"/>
            </a:xfrm>
            <a:prstGeom prst="downArrow">
              <a:avLst>
                <a:gd name="adj1" fmla="val 16653"/>
                <a:gd name="adj2" fmla="val 96841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2" name="群組 1"/>
          <p:cNvGrpSpPr/>
          <p:nvPr/>
        </p:nvGrpSpPr>
        <p:grpSpPr>
          <a:xfrm>
            <a:off x="-509890" y="3388775"/>
            <a:ext cx="2771951" cy="2250400"/>
            <a:chOff x="1487352" y="3388775"/>
            <a:chExt cx="2771951" cy="2250400"/>
          </a:xfrm>
        </p:grpSpPr>
        <p:pic>
          <p:nvPicPr>
            <p:cNvPr id="25" name="圖片 2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87352" y="3388775"/>
              <a:ext cx="2527852" cy="1800000"/>
            </a:xfrm>
            <a:prstGeom prst="rect">
              <a:avLst/>
            </a:prstGeom>
          </p:spPr>
        </p:pic>
        <p:sp>
          <p:nvSpPr>
            <p:cNvPr id="32" name="矩形 31"/>
            <p:cNvSpPr/>
            <p:nvPr/>
          </p:nvSpPr>
          <p:spPr>
            <a:xfrm>
              <a:off x="2728115" y="5316010"/>
              <a:ext cx="1531188" cy="3231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TW" altLang="en-US" sz="1500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建設節約型社會</a:t>
              </a:r>
              <a:endParaRPr lang="zh-HK" altLang="en-US" sz="1500" b="1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grpSp>
        <p:nvGrpSpPr>
          <p:cNvPr id="41" name="群組 40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42" name="圓角化單一角落矩形 41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 dirty="0">
                <a:latin typeface="Arial" panose="020B0604020202020204" pitchFamily="34" charset="0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6FAC46"/>
                </a:gs>
                <a:gs pos="22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 dirty="0">
                <a:latin typeface="Arial" panose="020B0604020202020204" pitchFamily="34" charset="0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應用</a:t>
              </a:r>
            </a:p>
          </p:txBody>
        </p:sp>
        <p:sp>
          <p:nvSpPr>
            <p:cNvPr id="48" name="矩形 47"/>
            <p:cNvSpPr/>
            <p:nvPr/>
          </p:nvSpPr>
          <p:spPr>
            <a:xfrm>
              <a:off x="80003" y="1008322"/>
              <a:ext cx="480131" cy="3212680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練習</a:t>
              </a:r>
              <a:r>
                <a:rPr lang="zh-TW" altLang="en-US" sz="1600" b="1" spc="300" dirty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四</a:t>
              </a:r>
              <a:endParaRPr lang="zh-HK" altLang="en-US" sz="1600" b="1" spc="300" dirty="0">
                <a:solidFill>
                  <a:srgbClr val="6FAC46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49" name="直線接點 48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6FAC4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投影片編號版面配置區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086701D-139E-4D25-B877-4D4C207AA5AA}" type="slidenum">
              <a:rPr lang="zh-HK" altLang="en-US" smtClean="0"/>
              <a:pPr/>
              <a:t>41</a:t>
            </a:fld>
            <a:endParaRPr lang="zh-HK" altLang="en-US" dirty="0"/>
          </a:p>
        </p:txBody>
      </p:sp>
      <p:sp>
        <p:nvSpPr>
          <p:cNvPr id="33" name="手繪多邊形 32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7488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選擇關係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58089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3" presetClass="path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576 -1.85185E-6 L 0.0842 -1.85185E-6 " pathEditMode="relative" rAng="0" ptsTypes="AA">
                                      <p:cBhvr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9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6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0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7" grpId="0"/>
      <p:bldP spid="19" grpId="0"/>
      <p:bldP spid="22" grpId="0" animBg="1"/>
      <p:bldP spid="23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7271110" y="1189353"/>
            <a:ext cx="110799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HK" altLang="en-US" sz="1200" b="1" dirty="0">
                <a:solidFill>
                  <a:srgbClr val="6FAC46"/>
                </a:solidFill>
                <a:latin typeface="Arial" panose="020B0604020202020204" pitchFamily="34" charset="0"/>
                <a:ea typeface="微軟正黑體"/>
              </a:rPr>
              <a:t>生活與社會科</a:t>
            </a:r>
          </a:p>
        </p:txBody>
      </p:sp>
      <p:pic>
        <p:nvPicPr>
          <p:cNvPr id="21" name="圖片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9610" y="201590"/>
            <a:ext cx="930995" cy="987763"/>
          </a:xfrm>
          <a:prstGeom prst="rect">
            <a:avLst/>
          </a:prstGeom>
        </p:spPr>
      </p:pic>
      <p:sp>
        <p:nvSpPr>
          <p:cNvPr id="14" name="圓角矩形 13"/>
          <p:cNvSpPr/>
          <p:nvPr/>
        </p:nvSpPr>
        <p:spPr>
          <a:xfrm>
            <a:off x="1079525" y="480984"/>
            <a:ext cx="2652033" cy="461943"/>
          </a:xfrm>
          <a:prstGeom prst="roundRect">
            <a:avLst/>
          </a:prstGeom>
          <a:solidFill>
            <a:srgbClr val="FCE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848101BE-B312-47E2-88C1-63306C548DA3}"/>
              </a:ext>
            </a:extLst>
          </p:cNvPr>
          <p:cNvSpPr/>
          <p:nvPr/>
        </p:nvSpPr>
        <p:spPr>
          <a:xfrm>
            <a:off x="1134358" y="543151"/>
            <a:ext cx="32534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b="1" dirty="0">
                <a:solidFill>
                  <a:schemeClr val="accent1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中國政府在經濟的角色</a:t>
            </a:r>
            <a:endParaRPr lang="zh-HK" altLang="en-US" b="1" dirty="0">
              <a:solidFill>
                <a:schemeClr val="accent1">
                  <a:lumMod val="75000"/>
                </a:schemeClr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522441" y="1174559"/>
            <a:ext cx="267739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FE8637"/>
              </a:buClr>
            </a:pPr>
            <a:r>
              <a:rPr lang="zh-TW" altLang="en-US" sz="2000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試指出漫畫的意思。</a:t>
            </a:r>
            <a:endParaRPr lang="zh-HK" altLang="en-US" sz="2000" b="1" dirty="0">
              <a:solidFill>
                <a:schemeClr val="accent1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2" name="剪去單一角落矩形 21"/>
          <p:cNvSpPr/>
          <p:nvPr/>
        </p:nvSpPr>
        <p:spPr>
          <a:xfrm>
            <a:off x="1019348" y="945236"/>
            <a:ext cx="3434318" cy="824334"/>
          </a:xfrm>
          <a:prstGeom prst="snip1Rect">
            <a:avLst/>
          </a:prstGeom>
          <a:noFill/>
          <a:ln w="127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23" name="橢圓 22"/>
          <p:cNvSpPr/>
          <p:nvPr/>
        </p:nvSpPr>
        <p:spPr>
          <a:xfrm>
            <a:off x="767801" y="770232"/>
            <a:ext cx="503093" cy="48999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zh-HK" altLang="en-US" dirty="0">
              <a:latin typeface="Arial" panose="020B0604020202020204" pitchFamily="34" charset="0"/>
            </a:endParaRPr>
          </a:p>
        </p:txBody>
      </p:sp>
      <p:pic>
        <p:nvPicPr>
          <p:cNvPr id="24" name="圖片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8589" y="2380406"/>
            <a:ext cx="2075077" cy="3501008"/>
          </a:xfrm>
          <a:prstGeom prst="rect">
            <a:avLst/>
          </a:prstGeom>
        </p:spPr>
      </p:pic>
      <p:grpSp>
        <p:nvGrpSpPr>
          <p:cNvPr id="51" name="群組 50"/>
          <p:cNvGrpSpPr/>
          <p:nvPr/>
        </p:nvGrpSpPr>
        <p:grpSpPr>
          <a:xfrm>
            <a:off x="2450295" y="5857671"/>
            <a:ext cx="1926076" cy="399748"/>
            <a:chOff x="4270443" y="5720859"/>
            <a:chExt cx="1926076" cy="399748"/>
          </a:xfrm>
          <a:solidFill>
            <a:schemeClr val="accent1">
              <a:lumMod val="75000"/>
            </a:schemeClr>
          </a:solidFill>
        </p:grpSpPr>
        <p:sp>
          <p:nvSpPr>
            <p:cNvPr id="45" name="矩形 44"/>
            <p:cNvSpPr/>
            <p:nvPr/>
          </p:nvSpPr>
          <p:spPr>
            <a:xfrm>
              <a:off x="4270443" y="5720859"/>
              <a:ext cx="1926076" cy="39974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4525595" y="5763327"/>
              <a:ext cx="1415772" cy="33855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r>
                <a:rPr lang="zh-TW" altLang="en-US" sz="1600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高耗能的企業</a:t>
              </a:r>
              <a:endParaRPr lang="zh-HK" altLang="en-US" sz="16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grpSp>
        <p:nvGrpSpPr>
          <p:cNvPr id="50" name="群組 49"/>
          <p:cNvGrpSpPr/>
          <p:nvPr/>
        </p:nvGrpSpPr>
        <p:grpSpPr>
          <a:xfrm>
            <a:off x="2450295" y="2014542"/>
            <a:ext cx="1926076" cy="399748"/>
            <a:chOff x="4270443" y="1877730"/>
            <a:chExt cx="1926076" cy="399748"/>
          </a:xfrm>
          <a:solidFill>
            <a:schemeClr val="accent1">
              <a:lumMod val="75000"/>
            </a:schemeClr>
          </a:solidFill>
        </p:grpSpPr>
        <p:sp>
          <p:nvSpPr>
            <p:cNvPr id="44" name="矩形 43"/>
            <p:cNvSpPr/>
            <p:nvPr/>
          </p:nvSpPr>
          <p:spPr>
            <a:xfrm>
              <a:off x="4270443" y="1877730"/>
              <a:ext cx="1926076" cy="39974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4555885" y="1908327"/>
              <a:ext cx="1415772" cy="33855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r>
                <a:rPr lang="zh-TW" altLang="en-US" sz="1600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高污染的企業</a:t>
              </a:r>
              <a:endParaRPr lang="zh-HK" altLang="en-US" sz="16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grpSp>
        <p:nvGrpSpPr>
          <p:cNvPr id="4" name="群組 3"/>
          <p:cNvGrpSpPr/>
          <p:nvPr/>
        </p:nvGrpSpPr>
        <p:grpSpPr>
          <a:xfrm>
            <a:off x="3603228" y="3246608"/>
            <a:ext cx="2004105" cy="567685"/>
            <a:chOff x="6189857" y="3336700"/>
            <a:chExt cx="2004105" cy="567685"/>
          </a:xfrm>
        </p:grpSpPr>
        <p:sp>
          <p:nvSpPr>
            <p:cNvPr id="26" name="Rectangle 10"/>
            <p:cNvSpPr/>
            <p:nvPr/>
          </p:nvSpPr>
          <p:spPr>
            <a:xfrm>
              <a:off x="7540761" y="3336700"/>
              <a:ext cx="653201" cy="414414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TW" altLang="en-US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改造</a:t>
              </a:r>
              <a:endParaRPr lang="zh-HK" altLang="en-US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30" name="Down Arrow 17"/>
            <p:cNvSpPr/>
            <p:nvPr/>
          </p:nvSpPr>
          <p:spPr>
            <a:xfrm rot="14819712">
              <a:off x="6818626" y="3156260"/>
              <a:ext cx="119356" cy="1376893"/>
            </a:xfrm>
            <a:prstGeom prst="downArrow">
              <a:avLst>
                <a:gd name="adj1" fmla="val 16653"/>
                <a:gd name="adj2" fmla="val 96841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5" name="群組 4"/>
          <p:cNvGrpSpPr/>
          <p:nvPr/>
        </p:nvGrpSpPr>
        <p:grpSpPr>
          <a:xfrm>
            <a:off x="3647863" y="4313034"/>
            <a:ext cx="1973966" cy="474746"/>
            <a:chOff x="6234492" y="4403126"/>
            <a:chExt cx="1973966" cy="474746"/>
          </a:xfrm>
        </p:grpSpPr>
        <p:sp>
          <p:nvSpPr>
            <p:cNvPr id="27" name="Rectangle 13"/>
            <p:cNvSpPr/>
            <p:nvPr/>
          </p:nvSpPr>
          <p:spPr>
            <a:xfrm>
              <a:off x="7555257" y="4463458"/>
              <a:ext cx="653201" cy="414414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TW" altLang="en-US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停產</a:t>
              </a:r>
              <a:endParaRPr lang="zh-HK" altLang="en-US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46" name="Down Arrow 17"/>
            <p:cNvSpPr/>
            <p:nvPr/>
          </p:nvSpPr>
          <p:spPr>
            <a:xfrm rot="17332267">
              <a:off x="6842889" y="3794729"/>
              <a:ext cx="119356" cy="1336150"/>
            </a:xfrm>
            <a:prstGeom prst="downArrow">
              <a:avLst>
                <a:gd name="adj1" fmla="val 16653"/>
                <a:gd name="adj2" fmla="val 96841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pic>
        <p:nvPicPr>
          <p:cNvPr id="25" name="圖片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506" y="3298683"/>
            <a:ext cx="2527852" cy="1800000"/>
          </a:xfrm>
          <a:prstGeom prst="rect">
            <a:avLst/>
          </a:prstGeom>
        </p:spPr>
      </p:pic>
      <p:sp>
        <p:nvSpPr>
          <p:cNvPr id="32" name="矩形 31"/>
          <p:cNvSpPr/>
          <p:nvPr/>
        </p:nvSpPr>
        <p:spPr>
          <a:xfrm>
            <a:off x="678534" y="4994582"/>
            <a:ext cx="1531188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15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建設節約型社會</a:t>
            </a:r>
            <a:endParaRPr lang="zh-HK" altLang="en-US" sz="15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52" name="群組 51"/>
          <p:cNvGrpSpPr/>
          <p:nvPr/>
        </p:nvGrpSpPr>
        <p:grpSpPr>
          <a:xfrm>
            <a:off x="665785" y="2895086"/>
            <a:ext cx="1140057" cy="1073148"/>
            <a:chOff x="1447082" y="2430979"/>
            <a:chExt cx="1140057" cy="1073148"/>
          </a:xfrm>
          <a:noFill/>
        </p:grpSpPr>
        <p:sp>
          <p:nvSpPr>
            <p:cNvPr id="34" name="Rectangle 11"/>
            <p:cNvSpPr/>
            <p:nvPr/>
          </p:nvSpPr>
          <p:spPr>
            <a:xfrm>
              <a:off x="1447082" y="2430979"/>
              <a:ext cx="1140057" cy="41739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TW" altLang="en-US" b="1" dirty="0">
                  <a:solidFill>
                    <a:schemeClr val="accent1">
                      <a:lumMod val="75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人：國家</a:t>
              </a:r>
              <a:endParaRPr lang="zh-HK" altLang="en-US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cxnSp>
          <p:nvCxnSpPr>
            <p:cNvPr id="7" name="直線接點 6"/>
            <p:cNvCxnSpPr/>
            <p:nvPr/>
          </p:nvCxnSpPr>
          <p:spPr>
            <a:xfrm>
              <a:off x="1915656" y="2821712"/>
              <a:ext cx="60043" cy="682415"/>
            </a:xfrm>
            <a:prstGeom prst="line">
              <a:avLst/>
            </a:prstGeom>
            <a:grpFill/>
            <a:ln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群組 52"/>
          <p:cNvGrpSpPr/>
          <p:nvPr/>
        </p:nvGrpSpPr>
        <p:grpSpPr>
          <a:xfrm>
            <a:off x="1064772" y="2066863"/>
            <a:ext cx="1225309" cy="1328066"/>
            <a:chOff x="2464014" y="1930051"/>
            <a:chExt cx="1225309" cy="1328066"/>
          </a:xfrm>
          <a:noFill/>
        </p:grpSpPr>
        <p:sp>
          <p:nvSpPr>
            <p:cNvPr id="33" name="Rectangle 9"/>
            <p:cNvSpPr/>
            <p:nvPr/>
          </p:nvSpPr>
          <p:spPr>
            <a:xfrm>
              <a:off x="2464014" y="1930051"/>
              <a:ext cx="1225309" cy="57606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zh-TW" altLang="en-US" b="1" dirty="0">
                  <a:solidFill>
                    <a:schemeClr val="accent1">
                      <a:lumMod val="75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手：手段</a:t>
              </a:r>
              <a:endParaRPr lang="zh-HK" altLang="en-US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cxnSp>
          <p:nvCxnSpPr>
            <p:cNvPr id="37" name="直線接點 36"/>
            <p:cNvCxnSpPr/>
            <p:nvPr/>
          </p:nvCxnSpPr>
          <p:spPr>
            <a:xfrm>
              <a:off x="2921683" y="2402883"/>
              <a:ext cx="621585" cy="855234"/>
            </a:xfrm>
            <a:prstGeom prst="line">
              <a:avLst/>
            </a:prstGeom>
            <a:grpFill/>
            <a:ln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" name="群組 53"/>
          <p:cNvGrpSpPr/>
          <p:nvPr/>
        </p:nvGrpSpPr>
        <p:grpSpPr>
          <a:xfrm>
            <a:off x="847867" y="4655892"/>
            <a:ext cx="1566575" cy="1532279"/>
            <a:chOff x="2608437" y="4508454"/>
            <a:chExt cx="1566575" cy="1532279"/>
          </a:xfrm>
        </p:grpSpPr>
        <p:sp>
          <p:nvSpPr>
            <p:cNvPr id="36" name="Rectangle 9"/>
            <p:cNvSpPr/>
            <p:nvPr/>
          </p:nvSpPr>
          <p:spPr>
            <a:xfrm>
              <a:off x="2608437" y="5464669"/>
              <a:ext cx="1506282" cy="57606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TW" altLang="en-US" b="1" dirty="0">
                  <a:solidFill>
                    <a:schemeClr val="accent1">
                      <a:lumMod val="75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動作：阻止</a:t>
              </a:r>
              <a:endParaRPr lang="zh-HK" altLang="en-US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cxnSp>
          <p:nvCxnSpPr>
            <p:cNvPr id="39" name="直線接點 38"/>
            <p:cNvCxnSpPr/>
            <p:nvPr/>
          </p:nvCxnSpPr>
          <p:spPr>
            <a:xfrm flipV="1">
              <a:off x="3361578" y="4508454"/>
              <a:ext cx="813434" cy="1094007"/>
            </a:xfrm>
            <a:prstGeom prst="line">
              <a:avLst/>
            </a:prstGeom>
            <a:ln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群組 7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9" name="圓角化單一角落矩形 8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 dirty="0">
                <a:latin typeface="Arial" panose="020B0604020202020204" pitchFamily="34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6FAC46"/>
                </a:gs>
                <a:gs pos="22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 dirty="0">
                <a:latin typeface="Arial" panose="020B0604020202020204" pitchFamily="34" charset="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應用</a:t>
              </a:r>
            </a:p>
          </p:txBody>
        </p:sp>
        <p:sp>
          <p:nvSpPr>
            <p:cNvPr id="12" name="矩形 11"/>
            <p:cNvSpPr/>
            <p:nvPr/>
          </p:nvSpPr>
          <p:spPr>
            <a:xfrm>
              <a:off x="80003" y="1008322"/>
              <a:ext cx="480131" cy="3212680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練習</a:t>
              </a:r>
              <a:r>
                <a:rPr lang="zh-TW" altLang="en-US" sz="1600" b="1" spc="300" dirty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四</a:t>
              </a:r>
              <a:r>
                <a:rPr lang="en-US" altLang="zh-TW" sz="1600" b="1" spc="300" dirty="0" smtClean="0">
                  <a:solidFill>
                    <a:srgbClr val="6FAC46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【</a:t>
              </a:r>
              <a:r>
                <a:rPr lang="zh-TW" altLang="en-US" sz="1600" b="1" spc="300" dirty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答案</a:t>
              </a:r>
              <a:r>
                <a:rPr lang="en-US" altLang="zh-TW" sz="1600" b="1" spc="300" dirty="0" smtClean="0">
                  <a:solidFill>
                    <a:srgbClr val="6FAC46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】</a:t>
              </a:r>
              <a:endParaRPr lang="zh-HK" altLang="en-US" sz="1600" b="1" spc="300" dirty="0">
                <a:solidFill>
                  <a:srgbClr val="6FAC46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cxnSp>
          <p:nvCxnSpPr>
            <p:cNvPr id="13" name="直線接點 12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6FAC4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矩形 40"/>
          <p:cNvSpPr/>
          <p:nvPr/>
        </p:nvSpPr>
        <p:spPr>
          <a:xfrm>
            <a:off x="6086797" y="2950251"/>
            <a:ext cx="2417848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漫畫指出國家透過行政手段，阻止高耗能及高污染的企業進行生產，令這些企業必須</a:t>
            </a:r>
            <a:r>
              <a:rPr lang="zh-TW" altLang="en-US" b="1" dirty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進行改造</a:t>
            </a:r>
            <a:r>
              <a:rPr lang="zh-TW" altLang="en-US" b="1" u="sng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或者</a:t>
            </a:r>
            <a:r>
              <a:rPr lang="zh-TW" altLang="en-US" b="1" dirty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停產。</a:t>
            </a:r>
            <a:endParaRPr lang="zh-HK" altLang="en-US" b="1" dirty="0">
              <a:solidFill>
                <a:srgbClr val="00B05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5" name="矩形: 剪去單一角落 2">
            <a:extLst>
              <a:ext uri="{FF2B5EF4-FFF2-40B4-BE49-F238E27FC236}">
                <a16:creationId xmlns:a16="http://schemas.microsoft.com/office/drawing/2014/main" id="{4F72D8B3-EC79-4482-89EE-6EBEA0551F6A}"/>
              </a:ext>
            </a:extLst>
          </p:cNvPr>
          <p:cNvSpPr/>
          <p:nvPr/>
        </p:nvSpPr>
        <p:spPr>
          <a:xfrm>
            <a:off x="5794992" y="2691899"/>
            <a:ext cx="2834953" cy="2676825"/>
          </a:xfrm>
          <a:prstGeom prst="snip1Rect">
            <a:avLst/>
          </a:prstGeom>
          <a:noFill/>
          <a:ln w="127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56" name="橢圓 55"/>
          <p:cNvSpPr/>
          <p:nvPr/>
        </p:nvSpPr>
        <p:spPr>
          <a:xfrm>
            <a:off x="5543444" y="2487594"/>
            <a:ext cx="503093" cy="503093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答</a:t>
            </a:r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086701D-139E-4D25-B877-4D4C207AA5AA}" type="slidenum">
              <a:rPr lang="zh-HK" altLang="en-US" smtClean="0"/>
              <a:pPr/>
              <a:t>42</a:t>
            </a:fld>
            <a:endParaRPr lang="zh-HK" altLang="en-US" dirty="0"/>
          </a:p>
        </p:txBody>
      </p:sp>
      <p:sp>
        <p:nvSpPr>
          <p:cNvPr id="43" name="手繪多邊形 42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7488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選擇關係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62425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55" grpId="0" animBg="1"/>
      <p:bldP spid="56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1" y="2128015"/>
            <a:ext cx="7271110" cy="4139151"/>
          </a:xfrm>
          <a:prstGeom prst="rect">
            <a:avLst/>
          </a:prstGeom>
          <a:solidFill>
            <a:srgbClr val="FEF9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935222" y="2898556"/>
            <a:ext cx="6057250" cy="3554819"/>
          </a:xfrm>
          <a:prstGeom prst="rect">
            <a:avLst/>
          </a:prstGeom>
        </p:spPr>
        <p:txBody>
          <a:bodyPr wrap="square" numCol="2" spcCol="360000">
            <a:spAutoFit/>
          </a:bodyPr>
          <a:lstStyle/>
          <a:p>
            <a:pPr hangingPunct="0">
              <a:lnSpc>
                <a:spcPct val="150000"/>
              </a:lnSpc>
            </a:pPr>
            <a:r>
              <a:rPr lang="zh-TW" altLang="en-US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傳說秦朝時，有一個叫孟姜的女子，新婚才一個月，她的丈夫被朝廷派去修築長城了。從此，她的丈夫音訊全無。孟姜女十分掛念丈夫，於是由南方走到北方長城的</a:t>
            </a:r>
            <a:r>
              <a:rPr lang="zh-TW" altLang="en-US" sz="15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工地去</a:t>
            </a:r>
            <a:r>
              <a:rPr lang="zh-TW" altLang="en-US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找丈夫。她歷盡千辛萬苦，終於來到長城腳下。原來她的夫君早已因為疲勞過度而死 了。聽罷，孟姜女十分傷心，</a:t>
            </a:r>
            <a:r>
              <a:rPr lang="zh-TW" altLang="en-US" sz="15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就</a:t>
            </a:r>
            <a:endParaRPr lang="en-US" altLang="zh-TW" sz="1500" b="1" dirty="0" smtClean="0">
              <a:solidFill>
                <a:schemeClr val="tx1">
                  <a:lumMod val="75000"/>
                  <a:lumOff val="25000"/>
                </a:schemeClr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  <a:p>
            <a:pPr hangingPunct="0">
              <a:lnSpc>
                <a:spcPct val="150000"/>
              </a:lnSpc>
            </a:pPr>
            <a:endParaRPr lang="en-US" altLang="zh-TW" sz="1500" b="1" dirty="0">
              <a:solidFill>
                <a:schemeClr val="tx1">
                  <a:lumMod val="75000"/>
                  <a:lumOff val="25000"/>
                </a:schemeClr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  <a:p>
            <a:pPr algn="just" hangingPunct="0">
              <a:lnSpc>
                <a:spcPct val="150000"/>
              </a:lnSpc>
            </a:pPr>
            <a:r>
              <a:rPr lang="zh-TW" altLang="en-US" sz="15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在</a:t>
            </a:r>
            <a:r>
              <a:rPr lang="zh-TW" altLang="en-US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長城腳下放聲痛哭，悲慟不已，忽然間長城倒塌，牆基下露出屍骨</a:t>
            </a:r>
            <a:r>
              <a:rPr lang="zh-TW" altLang="en-US" sz="15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。故事</a:t>
            </a:r>
            <a:r>
              <a:rPr lang="zh-TW" altLang="en-US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還沒完，秦始皇聽說孟姜女哭倒長城，破壞公共建設，大為震怒，派人捉拿孟姜女， 不料，一見驚為天人，想納為妃，孟姜女假裝答應，要求秦始皇為亡夫在江邊舉行祭典，乘機投水自殺。</a:t>
            </a:r>
            <a:endParaRPr lang="zh-HK" altLang="en-US" sz="1500" b="1" dirty="0">
              <a:solidFill>
                <a:schemeClr val="tx1">
                  <a:lumMod val="75000"/>
                  <a:lumOff val="25000"/>
                </a:schemeClr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336624" y="1189353"/>
            <a:ext cx="95410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rgbClr val="6FAC46"/>
                </a:solidFill>
                <a:latin typeface="Arial" panose="020B0604020202020204" pitchFamily="34" charset="0"/>
                <a:ea typeface="微軟正黑體"/>
              </a:rPr>
              <a:t>中國歷史</a:t>
            </a:r>
            <a:r>
              <a:rPr lang="zh-HK" altLang="en-US" sz="1200" b="1" dirty="0" smtClean="0">
                <a:solidFill>
                  <a:srgbClr val="6FAC46"/>
                </a:solidFill>
                <a:latin typeface="Arial" panose="020B0604020202020204" pitchFamily="34" charset="0"/>
                <a:ea typeface="微軟正黑體"/>
              </a:rPr>
              <a:t>科</a:t>
            </a:r>
            <a:endParaRPr lang="zh-HK" altLang="en-US" sz="1200" b="1" dirty="0">
              <a:solidFill>
                <a:srgbClr val="6FAC46"/>
              </a:solidFill>
              <a:latin typeface="Arial" panose="020B0604020202020204" pitchFamily="34" charset="0"/>
              <a:ea typeface="微軟正黑體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472211" y="599462"/>
            <a:ext cx="431917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000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孟姜女的品格是怎樣呢？試舉例說明。</a:t>
            </a:r>
            <a:endParaRPr lang="zh-HK" altLang="en-US" sz="2000" b="1" dirty="0">
              <a:solidFill>
                <a:schemeClr val="accent1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2" name="剪去單一角落矩形 21"/>
          <p:cNvSpPr/>
          <p:nvPr/>
        </p:nvSpPr>
        <p:spPr>
          <a:xfrm>
            <a:off x="931586" y="460536"/>
            <a:ext cx="5337595" cy="679716"/>
          </a:xfrm>
          <a:prstGeom prst="snip1Rect">
            <a:avLst/>
          </a:prstGeom>
          <a:noFill/>
          <a:ln w="127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23" name="橢圓 22"/>
          <p:cNvSpPr/>
          <p:nvPr/>
        </p:nvSpPr>
        <p:spPr>
          <a:xfrm>
            <a:off x="680040" y="285532"/>
            <a:ext cx="503093" cy="48999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zh-HK" altLang="en-US" dirty="0">
              <a:latin typeface="Arial" panose="020B0604020202020204" pitchFamily="34" charset="0"/>
            </a:endParaRPr>
          </a:p>
        </p:txBody>
      </p:sp>
      <p:grpSp>
        <p:nvGrpSpPr>
          <p:cNvPr id="8" name="群組 7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9" name="圓角化單一角落矩形 8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 dirty="0">
                <a:latin typeface="Arial" panose="020B0604020202020204" pitchFamily="34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6FAC46"/>
                </a:gs>
                <a:gs pos="22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 dirty="0">
                <a:latin typeface="Arial" panose="020B0604020202020204" pitchFamily="34" charset="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應用</a:t>
              </a:r>
            </a:p>
          </p:txBody>
        </p:sp>
        <p:sp>
          <p:nvSpPr>
            <p:cNvPr id="12" name="矩形 11"/>
            <p:cNvSpPr/>
            <p:nvPr/>
          </p:nvSpPr>
          <p:spPr>
            <a:xfrm>
              <a:off x="80003" y="1008322"/>
              <a:ext cx="480131" cy="3212680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練習</a:t>
              </a:r>
              <a:r>
                <a:rPr lang="zh-TW" altLang="en-US" sz="1600" b="1" spc="300" dirty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五</a:t>
              </a:r>
              <a:endParaRPr lang="zh-HK" altLang="en-US" sz="1600" b="1" spc="300" dirty="0">
                <a:solidFill>
                  <a:srgbClr val="6FAC46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13" name="直線接點 12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6FAC4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矩形 28"/>
          <p:cNvSpPr/>
          <p:nvPr/>
        </p:nvSpPr>
        <p:spPr>
          <a:xfrm>
            <a:off x="931586" y="1677053"/>
            <a:ext cx="5420654" cy="110786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9CAF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6" name="矩形 5"/>
          <p:cNvSpPr/>
          <p:nvPr/>
        </p:nvSpPr>
        <p:spPr>
          <a:xfrm>
            <a:off x="985276" y="1795023"/>
            <a:ext cx="5217498" cy="87254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TW" altLang="en-US" sz="13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孟姜女的民間故事，最早在春秋時代已出現，後來經過不斷的傳流，情節漸漸</a:t>
            </a:r>
            <a:r>
              <a:rPr lang="zh-TW" altLang="en-US" sz="1300" b="1" dirty="0" smtClean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豐富</a:t>
            </a:r>
            <a:r>
              <a:rPr lang="zh-TW" altLang="en-US" sz="13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起來，故事中男女主角的姓名、身世、細節、哭城地點、尋夫路線，都有</a:t>
            </a:r>
            <a:r>
              <a:rPr lang="zh-TW" altLang="en-US" sz="1300" b="1" dirty="0" smtClean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不同說法</a:t>
            </a:r>
            <a:r>
              <a:rPr lang="zh-TW" altLang="en-US" sz="13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。現在就讓我們一起看看這個著名的故事：</a:t>
            </a:r>
            <a:endParaRPr lang="zh-HK" altLang="en-US" sz="1300" b="1" dirty="0">
              <a:solidFill>
                <a:schemeClr val="accent6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2" name="群組 1"/>
          <p:cNvGrpSpPr/>
          <p:nvPr/>
        </p:nvGrpSpPr>
        <p:grpSpPr>
          <a:xfrm>
            <a:off x="931585" y="1311033"/>
            <a:ext cx="1355618" cy="378125"/>
            <a:chOff x="931585" y="1311033"/>
            <a:chExt cx="1355618" cy="378125"/>
          </a:xfrm>
        </p:grpSpPr>
        <p:sp>
          <p:nvSpPr>
            <p:cNvPr id="15" name="矩形 14"/>
            <p:cNvSpPr/>
            <p:nvPr/>
          </p:nvSpPr>
          <p:spPr>
            <a:xfrm>
              <a:off x="931585" y="1311033"/>
              <a:ext cx="1355618" cy="369332"/>
            </a:xfrm>
            <a:prstGeom prst="rect">
              <a:avLst/>
            </a:prstGeom>
            <a:solidFill>
              <a:srgbClr val="9CAF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948375" y="1319826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HK" altLang="en-US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民間小故事</a:t>
              </a:r>
            </a:p>
          </p:txBody>
        </p:sp>
      </p:grpSp>
      <p:pic>
        <p:nvPicPr>
          <p:cNvPr id="30" name="圖片 2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9609" y="312993"/>
            <a:ext cx="930995" cy="879904"/>
          </a:xfrm>
          <a:prstGeom prst="rect">
            <a:avLst/>
          </a:prstGeom>
        </p:spPr>
      </p:pic>
      <p:sp>
        <p:nvSpPr>
          <p:cNvPr id="3" name="投影片編號版面配置區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086701D-139E-4D25-B877-4D4C207AA5AA}" type="slidenum">
              <a:rPr lang="zh-HK" altLang="en-US" smtClean="0"/>
              <a:pPr/>
              <a:t>43</a:t>
            </a:fld>
            <a:endParaRPr lang="zh-HK" altLang="en-US" dirty="0"/>
          </a:p>
        </p:txBody>
      </p:sp>
      <p:sp>
        <p:nvSpPr>
          <p:cNvPr id="21" name="手繪多邊形 20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7488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選擇關係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98538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/>
      <p:bldP spid="19" grpId="0"/>
      <p:bldP spid="22" grpId="0" animBg="1"/>
      <p:bldP spid="23" grpId="0" animBg="1"/>
      <p:bldP spid="29" grpId="0" animBg="1"/>
      <p:bldP spid="6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1" y="2128015"/>
            <a:ext cx="7271110" cy="4139151"/>
          </a:xfrm>
          <a:prstGeom prst="rect">
            <a:avLst/>
          </a:prstGeom>
          <a:solidFill>
            <a:srgbClr val="FEF9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935222" y="2898556"/>
            <a:ext cx="6057250" cy="3554819"/>
          </a:xfrm>
          <a:prstGeom prst="rect">
            <a:avLst/>
          </a:prstGeom>
        </p:spPr>
        <p:txBody>
          <a:bodyPr wrap="square" numCol="2" spcCol="360000">
            <a:spAutoFit/>
          </a:bodyPr>
          <a:lstStyle/>
          <a:p>
            <a:pPr hangingPunct="0">
              <a:lnSpc>
                <a:spcPct val="150000"/>
              </a:lnSpc>
            </a:pPr>
            <a:r>
              <a:rPr lang="zh-TW" altLang="en-US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傳說秦朝時，有一個叫孟姜的女子，新婚才一個月，她的丈夫被朝廷派去修築長城了。從此，她的丈夫音訊全無。孟姜女十分掛念丈夫，於是由南方走到北方長城的</a:t>
            </a:r>
            <a:r>
              <a:rPr lang="zh-TW" altLang="en-US" sz="15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工地去</a:t>
            </a:r>
            <a:r>
              <a:rPr lang="zh-TW" altLang="en-US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找丈夫。她歷盡千辛萬苦，終於來到長城腳下。原來她的夫君早已因為疲勞過度而死 了。聽罷，孟姜女十分傷心，</a:t>
            </a:r>
            <a:r>
              <a:rPr lang="zh-TW" altLang="en-US" sz="15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就</a:t>
            </a:r>
            <a:endParaRPr lang="en-US" altLang="zh-TW" sz="1500" b="1" dirty="0" smtClean="0">
              <a:solidFill>
                <a:schemeClr val="tx1">
                  <a:lumMod val="75000"/>
                  <a:lumOff val="25000"/>
                </a:schemeClr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  <a:p>
            <a:pPr hangingPunct="0">
              <a:lnSpc>
                <a:spcPct val="150000"/>
              </a:lnSpc>
            </a:pPr>
            <a:endParaRPr lang="en-US" altLang="zh-TW" sz="1500" b="1" dirty="0">
              <a:solidFill>
                <a:schemeClr val="tx1">
                  <a:lumMod val="75000"/>
                  <a:lumOff val="25000"/>
                </a:schemeClr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  <a:p>
            <a:pPr algn="just" hangingPunct="0">
              <a:lnSpc>
                <a:spcPct val="150000"/>
              </a:lnSpc>
            </a:pPr>
            <a:r>
              <a:rPr lang="zh-TW" altLang="en-US" sz="15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在</a:t>
            </a:r>
            <a:r>
              <a:rPr lang="zh-TW" altLang="en-US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長城腳下放聲痛哭，悲慟不已，忽然間長城倒塌，牆基下露出屍骨</a:t>
            </a:r>
            <a:r>
              <a:rPr lang="zh-TW" altLang="en-US" sz="15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。故事</a:t>
            </a:r>
            <a:r>
              <a:rPr lang="zh-TW" altLang="en-US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還沒完，秦始皇聽說孟姜女哭倒長城，破壞公共建設，大為震怒，派人捉拿孟姜女， 不料，一見驚為天人，</a:t>
            </a:r>
            <a:r>
              <a:rPr lang="zh-TW" altLang="en-US" sz="1500" b="1" dirty="0">
                <a:solidFill>
                  <a:srgbClr val="00B05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想納為妃，孟姜女假裝答應</a:t>
            </a:r>
            <a:r>
              <a:rPr lang="zh-TW" altLang="en-US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，要求秦始皇為亡夫在江邊舉行祭典，</a:t>
            </a:r>
            <a:r>
              <a:rPr lang="zh-TW" altLang="en-US" sz="1500" b="1" dirty="0">
                <a:solidFill>
                  <a:srgbClr val="00B05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乘機投水自殺</a:t>
            </a:r>
            <a:r>
              <a:rPr lang="zh-TW" altLang="en-US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。</a:t>
            </a:r>
            <a:endParaRPr lang="zh-HK" altLang="en-US" sz="1500" b="1" dirty="0">
              <a:solidFill>
                <a:schemeClr val="tx1">
                  <a:lumMod val="75000"/>
                  <a:lumOff val="25000"/>
                </a:schemeClr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472211" y="599462"/>
            <a:ext cx="431917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000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孟姜女的品格是怎樣呢？試舉例說明。</a:t>
            </a:r>
            <a:endParaRPr lang="zh-HK" altLang="en-US" sz="2000" b="1" dirty="0">
              <a:solidFill>
                <a:schemeClr val="accent1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2" name="剪去單一角落矩形 21"/>
          <p:cNvSpPr/>
          <p:nvPr/>
        </p:nvSpPr>
        <p:spPr>
          <a:xfrm>
            <a:off x="931586" y="460536"/>
            <a:ext cx="5337595" cy="679716"/>
          </a:xfrm>
          <a:prstGeom prst="snip1Rect">
            <a:avLst/>
          </a:prstGeom>
          <a:noFill/>
          <a:ln w="127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23" name="橢圓 22"/>
          <p:cNvSpPr/>
          <p:nvPr/>
        </p:nvSpPr>
        <p:spPr>
          <a:xfrm>
            <a:off x="680040" y="285532"/>
            <a:ext cx="503093" cy="48999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zh-HK" altLang="en-US" dirty="0">
              <a:latin typeface="Arial" panose="020B0604020202020204" pitchFamily="34" charset="0"/>
            </a:endParaRPr>
          </a:p>
        </p:txBody>
      </p:sp>
      <p:grpSp>
        <p:nvGrpSpPr>
          <p:cNvPr id="8" name="群組 7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9" name="圓角化單一角落矩形 8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 dirty="0">
                <a:latin typeface="Arial" panose="020B0604020202020204" pitchFamily="34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6FAC46"/>
                </a:gs>
                <a:gs pos="22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 dirty="0">
                <a:latin typeface="Arial" panose="020B0604020202020204" pitchFamily="34" charset="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應用</a:t>
              </a:r>
            </a:p>
          </p:txBody>
        </p:sp>
        <p:sp>
          <p:nvSpPr>
            <p:cNvPr id="12" name="矩形 11"/>
            <p:cNvSpPr/>
            <p:nvPr/>
          </p:nvSpPr>
          <p:spPr>
            <a:xfrm>
              <a:off x="80003" y="1008322"/>
              <a:ext cx="480131" cy="3212680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練習五</a:t>
              </a:r>
              <a:endParaRPr lang="zh-HK" altLang="en-US" sz="1600" b="1" spc="300" dirty="0">
                <a:solidFill>
                  <a:srgbClr val="6FAC46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13" name="直線接點 12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6FAC4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矩形 28"/>
          <p:cNvSpPr/>
          <p:nvPr/>
        </p:nvSpPr>
        <p:spPr>
          <a:xfrm>
            <a:off x="931586" y="1677053"/>
            <a:ext cx="5420654" cy="110786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9CAF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" name="矩形 14"/>
          <p:cNvSpPr/>
          <p:nvPr/>
        </p:nvSpPr>
        <p:spPr>
          <a:xfrm>
            <a:off x="931585" y="1311033"/>
            <a:ext cx="1355618" cy="369332"/>
          </a:xfrm>
          <a:prstGeom prst="rect">
            <a:avLst/>
          </a:prstGeom>
          <a:solidFill>
            <a:srgbClr val="9CAF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6" name="矩形 5"/>
          <p:cNvSpPr/>
          <p:nvPr/>
        </p:nvSpPr>
        <p:spPr>
          <a:xfrm>
            <a:off x="985276" y="1795023"/>
            <a:ext cx="5217498" cy="87254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TW" altLang="en-US" sz="13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孟姜女的民間故事，最早在春秋時代已出現，後來經過不斷的傳流，情節漸漸</a:t>
            </a:r>
            <a:r>
              <a:rPr lang="zh-TW" altLang="en-US" sz="1300" b="1" dirty="0" smtClean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豐富</a:t>
            </a:r>
            <a:r>
              <a:rPr lang="zh-TW" altLang="en-US" sz="13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起來，故事中男女主角的姓名、身世、細節、哭城地點、尋夫路線，都有</a:t>
            </a:r>
            <a:r>
              <a:rPr lang="zh-TW" altLang="en-US" sz="1300" b="1" dirty="0" smtClean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不同說法</a:t>
            </a:r>
            <a:r>
              <a:rPr lang="zh-TW" altLang="en-US" sz="13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。現在就讓我們一起看看這個著名的故事：</a:t>
            </a:r>
            <a:endParaRPr lang="zh-HK" altLang="en-US" sz="1300" b="1" dirty="0">
              <a:solidFill>
                <a:schemeClr val="accent6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48375" y="1319826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HK" altLang="en-US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民間小故事</a:t>
            </a:r>
          </a:p>
        </p:txBody>
      </p:sp>
      <p:sp>
        <p:nvSpPr>
          <p:cNvPr id="24" name="矩形 23"/>
          <p:cNvSpPr/>
          <p:nvPr/>
        </p:nvSpPr>
        <p:spPr>
          <a:xfrm>
            <a:off x="7336624" y="1189353"/>
            <a:ext cx="95410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rgbClr val="6FAC46"/>
                </a:solidFill>
                <a:latin typeface="Arial" panose="020B0604020202020204" pitchFamily="34" charset="0"/>
                <a:ea typeface="微軟正黑體"/>
              </a:rPr>
              <a:t>中國歷史</a:t>
            </a:r>
            <a:r>
              <a:rPr lang="zh-HK" altLang="en-US" sz="1200" b="1" dirty="0" smtClean="0">
                <a:solidFill>
                  <a:srgbClr val="6FAC46"/>
                </a:solidFill>
                <a:latin typeface="Arial" panose="020B0604020202020204" pitchFamily="34" charset="0"/>
                <a:ea typeface="微軟正黑體"/>
              </a:rPr>
              <a:t>科</a:t>
            </a:r>
            <a:endParaRPr lang="zh-HK" altLang="en-US" sz="1200" b="1" dirty="0">
              <a:solidFill>
                <a:srgbClr val="6FAC46"/>
              </a:solidFill>
              <a:latin typeface="Arial" panose="020B0604020202020204" pitchFamily="34" charset="0"/>
              <a:ea typeface="微軟正黑體"/>
            </a:endParaRPr>
          </a:p>
        </p:txBody>
      </p:sp>
      <p:pic>
        <p:nvPicPr>
          <p:cNvPr id="25" name="圖片 2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9609" y="312993"/>
            <a:ext cx="930995" cy="879904"/>
          </a:xfrm>
          <a:prstGeom prst="rect">
            <a:avLst/>
          </a:prstGeom>
        </p:spPr>
      </p:pic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086701D-139E-4D25-B877-4D4C207AA5AA}" type="slidenum">
              <a:rPr lang="zh-HK" altLang="en-US" smtClean="0"/>
              <a:pPr/>
              <a:t>44</a:t>
            </a:fld>
            <a:endParaRPr lang="zh-HK" altLang="en-US" dirty="0"/>
          </a:p>
        </p:txBody>
      </p:sp>
      <p:sp>
        <p:nvSpPr>
          <p:cNvPr id="20" name="手繪多邊形 19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7488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選擇關係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34675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圓角矩形 65"/>
          <p:cNvSpPr/>
          <p:nvPr/>
        </p:nvSpPr>
        <p:spPr>
          <a:xfrm>
            <a:off x="6813220" y="3360420"/>
            <a:ext cx="1714476" cy="2908141"/>
          </a:xfrm>
          <a:prstGeom prst="roundRect">
            <a:avLst>
              <a:gd name="adj" fmla="val 4720"/>
            </a:avLst>
          </a:prstGeom>
          <a:solidFill>
            <a:srgbClr val="FBE8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6" name="矩形 25"/>
          <p:cNvSpPr/>
          <p:nvPr/>
        </p:nvSpPr>
        <p:spPr>
          <a:xfrm>
            <a:off x="1" y="2128015"/>
            <a:ext cx="4253500" cy="4139151"/>
          </a:xfrm>
          <a:prstGeom prst="rect">
            <a:avLst/>
          </a:prstGeom>
          <a:solidFill>
            <a:srgbClr val="FEF9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935222" y="2898556"/>
            <a:ext cx="6057250" cy="3208571"/>
          </a:xfrm>
          <a:prstGeom prst="rect">
            <a:avLst/>
          </a:prstGeom>
        </p:spPr>
        <p:txBody>
          <a:bodyPr wrap="square" numCol="2" spcCol="360000">
            <a:spAutoFit/>
          </a:bodyPr>
          <a:lstStyle/>
          <a:p>
            <a:pPr algn="just" hangingPunct="0">
              <a:lnSpc>
                <a:spcPct val="150000"/>
              </a:lnSpc>
            </a:pPr>
            <a:r>
              <a:rPr lang="zh-TW" altLang="en-US" sz="15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在</a:t>
            </a:r>
            <a:r>
              <a:rPr lang="zh-TW" altLang="en-US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長城腳下放聲痛哭，悲慟不已，忽然間長城倒塌，牆基下露出屍骨</a:t>
            </a:r>
            <a:r>
              <a:rPr lang="zh-TW" altLang="en-US" sz="15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。故事</a:t>
            </a:r>
            <a:r>
              <a:rPr lang="zh-TW" altLang="en-US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還沒完，秦始皇聽說孟姜女哭倒長城，破壞公共建設，大為震怒，派人捉拿孟姜女， 不料，一見驚為天人，</a:t>
            </a:r>
            <a:r>
              <a:rPr lang="zh-TW" altLang="en-US" sz="1500" b="1" dirty="0">
                <a:solidFill>
                  <a:srgbClr val="00B05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想納為妃，孟姜女假裝答應</a:t>
            </a:r>
            <a:r>
              <a:rPr lang="zh-TW" altLang="en-US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，要求秦始皇為亡夫在江邊舉行祭典，</a:t>
            </a:r>
            <a:r>
              <a:rPr lang="zh-TW" altLang="en-US" sz="1500" b="1" dirty="0">
                <a:solidFill>
                  <a:srgbClr val="00B05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乘機投水自殺</a:t>
            </a:r>
            <a:r>
              <a:rPr lang="zh-TW" altLang="en-US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。</a:t>
            </a:r>
            <a:endParaRPr lang="zh-HK" altLang="en-US" sz="1500" b="1" dirty="0">
              <a:solidFill>
                <a:schemeClr val="tx1">
                  <a:lumMod val="75000"/>
                  <a:lumOff val="25000"/>
                </a:schemeClr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472211" y="599462"/>
            <a:ext cx="431917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000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孟姜女的品格是怎樣呢？試舉例說明。</a:t>
            </a:r>
            <a:endParaRPr lang="zh-HK" altLang="en-US" sz="2000" b="1" dirty="0">
              <a:solidFill>
                <a:schemeClr val="accent1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2" name="剪去單一角落矩形 21"/>
          <p:cNvSpPr/>
          <p:nvPr/>
        </p:nvSpPr>
        <p:spPr>
          <a:xfrm>
            <a:off x="931586" y="460536"/>
            <a:ext cx="5337595" cy="679716"/>
          </a:xfrm>
          <a:prstGeom prst="snip1Rect">
            <a:avLst/>
          </a:prstGeom>
          <a:noFill/>
          <a:ln w="127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23" name="橢圓 22"/>
          <p:cNvSpPr/>
          <p:nvPr/>
        </p:nvSpPr>
        <p:spPr>
          <a:xfrm>
            <a:off x="680040" y="285532"/>
            <a:ext cx="503093" cy="48999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zh-HK" altLang="en-US" dirty="0">
              <a:latin typeface="Arial" panose="020B0604020202020204" pitchFamily="34" charset="0"/>
            </a:endParaRPr>
          </a:p>
        </p:txBody>
      </p:sp>
      <p:grpSp>
        <p:nvGrpSpPr>
          <p:cNvPr id="8" name="群組 7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9" name="圓角化單一角落矩形 8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 dirty="0">
                <a:latin typeface="Arial" panose="020B0604020202020204" pitchFamily="34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6FAC46"/>
                </a:gs>
                <a:gs pos="22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 dirty="0">
                <a:latin typeface="Arial" panose="020B0604020202020204" pitchFamily="34" charset="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應用</a:t>
              </a:r>
            </a:p>
          </p:txBody>
        </p:sp>
        <p:sp>
          <p:nvSpPr>
            <p:cNvPr id="12" name="矩形 11"/>
            <p:cNvSpPr/>
            <p:nvPr/>
          </p:nvSpPr>
          <p:spPr>
            <a:xfrm>
              <a:off x="80003" y="1008322"/>
              <a:ext cx="480131" cy="3212680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練習</a:t>
              </a:r>
              <a:r>
                <a:rPr lang="zh-TW" altLang="en-US" sz="1600" b="1" spc="300" dirty="0" smtClean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五</a:t>
              </a:r>
              <a:r>
                <a:rPr lang="en-US" altLang="zh-TW" sz="1600" b="1" spc="300" dirty="0">
                  <a:solidFill>
                    <a:srgbClr val="6FAC46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【</a:t>
              </a:r>
              <a:r>
                <a:rPr lang="zh-TW" altLang="en-US" sz="1600" b="1" spc="300" dirty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答案</a:t>
              </a:r>
              <a:r>
                <a:rPr lang="en-US" altLang="zh-TW" sz="1600" b="1" spc="300" dirty="0" smtClean="0">
                  <a:solidFill>
                    <a:srgbClr val="6FAC46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】</a:t>
              </a:r>
              <a:endParaRPr lang="zh-HK" altLang="en-US" sz="1600" b="1" spc="300" dirty="0">
                <a:solidFill>
                  <a:srgbClr val="6FAC46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cxnSp>
          <p:nvCxnSpPr>
            <p:cNvPr id="13" name="直線接點 12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6FAC4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矩形 37"/>
          <p:cNvSpPr/>
          <p:nvPr/>
        </p:nvSpPr>
        <p:spPr>
          <a:xfrm>
            <a:off x="2753877" y="2379515"/>
            <a:ext cx="1968031" cy="36933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9" name="矩形 38"/>
          <p:cNvSpPr/>
          <p:nvPr/>
        </p:nvSpPr>
        <p:spPr>
          <a:xfrm>
            <a:off x="2770667" y="2365448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秦始皇想納為妃：</a:t>
            </a:r>
            <a:endParaRPr lang="zh-HK" altLang="en-US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2" name="群組 1"/>
          <p:cNvGrpSpPr/>
          <p:nvPr/>
        </p:nvGrpSpPr>
        <p:grpSpPr>
          <a:xfrm>
            <a:off x="4285991" y="3500393"/>
            <a:ext cx="2379612" cy="933811"/>
            <a:chOff x="4285991" y="3500393"/>
            <a:chExt cx="2379612" cy="933811"/>
          </a:xfrm>
        </p:grpSpPr>
        <p:sp>
          <p:nvSpPr>
            <p:cNvPr id="4" name="圓角化同側角落矩形 3"/>
            <p:cNvSpPr/>
            <p:nvPr/>
          </p:nvSpPr>
          <p:spPr>
            <a:xfrm>
              <a:off x="4447152" y="3661554"/>
              <a:ext cx="2218451" cy="405428"/>
            </a:xfrm>
            <a:prstGeom prst="round2Same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0" name="Rectangle 9"/>
            <p:cNvSpPr/>
            <p:nvPr/>
          </p:nvSpPr>
          <p:spPr>
            <a:xfrm>
              <a:off x="4449097" y="4064872"/>
              <a:ext cx="2216506" cy="369332"/>
            </a:xfrm>
            <a:prstGeom prst="rect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zh-TW" altLang="en-US" b="1" dirty="0" smtClean="0">
                  <a:solidFill>
                    <a:srgbClr val="00B05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答應做</a:t>
              </a:r>
              <a:r>
                <a:rPr lang="zh-TW" altLang="en-US" b="1" dirty="0">
                  <a:solidFill>
                    <a:srgbClr val="00B05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秦始皇</a:t>
              </a:r>
              <a:r>
                <a:rPr lang="zh-TW" altLang="en-US" b="1" dirty="0" smtClean="0">
                  <a:solidFill>
                    <a:srgbClr val="00B05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妃子</a:t>
              </a:r>
              <a:endParaRPr lang="zh-HK" altLang="en-US" b="1" dirty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5262598" y="3741735"/>
              <a:ext cx="72327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zh-TW" altLang="en-US" sz="14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軟正黑體"/>
                </a:rPr>
                <a:t>選擇一</a:t>
              </a:r>
              <a:endParaRPr lang="zh-HK" altLang="en-US" sz="1400" b="1" dirty="0">
                <a:solidFill>
                  <a:schemeClr val="bg1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sp>
          <p:nvSpPr>
            <p:cNvPr id="3" name="笑臉 2"/>
            <p:cNvSpPr/>
            <p:nvPr/>
          </p:nvSpPr>
          <p:spPr>
            <a:xfrm>
              <a:off x="4285991" y="3500393"/>
              <a:ext cx="322321" cy="322321"/>
            </a:xfrm>
            <a:prstGeom prst="smileyFace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6" name="群組 5"/>
          <p:cNvGrpSpPr/>
          <p:nvPr/>
        </p:nvGrpSpPr>
        <p:grpSpPr>
          <a:xfrm>
            <a:off x="6951160" y="3535982"/>
            <a:ext cx="1311866" cy="890247"/>
            <a:chOff x="6951160" y="3535982"/>
            <a:chExt cx="1311866" cy="890247"/>
          </a:xfrm>
        </p:grpSpPr>
        <p:sp>
          <p:nvSpPr>
            <p:cNvPr id="42" name="圓角化同側角落矩形 41"/>
            <p:cNvSpPr/>
            <p:nvPr/>
          </p:nvSpPr>
          <p:spPr>
            <a:xfrm>
              <a:off x="7112321" y="3653579"/>
              <a:ext cx="1150705" cy="405428"/>
            </a:xfrm>
            <a:prstGeom prst="round2Same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3" name="Rectangle 9"/>
            <p:cNvSpPr/>
            <p:nvPr/>
          </p:nvSpPr>
          <p:spPr>
            <a:xfrm>
              <a:off x="7112321" y="4056897"/>
              <a:ext cx="1150705" cy="369332"/>
            </a:xfrm>
            <a:prstGeom prst="rect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zh-TW" altLang="en-US" b="1" dirty="0">
                  <a:solidFill>
                    <a:srgbClr val="00B05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投水自殺</a:t>
              </a:r>
              <a:endParaRPr lang="zh-HK" altLang="en-US" b="1" dirty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7326038" y="3733760"/>
              <a:ext cx="72327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zh-TW" altLang="en-US" sz="14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軟正黑體"/>
                </a:rPr>
                <a:t>選擇</a:t>
              </a:r>
              <a:r>
                <a:rPr lang="zh-TW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軟正黑體"/>
                </a:rPr>
                <a:t>二</a:t>
              </a:r>
              <a:endParaRPr lang="zh-HK" altLang="en-US" sz="1400" b="1" dirty="0">
                <a:solidFill>
                  <a:schemeClr val="bg1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sp>
          <p:nvSpPr>
            <p:cNvPr id="5" name="心形 4"/>
            <p:cNvSpPr/>
            <p:nvPr/>
          </p:nvSpPr>
          <p:spPr>
            <a:xfrm>
              <a:off x="6951160" y="3535982"/>
              <a:ext cx="322321" cy="322321"/>
            </a:xfrm>
            <a:prstGeom prst="hear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48" name="Rectangle 9"/>
          <p:cNvSpPr/>
          <p:nvPr/>
        </p:nvSpPr>
        <p:spPr>
          <a:xfrm>
            <a:off x="7112321" y="4800832"/>
            <a:ext cx="1150705" cy="369332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zh-TW" altLang="en-US" b="1" dirty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拒絶再嫁</a:t>
            </a:r>
            <a:endParaRPr lang="zh-HK" altLang="en-US" b="1" dirty="0">
              <a:solidFill>
                <a:srgbClr val="00B05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9" name="Rectangle 9"/>
          <p:cNvSpPr/>
          <p:nvPr/>
        </p:nvSpPr>
        <p:spPr>
          <a:xfrm>
            <a:off x="7368652" y="5535099"/>
            <a:ext cx="717620" cy="369332"/>
          </a:xfrm>
          <a:prstGeom prst="rect">
            <a:avLst/>
          </a:prstGeom>
          <a:solidFill>
            <a:srgbClr val="E1E6DA"/>
          </a:solidFill>
          <a:ln>
            <a:solidFill>
              <a:srgbClr val="00924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zh-TW" altLang="en-US" b="1" dirty="0">
                <a:solidFill>
                  <a:srgbClr val="00924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忠貞</a:t>
            </a:r>
            <a:endParaRPr lang="zh-HK" altLang="en-US" b="1" dirty="0">
              <a:solidFill>
                <a:srgbClr val="00924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5" name="Rectangle 17"/>
          <p:cNvSpPr/>
          <p:nvPr/>
        </p:nvSpPr>
        <p:spPr>
          <a:xfrm>
            <a:off x="4846466" y="4807865"/>
            <a:ext cx="1555538" cy="369332"/>
          </a:xfrm>
          <a:prstGeom prst="rect">
            <a:avLst/>
          </a:prstGeom>
          <a:solidFill>
            <a:srgbClr val="E1E6DA"/>
          </a:solidFill>
          <a:ln>
            <a:solidFill>
              <a:srgbClr val="00924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zh-TW" altLang="en-US" b="1" dirty="0">
                <a:solidFill>
                  <a:srgbClr val="00924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享榮華富貴</a:t>
            </a:r>
            <a:endParaRPr lang="zh-HK" altLang="en-US" b="1" dirty="0">
              <a:solidFill>
                <a:srgbClr val="00924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61" name="直線單箭頭接點 60"/>
          <p:cNvCxnSpPr>
            <a:stCxn id="30" idx="2"/>
          </p:cNvCxnSpPr>
          <p:nvPr/>
        </p:nvCxnSpPr>
        <p:spPr>
          <a:xfrm flipH="1">
            <a:off x="5556377" y="4434204"/>
            <a:ext cx="973" cy="263526"/>
          </a:xfrm>
          <a:prstGeom prst="straightConnector1">
            <a:avLst/>
          </a:prstGeom>
          <a:ln w="28575">
            <a:solidFill>
              <a:srgbClr val="00924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線單箭頭接點 62"/>
          <p:cNvCxnSpPr/>
          <p:nvPr/>
        </p:nvCxnSpPr>
        <p:spPr>
          <a:xfrm flipH="1">
            <a:off x="7687673" y="4429003"/>
            <a:ext cx="973" cy="263526"/>
          </a:xfrm>
          <a:prstGeom prst="straightConnector1">
            <a:avLst/>
          </a:prstGeom>
          <a:ln w="28575">
            <a:solidFill>
              <a:srgbClr val="00924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線單箭頭接點 63"/>
          <p:cNvCxnSpPr/>
          <p:nvPr/>
        </p:nvCxnSpPr>
        <p:spPr>
          <a:xfrm flipH="1">
            <a:off x="7695503" y="5165767"/>
            <a:ext cx="973" cy="263526"/>
          </a:xfrm>
          <a:prstGeom prst="straightConnector1">
            <a:avLst/>
          </a:prstGeom>
          <a:ln w="28575">
            <a:solidFill>
              <a:srgbClr val="00924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群組 6"/>
          <p:cNvGrpSpPr/>
          <p:nvPr/>
        </p:nvGrpSpPr>
        <p:grpSpPr>
          <a:xfrm>
            <a:off x="5094710" y="1385629"/>
            <a:ext cx="3048754" cy="2364650"/>
            <a:chOff x="5094710" y="1385629"/>
            <a:chExt cx="3048754" cy="2364650"/>
          </a:xfrm>
        </p:grpSpPr>
        <p:sp>
          <p:nvSpPr>
            <p:cNvPr id="56" name="手繪多邊形 55"/>
            <p:cNvSpPr/>
            <p:nvPr/>
          </p:nvSpPr>
          <p:spPr>
            <a:xfrm>
              <a:off x="5094710" y="1385629"/>
              <a:ext cx="2786577" cy="1882679"/>
            </a:xfrm>
            <a:custGeom>
              <a:avLst/>
              <a:gdLst>
                <a:gd name="connsiteX0" fmla="*/ 1499169 w 2550162"/>
                <a:gd name="connsiteY0" fmla="*/ 0 h 1722951"/>
                <a:gd name="connsiteX1" fmla="*/ 2066444 w 2550162"/>
                <a:gd name="connsiteY1" fmla="*/ 376015 h 1722951"/>
                <a:gd name="connsiteX2" fmla="*/ 2098535 w 2550162"/>
                <a:gd name="connsiteY2" fmla="*/ 479396 h 1722951"/>
                <a:gd name="connsiteX3" fmla="*/ 2140947 w 2550162"/>
                <a:gd name="connsiteY3" fmla="*/ 491758 h 1722951"/>
                <a:gd name="connsiteX4" fmla="*/ 2550162 w 2550162"/>
                <a:gd name="connsiteY4" fmla="*/ 1071419 h 1722951"/>
                <a:gd name="connsiteX5" fmla="*/ 1880147 w 2550162"/>
                <a:gd name="connsiteY5" fmla="*/ 1700518 h 1722951"/>
                <a:gd name="connsiteX6" fmla="*/ 1619347 w 2550162"/>
                <a:gd name="connsiteY6" fmla="*/ 1651080 h 1722951"/>
                <a:gd name="connsiteX7" fmla="*/ 1600834 w 2550162"/>
                <a:gd name="connsiteY7" fmla="*/ 1641645 h 1722951"/>
                <a:gd name="connsiteX8" fmla="*/ 1524318 w 2550162"/>
                <a:gd name="connsiteY8" fmla="*/ 1680641 h 1722951"/>
                <a:gd name="connsiteX9" fmla="*/ 1301116 w 2550162"/>
                <a:gd name="connsiteY9" fmla="*/ 1722951 h 1722951"/>
                <a:gd name="connsiteX10" fmla="*/ 980511 w 2550162"/>
                <a:gd name="connsiteY10" fmla="*/ 1631000 h 1722951"/>
                <a:gd name="connsiteX11" fmla="*/ 965636 w 2550162"/>
                <a:gd name="connsiteY11" fmla="*/ 1619477 h 1722951"/>
                <a:gd name="connsiteX12" fmla="*/ 946132 w 2550162"/>
                <a:gd name="connsiteY12" fmla="*/ 1630003 h 1722951"/>
                <a:gd name="connsiteX13" fmla="*/ 659996 w 2550162"/>
                <a:gd name="connsiteY13" fmla="*/ 1691111 h 1722951"/>
                <a:gd name="connsiteX14" fmla="*/ 0 w 2550162"/>
                <a:gd name="connsiteY14" fmla="*/ 1071419 h 1722951"/>
                <a:gd name="connsiteX15" fmla="*/ 403095 w 2550162"/>
                <a:gd name="connsiteY15" fmla="*/ 500426 h 1722951"/>
                <a:gd name="connsiteX16" fmla="*/ 493360 w 2550162"/>
                <a:gd name="connsiteY16" fmla="*/ 474117 h 1722951"/>
                <a:gd name="connsiteX17" fmla="*/ 501974 w 2550162"/>
                <a:gd name="connsiteY17" fmla="*/ 459216 h 1722951"/>
                <a:gd name="connsiteX18" fmla="*/ 977464 w 2550162"/>
                <a:gd name="connsiteY18" fmla="*/ 221839 h 1722951"/>
                <a:gd name="connsiteX19" fmla="*/ 1023820 w 2550162"/>
                <a:gd name="connsiteY19" fmla="*/ 226227 h 1722951"/>
                <a:gd name="connsiteX20" fmla="*/ 1033643 w 2550162"/>
                <a:gd name="connsiteY20" fmla="*/ 212755 h 1722951"/>
                <a:gd name="connsiteX21" fmla="*/ 1499169 w 2550162"/>
                <a:gd name="connsiteY21" fmla="*/ 0 h 1722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550162" h="1722951">
                  <a:moveTo>
                    <a:pt x="1499169" y="0"/>
                  </a:moveTo>
                  <a:cubicBezTo>
                    <a:pt x="1754182" y="0"/>
                    <a:pt x="1972982" y="155047"/>
                    <a:pt x="2066444" y="376015"/>
                  </a:cubicBezTo>
                  <a:lnTo>
                    <a:pt x="2098535" y="479396"/>
                  </a:lnTo>
                  <a:lnTo>
                    <a:pt x="2140947" y="491758"/>
                  </a:lnTo>
                  <a:cubicBezTo>
                    <a:pt x="2381426" y="587260"/>
                    <a:pt x="2550162" y="810838"/>
                    <a:pt x="2550162" y="1071419"/>
                  </a:cubicBezTo>
                  <a:cubicBezTo>
                    <a:pt x="2550162" y="1418861"/>
                    <a:pt x="2250186" y="1700518"/>
                    <a:pt x="1880147" y="1700518"/>
                  </a:cubicBezTo>
                  <a:cubicBezTo>
                    <a:pt x="1787638" y="1700518"/>
                    <a:pt x="1699507" y="1682915"/>
                    <a:pt x="1619347" y="1651080"/>
                  </a:cubicBezTo>
                  <a:lnTo>
                    <a:pt x="1600834" y="1641645"/>
                  </a:lnTo>
                  <a:lnTo>
                    <a:pt x="1524318" y="1680641"/>
                  </a:lnTo>
                  <a:cubicBezTo>
                    <a:pt x="1455715" y="1707885"/>
                    <a:pt x="1380289" y="1722951"/>
                    <a:pt x="1301116" y="1722951"/>
                  </a:cubicBezTo>
                  <a:cubicBezTo>
                    <a:pt x="1182357" y="1722951"/>
                    <a:pt x="1072030" y="1689053"/>
                    <a:pt x="980511" y="1631000"/>
                  </a:cubicBezTo>
                  <a:lnTo>
                    <a:pt x="965636" y="1619477"/>
                  </a:lnTo>
                  <a:lnTo>
                    <a:pt x="946132" y="1630003"/>
                  </a:lnTo>
                  <a:cubicBezTo>
                    <a:pt x="859571" y="1669165"/>
                    <a:pt x="762513" y="1691111"/>
                    <a:pt x="659996" y="1691111"/>
                  </a:cubicBezTo>
                  <a:cubicBezTo>
                    <a:pt x="295490" y="1691111"/>
                    <a:pt x="0" y="1413665"/>
                    <a:pt x="0" y="1071419"/>
                  </a:cubicBezTo>
                  <a:cubicBezTo>
                    <a:pt x="0" y="814735"/>
                    <a:pt x="166213" y="594500"/>
                    <a:pt x="403095" y="500426"/>
                  </a:cubicBezTo>
                  <a:lnTo>
                    <a:pt x="493360" y="474117"/>
                  </a:lnTo>
                  <a:lnTo>
                    <a:pt x="501974" y="459216"/>
                  </a:lnTo>
                  <a:cubicBezTo>
                    <a:pt x="605022" y="316000"/>
                    <a:pt x="779531" y="221839"/>
                    <a:pt x="977464" y="221839"/>
                  </a:cubicBezTo>
                  <a:lnTo>
                    <a:pt x="1023820" y="226227"/>
                  </a:lnTo>
                  <a:lnTo>
                    <a:pt x="1033643" y="212755"/>
                  </a:lnTo>
                  <a:cubicBezTo>
                    <a:pt x="1146529" y="82436"/>
                    <a:pt x="1313222" y="0"/>
                    <a:pt x="149916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00924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5683824" y="1906657"/>
              <a:ext cx="1759401" cy="11751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TW" altLang="en-US" sz="1500" b="1" dirty="0">
                  <a:solidFill>
                    <a:srgbClr val="00924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孟姜女</a:t>
              </a:r>
              <a:r>
                <a:rPr lang="zh-TW" altLang="en-US" sz="1500" b="1" u="sng" dirty="0">
                  <a:solidFill>
                    <a:srgbClr val="00924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不願</a:t>
              </a:r>
              <a:r>
                <a:rPr lang="zh-TW" altLang="en-US" sz="1500" b="1" dirty="0">
                  <a:solidFill>
                    <a:srgbClr val="00924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做別人的妻子，選擇投水自殺，表現出對</a:t>
              </a:r>
              <a:r>
                <a:rPr lang="zh-HK" altLang="en-US" sz="1500" b="1" dirty="0">
                  <a:solidFill>
                    <a:srgbClr val="00924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丈</a:t>
              </a:r>
              <a:r>
                <a:rPr lang="zh-TW" altLang="en-US" sz="1500" b="1" dirty="0">
                  <a:solidFill>
                    <a:srgbClr val="00924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夫的</a:t>
              </a:r>
              <a:r>
                <a:rPr lang="zh-TW" altLang="en-US" sz="1500" b="1" dirty="0" smtClean="0">
                  <a:solidFill>
                    <a:srgbClr val="00924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忠貞</a:t>
              </a:r>
              <a:r>
                <a:rPr lang="zh-TW" altLang="en-US" sz="1500" b="1" dirty="0">
                  <a:solidFill>
                    <a:srgbClr val="00924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。</a:t>
              </a:r>
              <a:endParaRPr lang="zh-HK" altLang="en-US" sz="1500" b="1" dirty="0">
                <a:solidFill>
                  <a:srgbClr val="00924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65" name="弧形 64"/>
            <p:cNvSpPr/>
            <p:nvPr/>
          </p:nvSpPr>
          <p:spPr>
            <a:xfrm>
              <a:off x="7041801" y="2648616"/>
              <a:ext cx="1101663" cy="1101663"/>
            </a:xfrm>
            <a:prstGeom prst="arc">
              <a:avLst>
                <a:gd name="adj1" fmla="val 17131613"/>
                <a:gd name="adj2" fmla="val 1941510"/>
              </a:avLst>
            </a:prstGeom>
            <a:ln>
              <a:solidFill>
                <a:srgbClr val="0092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69" name="矩形 68"/>
          <p:cNvSpPr/>
          <p:nvPr/>
        </p:nvSpPr>
        <p:spPr>
          <a:xfrm>
            <a:off x="7336624" y="1189353"/>
            <a:ext cx="95410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rgbClr val="6FAC46"/>
                </a:solidFill>
                <a:latin typeface="Arial" panose="020B0604020202020204" pitchFamily="34" charset="0"/>
                <a:ea typeface="微軟正黑體"/>
              </a:rPr>
              <a:t>中國歷史</a:t>
            </a:r>
            <a:r>
              <a:rPr lang="zh-HK" altLang="en-US" sz="1200" b="1" dirty="0" smtClean="0">
                <a:solidFill>
                  <a:srgbClr val="6FAC46"/>
                </a:solidFill>
                <a:latin typeface="Arial" panose="020B0604020202020204" pitchFamily="34" charset="0"/>
                <a:ea typeface="微軟正黑體"/>
              </a:rPr>
              <a:t>科</a:t>
            </a:r>
            <a:endParaRPr lang="zh-HK" altLang="en-US" sz="1200" b="1" dirty="0">
              <a:solidFill>
                <a:srgbClr val="6FAC46"/>
              </a:solidFill>
              <a:latin typeface="Arial" panose="020B0604020202020204" pitchFamily="34" charset="0"/>
              <a:ea typeface="微軟正黑體"/>
            </a:endParaRPr>
          </a:p>
        </p:txBody>
      </p:sp>
      <p:pic>
        <p:nvPicPr>
          <p:cNvPr id="70" name="圖片 6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9609" y="312993"/>
            <a:ext cx="930995" cy="879904"/>
          </a:xfrm>
          <a:prstGeom prst="rect">
            <a:avLst/>
          </a:prstGeom>
        </p:spPr>
      </p:pic>
      <p:sp>
        <p:nvSpPr>
          <p:cNvPr id="14" name="投影片編號版面配置區 1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086701D-139E-4D25-B877-4D4C207AA5AA}" type="slidenum">
              <a:rPr lang="zh-HK" altLang="en-US" smtClean="0"/>
              <a:pPr/>
              <a:t>45</a:t>
            </a:fld>
            <a:endParaRPr lang="zh-HK" altLang="en-US" dirty="0"/>
          </a:p>
        </p:txBody>
      </p:sp>
      <p:sp>
        <p:nvSpPr>
          <p:cNvPr id="41" name="手繪多邊形 40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7488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選擇關係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4600596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 animBg="1"/>
      <p:bldP spid="48" grpId="0" animBg="1"/>
      <p:bldP spid="49" grpId="0" animBg="1"/>
      <p:bldP spid="35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矩形 61"/>
          <p:cNvSpPr/>
          <p:nvPr/>
        </p:nvSpPr>
        <p:spPr>
          <a:xfrm>
            <a:off x="1" y="2128015"/>
            <a:ext cx="4253500" cy="4139151"/>
          </a:xfrm>
          <a:prstGeom prst="rect">
            <a:avLst/>
          </a:prstGeom>
          <a:solidFill>
            <a:srgbClr val="FEF9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935222" y="2898556"/>
            <a:ext cx="6057250" cy="3208571"/>
          </a:xfrm>
          <a:prstGeom prst="rect">
            <a:avLst/>
          </a:prstGeom>
        </p:spPr>
        <p:txBody>
          <a:bodyPr wrap="square" numCol="2" spcCol="360000">
            <a:spAutoFit/>
          </a:bodyPr>
          <a:lstStyle/>
          <a:p>
            <a:pPr algn="just" hangingPunct="0">
              <a:lnSpc>
                <a:spcPct val="150000"/>
              </a:lnSpc>
            </a:pPr>
            <a:r>
              <a:rPr lang="zh-TW" altLang="en-US" sz="1500" b="1" dirty="0" smtClean="0">
                <a:solidFill>
                  <a:srgbClr val="C2CDB3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在</a:t>
            </a:r>
            <a:r>
              <a:rPr lang="zh-TW" altLang="en-US" sz="1500" b="1" dirty="0">
                <a:solidFill>
                  <a:srgbClr val="C2CDB3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長城腳下放聲痛哭，悲慟不已，忽然間長城倒塌，牆基下露出</a:t>
            </a:r>
            <a:r>
              <a:rPr lang="zh-TW" altLang="en-US" sz="1500" b="1" dirty="0" smtClean="0">
                <a:solidFill>
                  <a:srgbClr val="C2CDB3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屍骨。故事</a:t>
            </a:r>
            <a:r>
              <a:rPr lang="zh-TW" altLang="en-US" sz="1500" b="1" dirty="0">
                <a:solidFill>
                  <a:srgbClr val="C2CDB3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還沒完，秦始皇聽說孟姜女哭倒長城，破壞公共建設，大為震怒，派人捉拿孟姜女， 不料，一見驚為天人，想納為妃，孟姜女假裝答應，要求秦始皇為亡夫在江邊舉行祭典，乘機投水自殺。</a:t>
            </a:r>
            <a:endParaRPr lang="zh-HK" altLang="en-US" sz="1500" b="1" dirty="0">
              <a:solidFill>
                <a:srgbClr val="C2CDB3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472211" y="599462"/>
            <a:ext cx="431917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000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孟姜女的品格是怎樣呢？試舉例說明。</a:t>
            </a:r>
            <a:endParaRPr lang="zh-HK" altLang="en-US" sz="2000" b="1" dirty="0">
              <a:solidFill>
                <a:schemeClr val="accent1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2" name="剪去單一角落矩形 21"/>
          <p:cNvSpPr/>
          <p:nvPr/>
        </p:nvSpPr>
        <p:spPr>
          <a:xfrm>
            <a:off x="931586" y="460536"/>
            <a:ext cx="5337595" cy="679716"/>
          </a:xfrm>
          <a:prstGeom prst="snip1Rect">
            <a:avLst/>
          </a:prstGeom>
          <a:noFill/>
          <a:ln w="127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23" name="橢圓 22"/>
          <p:cNvSpPr/>
          <p:nvPr/>
        </p:nvSpPr>
        <p:spPr>
          <a:xfrm>
            <a:off x="680040" y="285532"/>
            <a:ext cx="503093" cy="48999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zh-HK" altLang="en-US" dirty="0">
              <a:latin typeface="Arial" panose="020B0604020202020204" pitchFamily="34" charset="0"/>
            </a:endParaRPr>
          </a:p>
        </p:txBody>
      </p:sp>
      <p:grpSp>
        <p:nvGrpSpPr>
          <p:cNvPr id="8" name="群組 7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9" name="圓角化單一角落矩形 8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 dirty="0">
                <a:latin typeface="Arial" panose="020B0604020202020204" pitchFamily="34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6FAC46"/>
                </a:gs>
                <a:gs pos="22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 dirty="0">
                <a:latin typeface="Arial" panose="020B0604020202020204" pitchFamily="34" charset="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應用</a:t>
              </a:r>
            </a:p>
          </p:txBody>
        </p:sp>
        <p:sp>
          <p:nvSpPr>
            <p:cNvPr id="12" name="矩形 11"/>
            <p:cNvSpPr/>
            <p:nvPr/>
          </p:nvSpPr>
          <p:spPr>
            <a:xfrm>
              <a:off x="80003" y="1008322"/>
              <a:ext cx="480131" cy="3212680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練習</a:t>
              </a:r>
              <a:r>
                <a:rPr lang="zh-TW" altLang="en-US" sz="1600" b="1" spc="300" dirty="0" smtClean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五</a:t>
              </a:r>
              <a:r>
                <a:rPr lang="en-US" altLang="zh-TW" sz="1600" b="1" spc="300" dirty="0">
                  <a:solidFill>
                    <a:srgbClr val="6FAC46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【</a:t>
              </a:r>
              <a:r>
                <a:rPr lang="zh-TW" altLang="en-US" sz="1600" b="1" spc="300" dirty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答案</a:t>
              </a:r>
              <a:r>
                <a:rPr lang="en-US" altLang="zh-TW" sz="1600" b="1" spc="300" dirty="0" smtClean="0">
                  <a:solidFill>
                    <a:srgbClr val="6FAC46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】</a:t>
              </a:r>
              <a:endParaRPr lang="zh-HK" altLang="en-US" sz="1600" b="1" spc="300" dirty="0">
                <a:solidFill>
                  <a:srgbClr val="6FAC46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cxnSp>
          <p:nvCxnSpPr>
            <p:cNvPr id="13" name="直線接點 12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6FAC4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矩形 35"/>
          <p:cNvSpPr/>
          <p:nvPr/>
        </p:nvSpPr>
        <p:spPr>
          <a:xfrm>
            <a:off x="5484840" y="4560042"/>
            <a:ext cx="2417848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孟姜女形像是忠貞的。她</a:t>
            </a:r>
            <a:r>
              <a:rPr lang="zh-TW" altLang="en-US" b="1" u="sng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寧願</a:t>
            </a:r>
            <a:r>
              <a:rPr lang="zh-TW" altLang="en-US" b="1" dirty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投水自殺</a:t>
            </a:r>
            <a:r>
              <a:rPr lang="zh-TW" altLang="en-US" b="1" u="sng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也不</a:t>
            </a:r>
            <a:r>
              <a:rPr lang="zh-TW" altLang="en-US" b="1" dirty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願做秦始皇的妃子。</a:t>
            </a:r>
            <a:endParaRPr lang="zh-HK" altLang="en-US" b="1" dirty="0">
              <a:solidFill>
                <a:srgbClr val="00B05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7" name="矩形: 剪去單一角落 2">
            <a:extLst>
              <a:ext uri="{FF2B5EF4-FFF2-40B4-BE49-F238E27FC236}">
                <a16:creationId xmlns:a16="http://schemas.microsoft.com/office/drawing/2014/main" id="{4F72D8B3-EC79-4482-89EE-6EBEA0551F6A}"/>
              </a:ext>
            </a:extLst>
          </p:cNvPr>
          <p:cNvSpPr/>
          <p:nvPr/>
        </p:nvSpPr>
        <p:spPr>
          <a:xfrm>
            <a:off x="5337570" y="4301691"/>
            <a:ext cx="2618246" cy="1849832"/>
          </a:xfrm>
          <a:prstGeom prst="snip1Rect">
            <a:avLst/>
          </a:prstGeom>
          <a:noFill/>
          <a:ln w="127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41" name="橢圓 40"/>
          <p:cNvSpPr/>
          <p:nvPr/>
        </p:nvSpPr>
        <p:spPr>
          <a:xfrm>
            <a:off x="5086021" y="4097385"/>
            <a:ext cx="503093" cy="503093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答</a:t>
            </a:r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47" name="手繪多邊形 46"/>
          <p:cNvSpPr/>
          <p:nvPr/>
        </p:nvSpPr>
        <p:spPr>
          <a:xfrm flipV="1">
            <a:off x="7207973" y="2603635"/>
            <a:ext cx="1197662" cy="580333"/>
          </a:xfrm>
          <a:custGeom>
            <a:avLst/>
            <a:gdLst>
              <a:gd name="connsiteX0" fmla="*/ 532592 w 1304124"/>
              <a:gd name="connsiteY0" fmla="*/ 695213 h 695213"/>
              <a:gd name="connsiteX1" fmla="*/ 1044086 w 1304124"/>
              <a:gd name="connsiteY1" fmla="*/ 695213 h 695213"/>
              <a:gd name="connsiteX2" fmla="*/ 1044086 w 1304124"/>
              <a:gd name="connsiteY2" fmla="*/ 694441 h 695213"/>
              <a:gd name="connsiteX3" fmla="*/ 1049690 w 1304124"/>
              <a:gd name="connsiteY3" fmla="*/ 695212 h 695213"/>
              <a:gd name="connsiteX4" fmla="*/ 1304124 w 1304124"/>
              <a:gd name="connsiteY4" fmla="*/ 347606 h 695213"/>
              <a:gd name="connsiteX5" fmla="*/ 1049690 w 1304124"/>
              <a:gd name="connsiteY5" fmla="*/ 0 h 695213"/>
              <a:gd name="connsiteX6" fmla="*/ 1044086 w 1304124"/>
              <a:gd name="connsiteY6" fmla="*/ 772 h 695213"/>
              <a:gd name="connsiteX7" fmla="*/ 1044086 w 1304124"/>
              <a:gd name="connsiteY7" fmla="*/ 1 h 695213"/>
              <a:gd name="connsiteX8" fmla="*/ 532592 w 1304124"/>
              <a:gd name="connsiteY8" fmla="*/ 1 h 695213"/>
              <a:gd name="connsiteX9" fmla="*/ 532592 w 1304124"/>
              <a:gd name="connsiteY9" fmla="*/ 2174 h 695213"/>
              <a:gd name="connsiteX10" fmla="*/ 137202 w 1304124"/>
              <a:gd name="connsiteY10" fmla="*/ 2174 h 695213"/>
              <a:gd name="connsiteX11" fmla="*/ 60607 w 1304124"/>
              <a:gd name="connsiteY11" fmla="*/ 78769 h 695213"/>
              <a:gd name="connsiteX12" fmla="*/ 137202 w 1304124"/>
              <a:gd name="connsiteY12" fmla="*/ 155364 h 695213"/>
              <a:gd name="connsiteX13" fmla="*/ 532592 w 1304124"/>
              <a:gd name="connsiteY13" fmla="*/ 155364 h 695213"/>
              <a:gd name="connsiteX14" fmla="*/ 532592 w 1304124"/>
              <a:gd name="connsiteY14" fmla="*/ 179497 h 695213"/>
              <a:gd name="connsiteX15" fmla="*/ 110436 w 1304124"/>
              <a:gd name="connsiteY15" fmla="*/ 179497 h 695213"/>
              <a:gd name="connsiteX16" fmla="*/ 33841 w 1304124"/>
              <a:gd name="connsiteY16" fmla="*/ 256092 h 695213"/>
              <a:gd name="connsiteX17" fmla="*/ 110436 w 1304124"/>
              <a:gd name="connsiteY17" fmla="*/ 332687 h 695213"/>
              <a:gd name="connsiteX18" fmla="*/ 532592 w 1304124"/>
              <a:gd name="connsiteY18" fmla="*/ 332687 h 695213"/>
              <a:gd name="connsiteX19" fmla="*/ 532592 w 1304124"/>
              <a:gd name="connsiteY19" fmla="*/ 359864 h 695213"/>
              <a:gd name="connsiteX20" fmla="*/ 76595 w 1304124"/>
              <a:gd name="connsiteY20" fmla="*/ 359864 h 695213"/>
              <a:gd name="connsiteX21" fmla="*/ 0 w 1304124"/>
              <a:gd name="connsiteY21" fmla="*/ 436459 h 695213"/>
              <a:gd name="connsiteX22" fmla="*/ 76595 w 1304124"/>
              <a:gd name="connsiteY22" fmla="*/ 513054 h 695213"/>
              <a:gd name="connsiteX23" fmla="*/ 532592 w 1304124"/>
              <a:gd name="connsiteY23" fmla="*/ 513054 h 695213"/>
              <a:gd name="connsiteX24" fmla="*/ 532592 w 1304124"/>
              <a:gd name="connsiteY24" fmla="*/ 540558 h 695213"/>
              <a:gd name="connsiteX25" fmla="*/ 120866 w 1304124"/>
              <a:gd name="connsiteY25" fmla="*/ 540558 h 695213"/>
              <a:gd name="connsiteX26" fmla="*/ 44271 w 1304124"/>
              <a:gd name="connsiteY26" fmla="*/ 617153 h 695213"/>
              <a:gd name="connsiteX27" fmla="*/ 120866 w 1304124"/>
              <a:gd name="connsiteY27" fmla="*/ 693748 h 695213"/>
              <a:gd name="connsiteX28" fmla="*/ 532592 w 1304124"/>
              <a:gd name="connsiteY28" fmla="*/ 693748 h 695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304124" h="695213">
                <a:moveTo>
                  <a:pt x="532592" y="695213"/>
                </a:moveTo>
                <a:lnTo>
                  <a:pt x="1044086" y="695213"/>
                </a:lnTo>
                <a:lnTo>
                  <a:pt x="1044086" y="694441"/>
                </a:lnTo>
                <a:lnTo>
                  <a:pt x="1049690" y="695212"/>
                </a:lnTo>
                <a:cubicBezTo>
                  <a:pt x="1190210" y="695212"/>
                  <a:pt x="1304124" y="539583"/>
                  <a:pt x="1304124" y="347606"/>
                </a:cubicBezTo>
                <a:cubicBezTo>
                  <a:pt x="1304124" y="155629"/>
                  <a:pt x="1190210" y="0"/>
                  <a:pt x="1049690" y="0"/>
                </a:cubicBezTo>
                <a:lnTo>
                  <a:pt x="1044086" y="772"/>
                </a:lnTo>
                <a:lnTo>
                  <a:pt x="1044086" y="1"/>
                </a:lnTo>
                <a:lnTo>
                  <a:pt x="532592" y="1"/>
                </a:lnTo>
                <a:lnTo>
                  <a:pt x="532592" y="2174"/>
                </a:lnTo>
                <a:lnTo>
                  <a:pt x="137202" y="2174"/>
                </a:lnTo>
                <a:cubicBezTo>
                  <a:pt x="94900" y="2174"/>
                  <a:pt x="60607" y="36467"/>
                  <a:pt x="60607" y="78769"/>
                </a:cubicBezTo>
                <a:cubicBezTo>
                  <a:pt x="60607" y="121071"/>
                  <a:pt x="94900" y="155364"/>
                  <a:pt x="137202" y="155364"/>
                </a:cubicBezTo>
                <a:lnTo>
                  <a:pt x="532592" y="155364"/>
                </a:lnTo>
                <a:lnTo>
                  <a:pt x="532592" y="179497"/>
                </a:lnTo>
                <a:lnTo>
                  <a:pt x="110436" y="179497"/>
                </a:lnTo>
                <a:cubicBezTo>
                  <a:pt x="68134" y="179497"/>
                  <a:pt x="33841" y="213790"/>
                  <a:pt x="33841" y="256092"/>
                </a:cubicBezTo>
                <a:cubicBezTo>
                  <a:pt x="33841" y="298394"/>
                  <a:pt x="68134" y="332687"/>
                  <a:pt x="110436" y="332687"/>
                </a:cubicBezTo>
                <a:lnTo>
                  <a:pt x="532592" y="332687"/>
                </a:lnTo>
                <a:lnTo>
                  <a:pt x="532592" y="359864"/>
                </a:lnTo>
                <a:lnTo>
                  <a:pt x="76595" y="359864"/>
                </a:lnTo>
                <a:cubicBezTo>
                  <a:pt x="34293" y="359864"/>
                  <a:pt x="0" y="394157"/>
                  <a:pt x="0" y="436459"/>
                </a:cubicBezTo>
                <a:cubicBezTo>
                  <a:pt x="0" y="478761"/>
                  <a:pt x="34293" y="513054"/>
                  <a:pt x="76595" y="513054"/>
                </a:cubicBezTo>
                <a:lnTo>
                  <a:pt x="532592" y="513054"/>
                </a:lnTo>
                <a:lnTo>
                  <a:pt x="532592" y="540558"/>
                </a:lnTo>
                <a:lnTo>
                  <a:pt x="120866" y="540558"/>
                </a:lnTo>
                <a:cubicBezTo>
                  <a:pt x="78564" y="540558"/>
                  <a:pt x="44271" y="574851"/>
                  <a:pt x="44271" y="617153"/>
                </a:cubicBezTo>
                <a:cubicBezTo>
                  <a:pt x="44271" y="659455"/>
                  <a:pt x="78564" y="693748"/>
                  <a:pt x="120866" y="693748"/>
                </a:cubicBezTo>
                <a:lnTo>
                  <a:pt x="532592" y="693748"/>
                </a:lnTo>
                <a:close/>
              </a:path>
            </a:pathLst>
          </a:cu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HK" altLang="en-US" baseline="-25000" dirty="0">
              <a:latin typeface="Arial" panose="020B0604020202020204" pitchFamily="34" charset="0"/>
            </a:endParaRPr>
          </a:p>
        </p:txBody>
      </p:sp>
      <p:sp>
        <p:nvSpPr>
          <p:cNvPr id="50" name="弧形 49"/>
          <p:cNvSpPr/>
          <p:nvPr/>
        </p:nvSpPr>
        <p:spPr>
          <a:xfrm rot="10620496">
            <a:off x="7846281" y="2504043"/>
            <a:ext cx="267498" cy="847453"/>
          </a:xfrm>
          <a:prstGeom prst="arc">
            <a:avLst>
              <a:gd name="adj1" fmla="val 19175391"/>
              <a:gd name="adj2" fmla="val 3704348"/>
            </a:avLst>
          </a:prstGeom>
          <a:ln w="25400" cap="rnd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grpSp>
        <p:nvGrpSpPr>
          <p:cNvPr id="51" name="群組 50"/>
          <p:cNvGrpSpPr/>
          <p:nvPr/>
        </p:nvGrpSpPr>
        <p:grpSpPr>
          <a:xfrm>
            <a:off x="8307350" y="2540958"/>
            <a:ext cx="881543" cy="844011"/>
            <a:chOff x="11406548" y="5118351"/>
            <a:chExt cx="881543" cy="844011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52" name="手繪多邊形 51"/>
            <p:cNvSpPr/>
            <p:nvPr/>
          </p:nvSpPr>
          <p:spPr>
            <a:xfrm>
              <a:off x="11406548" y="5181030"/>
              <a:ext cx="173099" cy="686328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32973" h="4463716">
                  <a:moveTo>
                    <a:pt x="2225841" y="0"/>
                  </a:moveTo>
                  <a:lnTo>
                    <a:pt x="2231858" y="0"/>
                  </a:lnTo>
                  <a:lnTo>
                    <a:pt x="6689557" y="0"/>
                  </a:lnTo>
                  <a:lnTo>
                    <a:pt x="6832973" y="4228802"/>
                  </a:lnTo>
                  <a:lnTo>
                    <a:pt x="2231858" y="4463716"/>
                  </a:lnTo>
                  <a:lnTo>
                    <a:pt x="2225841" y="4463716"/>
                  </a:lnTo>
                  <a:lnTo>
                    <a:pt x="2225841" y="4463412"/>
                  </a:lnTo>
                  <a:lnTo>
                    <a:pt x="2003663" y="4452193"/>
                  </a:lnTo>
                  <a:cubicBezTo>
                    <a:pt x="878236" y="4337900"/>
                    <a:pt x="0" y="3387440"/>
                    <a:pt x="0" y="2231858"/>
                  </a:cubicBezTo>
                  <a:cubicBezTo>
                    <a:pt x="0" y="1076276"/>
                    <a:pt x="878236" y="125816"/>
                    <a:pt x="2003663" y="11523"/>
                  </a:cubicBezTo>
                  <a:lnTo>
                    <a:pt x="2225841" y="304"/>
                  </a:lnTo>
                  <a:lnTo>
                    <a:pt x="2225841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" name="手繪多邊形 52"/>
            <p:cNvSpPr/>
            <p:nvPr/>
          </p:nvSpPr>
          <p:spPr>
            <a:xfrm>
              <a:off x="11473978" y="5118351"/>
              <a:ext cx="814113" cy="844011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  <a:gd name="connsiteX0" fmla="*/ 1326465 w 5933597"/>
                <a:gd name="connsiteY0" fmla="*/ 0 h 4463716"/>
                <a:gd name="connsiteX1" fmla="*/ 1332482 w 5933597"/>
                <a:gd name="connsiteY1" fmla="*/ 0 h 4463716"/>
                <a:gd name="connsiteX2" fmla="*/ 5790181 w 5933597"/>
                <a:gd name="connsiteY2" fmla="*/ 0 h 4463716"/>
                <a:gd name="connsiteX3" fmla="*/ 5933597 w 5933597"/>
                <a:gd name="connsiteY3" fmla="*/ 4228802 h 4463716"/>
                <a:gd name="connsiteX4" fmla="*/ 1332482 w 5933597"/>
                <a:gd name="connsiteY4" fmla="*/ 4463716 h 4463716"/>
                <a:gd name="connsiteX5" fmla="*/ 1326465 w 5933597"/>
                <a:gd name="connsiteY5" fmla="*/ 4463716 h 4463716"/>
                <a:gd name="connsiteX6" fmla="*/ 1326465 w 5933597"/>
                <a:gd name="connsiteY6" fmla="*/ 4463412 h 4463716"/>
                <a:gd name="connsiteX7" fmla="*/ 1104287 w 5933597"/>
                <a:gd name="connsiteY7" fmla="*/ 4452193 h 4463716"/>
                <a:gd name="connsiteX8" fmla="*/ 28 w 5933597"/>
                <a:gd name="connsiteY8" fmla="*/ 2251434 h 4463716"/>
                <a:gd name="connsiteX9" fmla="*/ 1104287 w 5933597"/>
                <a:gd name="connsiteY9" fmla="*/ 11523 h 4463716"/>
                <a:gd name="connsiteX10" fmla="*/ 1326465 w 5933597"/>
                <a:gd name="connsiteY10" fmla="*/ 304 h 4463716"/>
                <a:gd name="connsiteX11" fmla="*/ 1326465 w 5933597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933597" h="4463716">
                  <a:moveTo>
                    <a:pt x="1326465" y="0"/>
                  </a:moveTo>
                  <a:lnTo>
                    <a:pt x="1332482" y="0"/>
                  </a:lnTo>
                  <a:lnTo>
                    <a:pt x="5790181" y="0"/>
                  </a:lnTo>
                  <a:lnTo>
                    <a:pt x="5933597" y="4228802"/>
                  </a:lnTo>
                  <a:lnTo>
                    <a:pt x="1332482" y="4463716"/>
                  </a:lnTo>
                  <a:lnTo>
                    <a:pt x="1326465" y="4463716"/>
                  </a:lnTo>
                  <a:lnTo>
                    <a:pt x="1326465" y="4463412"/>
                  </a:lnTo>
                  <a:lnTo>
                    <a:pt x="1104287" y="4452193"/>
                  </a:lnTo>
                  <a:cubicBezTo>
                    <a:pt x="-21140" y="4337900"/>
                    <a:pt x="28" y="3407016"/>
                    <a:pt x="28" y="2251434"/>
                  </a:cubicBezTo>
                  <a:cubicBezTo>
                    <a:pt x="28" y="1095852"/>
                    <a:pt x="-21140" y="125816"/>
                    <a:pt x="1104287" y="11523"/>
                  </a:cubicBezTo>
                  <a:lnTo>
                    <a:pt x="1326465" y="304"/>
                  </a:lnTo>
                  <a:lnTo>
                    <a:pt x="1326465" y="0"/>
                  </a:lnTo>
                  <a:close/>
                </a:path>
              </a:pathLst>
            </a:custGeom>
            <a:gradFill>
              <a:gsLst>
                <a:gs pos="98000">
                  <a:schemeClr val="accent6">
                    <a:lumMod val="75000"/>
                  </a:schemeClr>
                </a:gs>
                <a:gs pos="22000">
                  <a:srgbClr val="6FAC46"/>
                </a:gs>
              </a:gsLst>
              <a:lin ang="0" scaled="1"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4" name="橢圓 53"/>
            <p:cNvSpPr/>
            <p:nvPr/>
          </p:nvSpPr>
          <p:spPr>
            <a:xfrm>
              <a:off x="11598756" y="5822821"/>
              <a:ext cx="80956" cy="80956"/>
            </a:xfrm>
            <a:prstGeom prst="ellipse">
              <a:avLst/>
            </a:prstGeom>
            <a:gradFill flip="none" rotWithShape="1">
              <a:gsLst>
                <a:gs pos="98000">
                  <a:srgbClr val="406255"/>
                </a:gs>
                <a:gs pos="22000">
                  <a:schemeClr val="accent6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5" name="橢圓 54"/>
            <p:cNvSpPr/>
            <p:nvPr/>
          </p:nvSpPr>
          <p:spPr>
            <a:xfrm>
              <a:off x="11744703" y="5813368"/>
              <a:ext cx="80956" cy="80956"/>
            </a:xfrm>
            <a:prstGeom prst="ellipse">
              <a:avLst/>
            </a:prstGeom>
            <a:gradFill flip="none" rotWithShape="1">
              <a:gsLst>
                <a:gs pos="98000">
                  <a:srgbClr val="406255"/>
                </a:gs>
                <a:gs pos="22000">
                  <a:schemeClr val="accent6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57" name="摺角紙張 56"/>
          <p:cNvSpPr/>
          <p:nvPr/>
        </p:nvSpPr>
        <p:spPr>
          <a:xfrm>
            <a:off x="5577060" y="2540958"/>
            <a:ext cx="2045067" cy="1069370"/>
          </a:xfrm>
          <a:prstGeom prst="foldedCorner">
            <a:avLst/>
          </a:prstGeom>
          <a:gradFill>
            <a:gsLst>
              <a:gs pos="98000">
                <a:schemeClr val="accent2">
                  <a:lumMod val="40000"/>
                  <a:lumOff val="60000"/>
                </a:schemeClr>
              </a:gs>
              <a:gs pos="22000">
                <a:schemeClr val="accent2">
                  <a:lumMod val="20000"/>
                  <a:lumOff val="80000"/>
                </a:schemeClr>
              </a:gs>
            </a:gsLst>
            <a:lin ang="0" scaled="1"/>
          </a:gradFill>
          <a:ln w="3175">
            <a:solidFill>
              <a:srgbClr val="F4D3CD"/>
            </a:solidFill>
          </a:ln>
          <a:effectLst>
            <a:outerShdw blurRad="50800" dist="50800" dir="19200000" sx="97000" sy="97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58" name="手繪多邊形 57"/>
          <p:cNvSpPr/>
          <p:nvPr/>
        </p:nvSpPr>
        <p:spPr>
          <a:xfrm rot="15799771">
            <a:off x="7668180" y="2342277"/>
            <a:ext cx="379552" cy="723417"/>
          </a:xfrm>
          <a:custGeom>
            <a:avLst/>
            <a:gdLst>
              <a:gd name="connsiteX0" fmla="*/ 452469 w 452469"/>
              <a:gd name="connsiteY0" fmla="*/ 387916 h 862395"/>
              <a:gd name="connsiteX1" fmla="*/ 287275 w 452469"/>
              <a:gd name="connsiteY1" fmla="*/ 861945 h 862395"/>
              <a:gd name="connsiteX2" fmla="*/ 13744 w 452469"/>
              <a:gd name="connsiteY2" fmla="*/ 675963 h 862395"/>
              <a:gd name="connsiteX3" fmla="*/ 122593 w 452469"/>
              <a:gd name="connsiteY3" fmla="*/ 363618 h 862395"/>
              <a:gd name="connsiteX4" fmla="*/ 204592 w 452469"/>
              <a:gd name="connsiteY4" fmla="*/ 327439 h 862395"/>
              <a:gd name="connsiteX5" fmla="*/ 208495 w 452469"/>
              <a:gd name="connsiteY5" fmla="*/ 327095 h 862395"/>
              <a:gd name="connsiteX6" fmla="*/ 205063 w 452469"/>
              <a:gd name="connsiteY6" fmla="*/ 234876 h 862395"/>
              <a:gd name="connsiteX7" fmla="*/ 333112 w 452469"/>
              <a:gd name="connsiteY7" fmla="*/ 0 h 862395"/>
              <a:gd name="connsiteX8" fmla="*/ 449518 w 452469"/>
              <a:gd name="connsiteY8" fmla="*/ 385593 h 862395"/>
              <a:gd name="connsiteX9" fmla="*/ 449398 w 452469"/>
              <a:gd name="connsiteY9" fmla="*/ 385979 h 862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2469" h="862395">
                <a:moveTo>
                  <a:pt x="452469" y="387916"/>
                </a:moveTo>
                <a:lnTo>
                  <a:pt x="287275" y="861945"/>
                </a:lnTo>
                <a:cubicBezTo>
                  <a:pt x="164516" y="868996"/>
                  <a:pt x="52327" y="792715"/>
                  <a:pt x="13744" y="675963"/>
                </a:cubicBezTo>
                <a:cubicBezTo>
                  <a:pt x="-24838" y="559211"/>
                  <a:pt x="19806" y="431102"/>
                  <a:pt x="122593" y="363618"/>
                </a:cubicBezTo>
                <a:cubicBezTo>
                  <a:pt x="148290" y="346746"/>
                  <a:pt x="176019" y="334716"/>
                  <a:pt x="204592" y="327439"/>
                </a:cubicBezTo>
                <a:lnTo>
                  <a:pt x="208495" y="327095"/>
                </a:lnTo>
                <a:lnTo>
                  <a:pt x="205063" y="234876"/>
                </a:lnTo>
                <a:cubicBezTo>
                  <a:pt x="213340" y="100577"/>
                  <a:pt x="268173" y="0"/>
                  <a:pt x="333112" y="0"/>
                </a:cubicBezTo>
                <a:lnTo>
                  <a:pt x="449518" y="385593"/>
                </a:lnTo>
                <a:lnTo>
                  <a:pt x="449398" y="385979"/>
                </a:lnTo>
                <a:close/>
              </a:path>
            </a:pathLst>
          </a:custGeom>
          <a:gradFill flip="none" rotWithShape="1"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13500000" scaled="1"/>
            <a:tileRect/>
          </a:gradFill>
          <a:ln>
            <a:noFill/>
          </a:ln>
          <a:effectLst>
            <a:outerShdw blurRad="203200" dir="10620000" sx="43000" sy="43000" algn="ctr" rotWithShape="0">
              <a:srgbClr val="000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 dirty="0">
              <a:latin typeface="Arial" panose="020B0604020202020204" pitchFamily="34" charset="0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5577060" y="3176850"/>
            <a:ext cx="1870779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Clr>
                <a:srgbClr val="FE8637"/>
              </a:buClr>
              <a:defRPr/>
            </a:pPr>
            <a:r>
              <a:rPr lang="zh-TW" altLang="en-US" sz="1500" b="1" dirty="0" smtClean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寧願</a:t>
            </a:r>
            <a:r>
              <a:rPr lang="en-US" altLang="zh-HK" sz="1500" b="1" dirty="0" smtClean="0">
                <a:solidFill>
                  <a:schemeClr val="accent6">
                    <a:lumMod val="50000"/>
                  </a:schemeClr>
                </a:solidFill>
                <a:latin typeface="+mn-ea"/>
              </a:rPr>
              <a:t>……</a:t>
            </a:r>
            <a:r>
              <a:rPr lang="zh-TW" altLang="en-US" sz="15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也</a:t>
            </a:r>
            <a:r>
              <a:rPr lang="zh-TW" altLang="en-US" sz="1500" b="1" dirty="0" smtClean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不</a:t>
            </a:r>
            <a:r>
              <a:rPr lang="en-US" altLang="zh-HK" sz="1500" b="1" dirty="0" smtClean="0">
                <a:solidFill>
                  <a:schemeClr val="accent6">
                    <a:lumMod val="50000"/>
                  </a:schemeClr>
                </a:solidFill>
                <a:latin typeface="+mn-ea"/>
              </a:rPr>
              <a:t>……</a:t>
            </a:r>
            <a:endParaRPr lang="zh-HK" altLang="en-US" sz="1500" b="1" dirty="0">
              <a:solidFill>
                <a:schemeClr val="accent6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60" name="AutoShape 25"/>
          <p:cNvSpPr txBox="1">
            <a:spLocks noChangeArrowheads="1"/>
          </p:cNvSpPr>
          <p:nvPr/>
        </p:nvSpPr>
        <p:spPr bwMode="auto">
          <a:xfrm>
            <a:off x="5960316" y="2705343"/>
            <a:ext cx="1314743" cy="376916"/>
          </a:xfrm>
          <a:prstGeom prst="flowChartAlternateProcess">
            <a:avLst/>
          </a:prstGeom>
          <a:solidFill>
            <a:schemeClr val="accent6">
              <a:lumMod val="50000"/>
            </a:schemeClr>
          </a:solidFill>
          <a:ln w="6350">
            <a:noFill/>
          </a:ln>
          <a:effectLst>
            <a:innerShdw blurRad="539750" dist="723900" dir="13500000">
              <a:schemeClr val="bg1">
                <a:alpha val="50000"/>
              </a:scheme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700">
                <a:solidFill>
                  <a:schemeClr val="bg1"/>
                </a:solidFill>
                <a:ea typeface="微軟正黑體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HK" altLang="en-US" sz="1200" b="1" spc="300" dirty="0">
                <a:latin typeface="Arial" panose="020B0604020202020204" pitchFamily="34" charset="0"/>
              </a:rPr>
              <a:t>建議關聯詞</a:t>
            </a:r>
          </a:p>
        </p:txBody>
      </p:sp>
      <p:sp>
        <p:nvSpPr>
          <p:cNvPr id="69" name="圓角矩形 68"/>
          <p:cNvSpPr/>
          <p:nvPr/>
        </p:nvSpPr>
        <p:spPr>
          <a:xfrm>
            <a:off x="2887257" y="3360420"/>
            <a:ext cx="1714476" cy="2908141"/>
          </a:xfrm>
          <a:prstGeom prst="roundRect">
            <a:avLst>
              <a:gd name="adj" fmla="val 4720"/>
            </a:avLst>
          </a:prstGeom>
          <a:solidFill>
            <a:srgbClr val="FBE8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70" name="圓角化同側角落矩形 69"/>
          <p:cNvSpPr/>
          <p:nvPr/>
        </p:nvSpPr>
        <p:spPr>
          <a:xfrm>
            <a:off x="3186358" y="3653579"/>
            <a:ext cx="1150705" cy="405428"/>
          </a:xfrm>
          <a:prstGeom prst="round2Same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71" name="Rectangle 9"/>
          <p:cNvSpPr/>
          <p:nvPr/>
        </p:nvSpPr>
        <p:spPr>
          <a:xfrm>
            <a:off x="3186358" y="4056897"/>
            <a:ext cx="1150705" cy="369332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zh-TW" altLang="en-US" b="1" dirty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投水自殺</a:t>
            </a:r>
            <a:endParaRPr lang="zh-HK" altLang="en-US" b="1" dirty="0">
              <a:solidFill>
                <a:srgbClr val="00B05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3400075" y="3733760"/>
            <a:ext cx="7232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TW" altLang="en-US" sz="1400" b="1" dirty="0" smtClean="0">
                <a:solidFill>
                  <a:schemeClr val="bg1"/>
                </a:solidFill>
                <a:latin typeface="Arial" panose="020B0604020202020204" pitchFamily="34" charset="0"/>
                <a:ea typeface="微軟正黑體"/>
              </a:rPr>
              <a:t>選擇</a:t>
            </a:r>
            <a:r>
              <a:rPr lang="zh-TW" altLang="en-US" sz="1400" b="1" dirty="0">
                <a:solidFill>
                  <a:schemeClr val="bg1"/>
                </a:solidFill>
                <a:latin typeface="Arial" panose="020B0604020202020204" pitchFamily="34" charset="0"/>
                <a:ea typeface="微軟正黑體"/>
              </a:rPr>
              <a:t>二</a:t>
            </a:r>
            <a:endParaRPr lang="zh-HK" altLang="en-US" sz="1400" b="1" dirty="0">
              <a:solidFill>
                <a:schemeClr val="bg1"/>
              </a:solidFill>
              <a:latin typeface="Arial" panose="020B0604020202020204" pitchFamily="34" charset="0"/>
              <a:ea typeface="微軟正黑體"/>
            </a:endParaRPr>
          </a:p>
        </p:txBody>
      </p:sp>
      <p:sp>
        <p:nvSpPr>
          <p:cNvPr id="73" name="心形 72"/>
          <p:cNvSpPr/>
          <p:nvPr/>
        </p:nvSpPr>
        <p:spPr>
          <a:xfrm>
            <a:off x="3025197" y="3535982"/>
            <a:ext cx="322321" cy="322321"/>
          </a:xfrm>
          <a:prstGeom prst="hear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74" name="Rectangle 9"/>
          <p:cNvSpPr/>
          <p:nvPr/>
        </p:nvSpPr>
        <p:spPr>
          <a:xfrm>
            <a:off x="3186358" y="4800832"/>
            <a:ext cx="1150705" cy="369332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zh-TW" altLang="en-US" b="1" dirty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拒絶再嫁</a:t>
            </a:r>
            <a:endParaRPr lang="zh-HK" altLang="en-US" b="1" dirty="0">
              <a:solidFill>
                <a:srgbClr val="00B05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5" name="Rectangle 9"/>
          <p:cNvSpPr/>
          <p:nvPr/>
        </p:nvSpPr>
        <p:spPr>
          <a:xfrm>
            <a:off x="3442689" y="5535099"/>
            <a:ext cx="717620" cy="369332"/>
          </a:xfrm>
          <a:prstGeom prst="rect">
            <a:avLst/>
          </a:prstGeom>
          <a:solidFill>
            <a:srgbClr val="E1E6DA"/>
          </a:solidFill>
          <a:ln>
            <a:solidFill>
              <a:srgbClr val="00924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zh-TW" altLang="en-US" b="1" dirty="0">
                <a:solidFill>
                  <a:srgbClr val="00924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忠貞</a:t>
            </a:r>
            <a:endParaRPr lang="zh-HK" altLang="en-US" b="1" dirty="0">
              <a:solidFill>
                <a:srgbClr val="00924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76" name="直線單箭頭接點 75"/>
          <p:cNvCxnSpPr/>
          <p:nvPr/>
        </p:nvCxnSpPr>
        <p:spPr>
          <a:xfrm flipH="1">
            <a:off x="3761710" y="4418729"/>
            <a:ext cx="973" cy="263526"/>
          </a:xfrm>
          <a:prstGeom prst="straightConnector1">
            <a:avLst/>
          </a:prstGeom>
          <a:ln w="28575">
            <a:solidFill>
              <a:srgbClr val="00924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線單箭頭接點 76"/>
          <p:cNvCxnSpPr/>
          <p:nvPr/>
        </p:nvCxnSpPr>
        <p:spPr>
          <a:xfrm flipH="1">
            <a:off x="3769540" y="5165767"/>
            <a:ext cx="973" cy="263526"/>
          </a:xfrm>
          <a:prstGeom prst="straightConnector1">
            <a:avLst/>
          </a:prstGeom>
          <a:ln w="28575">
            <a:solidFill>
              <a:srgbClr val="00924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矩形 77"/>
          <p:cNvSpPr/>
          <p:nvPr/>
        </p:nvSpPr>
        <p:spPr>
          <a:xfrm>
            <a:off x="2753877" y="2379515"/>
            <a:ext cx="1968031" cy="36933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79" name="矩形 78"/>
          <p:cNvSpPr/>
          <p:nvPr/>
        </p:nvSpPr>
        <p:spPr>
          <a:xfrm>
            <a:off x="2770667" y="2365448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秦始皇想納為妃：</a:t>
            </a:r>
            <a:endParaRPr lang="zh-HK" altLang="en-US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18" name="直線單箭頭接點 17"/>
          <p:cNvCxnSpPr/>
          <p:nvPr/>
        </p:nvCxnSpPr>
        <p:spPr>
          <a:xfrm>
            <a:off x="4439604" y="5708335"/>
            <a:ext cx="786195" cy="0"/>
          </a:xfrm>
          <a:prstGeom prst="straightConnector1">
            <a:avLst/>
          </a:prstGeom>
          <a:ln w="28575">
            <a:solidFill>
              <a:srgbClr val="00924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矩形 81"/>
          <p:cNvSpPr/>
          <p:nvPr/>
        </p:nvSpPr>
        <p:spPr>
          <a:xfrm>
            <a:off x="7336624" y="1189353"/>
            <a:ext cx="95410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rgbClr val="6FAC46"/>
                </a:solidFill>
                <a:latin typeface="Arial" panose="020B0604020202020204" pitchFamily="34" charset="0"/>
                <a:ea typeface="微軟正黑體"/>
              </a:rPr>
              <a:t>中國歷史</a:t>
            </a:r>
            <a:r>
              <a:rPr lang="zh-HK" altLang="en-US" sz="1200" b="1" dirty="0" smtClean="0">
                <a:solidFill>
                  <a:srgbClr val="6FAC46"/>
                </a:solidFill>
                <a:latin typeface="Arial" panose="020B0604020202020204" pitchFamily="34" charset="0"/>
                <a:ea typeface="微軟正黑體"/>
              </a:rPr>
              <a:t>科</a:t>
            </a:r>
            <a:endParaRPr lang="zh-HK" altLang="en-US" sz="1200" b="1" dirty="0">
              <a:solidFill>
                <a:srgbClr val="6FAC46"/>
              </a:solidFill>
              <a:latin typeface="Arial" panose="020B0604020202020204" pitchFamily="34" charset="0"/>
              <a:ea typeface="微軟正黑體"/>
            </a:endParaRPr>
          </a:p>
        </p:txBody>
      </p:sp>
      <p:pic>
        <p:nvPicPr>
          <p:cNvPr id="83" name="圖片 8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9609" y="312993"/>
            <a:ext cx="930995" cy="879904"/>
          </a:xfrm>
          <a:prstGeom prst="rect">
            <a:avLst/>
          </a:prstGeom>
        </p:spPr>
      </p:pic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086701D-139E-4D25-B877-4D4C207AA5AA}" type="slidenum">
              <a:rPr lang="zh-HK" altLang="en-US" smtClean="0"/>
              <a:pPr/>
              <a:t>46</a:t>
            </a:fld>
            <a:endParaRPr lang="zh-HK" altLang="en-US" dirty="0"/>
          </a:p>
        </p:txBody>
      </p:sp>
      <p:sp>
        <p:nvSpPr>
          <p:cNvPr id="42" name="手繪多邊形 41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7488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選擇關係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4383173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 animBg="1"/>
      <p:bldP spid="41" grpId="0" animBg="1"/>
      <p:bldP spid="47" grpId="0" animBg="1"/>
      <p:bldP spid="50" grpId="0" animBg="1"/>
      <p:bldP spid="57" grpId="0" animBg="1"/>
      <p:bldP spid="57" grpId="1" animBg="1"/>
      <p:bldP spid="58" grpId="0" animBg="1"/>
      <p:bldP spid="58" grpId="1" animBg="1"/>
      <p:bldP spid="59" grpId="0"/>
      <p:bldP spid="59" grpId="1"/>
      <p:bldP spid="60" grpId="0" animBg="1"/>
      <p:bldP spid="60" grpId="1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grpSp>
        <p:nvGrpSpPr>
          <p:cNvPr id="5" name="群組 4"/>
          <p:cNvGrpSpPr/>
          <p:nvPr/>
        </p:nvGrpSpPr>
        <p:grpSpPr>
          <a:xfrm>
            <a:off x="-96982" y="-76318"/>
            <a:ext cx="9240982" cy="7134928"/>
            <a:chOff x="-96982" y="-76318"/>
            <a:chExt cx="9240982" cy="7134928"/>
          </a:xfrm>
        </p:grpSpPr>
        <p:grpSp>
          <p:nvGrpSpPr>
            <p:cNvPr id="6" name="群組 5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16" name="群組 15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9" name="弧形 88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0" name="弧形 89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1" name="弧形 90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2" name="弧形 91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3" name="弧形 92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4" name="弧形 93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5" name="弧形 94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6" name="弧形 95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7" name="弧形 96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8" name="弧形 97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9" name="弧形 98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0" name="弧形 99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1" name="弧形 100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" name="弧形 101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3" name="弧形 102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4" name="弧形 103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5" name="弧形 104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7" name="群組 16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72" name="弧形 71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3" name="弧形 72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4" name="弧形 73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5" name="弧形 74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6" name="弧形 75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7" name="弧形 76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8" name="弧形 77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9" name="弧形 78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0" name="弧形 79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1" name="弧形 80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2" name="弧形 81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3" name="弧形 82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4" name="弧形 83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5" name="弧形 84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6" name="弧形 85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7" name="弧形 86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8" name="弧形 87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8" name="群組 17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55" name="弧形 54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6" name="弧形 55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7" name="弧形 56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8" name="弧形 57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9" name="弧形 58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0" name="弧形 59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1" name="弧形 60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2" name="弧形 61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3" name="弧形 62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4" name="弧形 63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5" name="弧形 64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6" name="弧形 65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7" name="弧形 66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8" name="弧形 67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9" name="弧形 68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0" name="弧形 69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1" name="弧形 70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9" name="群組 18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38" name="弧形 37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" name="弧形 38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0" name="弧形 39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" name="弧形 40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2" name="弧形 41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3" name="弧形 42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4" name="弧形 43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5" name="弧形 44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" name="弧形 45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" name="弧形 46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8" name="弧形 47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9" name="弧形 48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0" name="弧形 49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1" name="弧形 50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2" name="弧形 51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3" name="弧形 52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4" name="弧形 53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20" name="群組 19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21" name="弧形 20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2" name="弧形 21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3" name="弧形 22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4" name="弧形 23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5" name="弧形 24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6" name="弧形 25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7" name="弧形 26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8" name="弧形 27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9" name="弧形 28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0" name="弧形 29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1" name="弧形 30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2" name="弧形 31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3" name="弧形 32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4" name="弧形 33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5" name="弧形 34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6" name="弧形 35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7" name="弧形 36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7" name="弧形 6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8" name="弧形 7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9" name="弧形 8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0" name="弧形 9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1" name="弧形 10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2" name="弧形 11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3" name="弧形 12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" name="弧形 13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5" name="弧形 14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06" name="圓角化單一角落矩形 105"/>
          <p:cNvSpPr/>
          <p:nvPr/>
        </p:nvSpPr>
        <p:spPr>
          <a:xfrm>
            <a:off x="0" y="713136"/>
            <a:ext cx="8003752" cy="5376439"/>
          </a:xfrm>
          <a:prstGeom prst="round1Rect">
            <a:avLst/>
          </a:prstGeom>
          <a:solidFill>
            <a:srgbClr val="FDF5ED"/>
          </a:solidFill>
          <a:ln>
            <a:noFill/>
          </a:ln>
          <a:effectLst>
            <a:outerShdw blurRad="444500" dir="12900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07" name="矩形 106"/>
          <p:cNvSpPr/>
          <p:nvPr/>
        </p:nvSpPr>
        <p:spPr>
          <a:xfrm>
            <a:off x="0" y="713137"/>
            <a:ext cx="347472" cy="5376439"/>
          </a:xfrm>
          <a:prstGeom prst="rect">
            <a:avLst/>
          </a:prstGeom>
          <a:gradFill>
            <a:gsLst>
              <a:gs pos="23000">
                <a:schemeClr val="accent1">
                  <a:lumMod val="60000"/>
                  <a:lumOff val="40000"/>
                </a:schemeClr>
              </a:gs>
              <a:gs pos="100000">
                <a:srgbClr val="6FAC46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  <p:sp>
        <p:nvSpPr>
          <p:cNvPr id="108" name="文字方塊 107"/>
          <p:cNvSpPr txBox="1"/>
          <p:nvPr/>
        </p:nvSpPr>
        <p:spPr>
          <a:xfrm>
            <a:off x="5672042" y="2166204"/>
            <a:ext cx="473905" cy="954107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sz="2800" b="1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應用</a:t>
            </a:r>
          </a:p>
        </p:txBody>
      </p:sp>
      <p:sp>
        <p:nvSpPr>
          <p:cNvPr id="109" name="文字方塊 108"/>
          <p:cNvSpPr txBox="1"/>
          <p:nvPr/>
        </p:nvSpPr>
        <p:spPr>
          <a:xfrm>
            <a:off x="1386121" y="2425309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 smtClean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介紹</a:t>
            </a:r>
            <a:endParaRPr kumimoji="1" lang="zh-TW" altLang="en-US" b="1" dirty="0">
              <a:solidFill>
                <a:srgbClr val="57A777"/>
              </a:solidFill>
              <a:latin typeface="Arial" panose="020B0604020202020204" pitchFamily="34" charset="0"/>
              <a:ea typeface="微軟正黑體"/>
            </a:endParaRPr>
          </a:p>
        </p:txBody>
      </p:sp>
      <p:cxnSp>
        <p:nvCxnSpPr>
          <p:cNvPr id="110" name="直線接點 109"/>
          <p:cNvCxnSpPr/>
          <p:nvPr/>
        </p:nvCxnSpPr>
        <p:spPr>
          <a:xfrm>
            <a:off x="1549123" y="3223996"/>
            <a:ext cx="1496532" cy="0"/>
          </a:xfrm>
          <a:prstGeom prst="line">
            <a:avLst/>
          </a:prstGeom>
          <a:ln w="9525">
            <a:solidFill>
              <a:srgbClr val="57A7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矩形 110"/>
          <p:cNvSpPr/>
          <p:nvPr/>
        </p:nvSpPr>
        <p:spPr>
          <a:xfrm>
            <a:off x="1502795" y="3371878"/>
            <a:ext cx="1647118" cy="3099979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功</a:t>
            </a:r>
            <a:r>
              <a:rPr lang="zh-HK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用</a:t>
            </a:r>
            <a:r>
              <a:rPr lang="zh-TW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和</a:t>
            </a:r>
            <a:r>
              <a:rPr lang="zh-HK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特徵</a:t>
            </a:r>
            <a:endParaRPr lang="en-US" altLang="zh-HK" sz="1400" b="1" spc="-500" dirty="0">
              <a:solidFill>
                <a:srgbClr val="57A777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關聯詞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生活例子</a:t>
            </a:r>
            <a:endParaRPr lang="en-US" altLang="zh-TW" sz="1400" b="1" spc="-500" dirty="0">
              <a:solidFill>
                <a:srgbClr val="57A777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HK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學科</a:t>
            </a:r>
            <a:r>
              <a:rPr lang="zh-TW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例子</a:t>
            </a:r>
          </a:p>
        </p:txBody>
      </p:sp>
      <p:sp>
        <p:nvSpPr>
          <p:cNvPr id="112" name="矩形 111"/>
          <p:cNvSpPr/>
          <p:nvPr/>
        </p:nvSpPr>
        <p:spPr>
          <a:xfrm>
            <a:off x="3880893" y="3378211"/>
            <a:ext cx="1271054" cy="2944746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複句結構</a:t>
            </a:r>
            <a:endParaRPr lang="en-US" altLang="zh-HK" sz="1400" b="1" spc="-500" dirty="0">
              <a:solidFill>
                <a:srgbClr val="57A777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理解複句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構思及</a:t>
            </a:r>
            <a:r>
              <a:rPr lang="zh-HK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組</a:t>
            </a:r>
            <a:r>
              <a:rPr lang="zh-TW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織複句</a:t>
            </a:r>
            <a:endParaRPr lang="en-US" altLang="zh-HK" sz="1400" b="1" spc="-500" dirty="0">
              <a:solidFill>
                <a:srgbClr val="57A777"/>
              </a:solidFill>
              <a:latin typeface="Arial" panose="020B0604020202020204" pitchFamily="34" charset="0"/>
              <a:ea typeface="微軟正黑體"/>
            </a:endParaRPr>
          </a:p>
        </p:txBody>
      </p:sp>
      <p:cxnSp>
        <p:nvCxnSpPr>
          <p:cNvPr id="113" name="直線接點 112"/>
          <p:cNvCxnSpPr/>
          <p:nvPr/>
        </p:nvCxnSpPr>
        <p:spPr>
          <a:xfrm>
            <a:off x="3874530" y="3224140"/>
            <a:ext cx="1202344" cy="0"/>
          </a:xfrm>
          <a:prstGeom prst="line">
            <a:avLst/>
          </a:prstGeom>
          <a:ln w="9525">
            <a:solidFill>
              <a:srgbClr val="57A7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矩形 113"/>
          <p:cNvSpPr/>
          <p:nvPr/>
        </p:nvSpPr>
        <p:spPr>
          <a:xfrm>
            <a:off x="5939667" y="3378210"/>
            <a:ext cx="1097993" cy="2481261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9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練習</a:t>
            </a:r>
            <a:endParaRPr lang="en-US" altLang="zh-TW" b="1" spc="-900" dirty="0">
              <a:solidFill>
                <a:srgbClr val="57A777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9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工作紙及句子框架</a:t>
            </a:r>
          </a:p>
        </p:txBody>
      </p:sp>
      <p:cxnSp>
        <p:nvCxnSpPr>
          <p:cNvPr id="115" name="直線接點 114"/>
          <p:cNvCxnSpPr/>
          <p:nvPr/>
        </p:nvCxnSpPr>
        <p:spPr>
          <a:xfrm>
            <a:off x="5672042" y="3218774"/>
            <a:ext cx="1468175" cy="0"/>
          </a:xfrm>
          <a:prstGeom prst="line">
            <a:avLst/>
          </a:prstGeom>
          <a:ln w="9525">
            <a:solidFill>
              <a:srgbClr val="57A7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文字方塊 115"/>
          <p:cNvSpPr txBox="1"/>
          <p:nvPr/>
        </p:nvSpPr>
        <p:spPr>
          <a:xfrm>
            <a:off x="3772888" y="2438941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 smtClean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結構</a:t>
            </a:r>
            <a:endParaRPr kumimoji="1" lang="zh-TW" altLang="en-US" b="1" dirty="0">
              <a:solidFill>
                <a:srgbClr val="57A777"/>
              </a:solidFill>
              <a:latin typeface="Arial" panose="020B0604020202020204" pitchFamily="34" charset="0"/>
              <a:ea typeface="微軟正黑體"/>
            </a:endParaRPr>
          </a:p>
        </p:txBody>
      </p:sp>
      <p:cxnSp>
        <p:nvCxnSpPr>
          <p:cNvPr id="117" name="直線接點 116"/>
          <p:cNvCxnSpPr/>
          <p:nvPr/>
        </p:nvCxnSpPr>
        <p:spPr>
          <a:xfrm>
            <a:off x="234080" y="1712839"/>
            <a:ext cx="1767088" cy="0"/>
          </a:xfrm>
          <a:prstGeom prst="line">
            <a:avLst/>
          </a:prstGeom>
          <a:ln w="19050">
            <a:solidFill>
              <a:srgbClr val="57A777"/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頁尾版面配置區 4"/>
          <p:cNvSpPr txBox="1">
            <a:spLocks/>
          </p:cNvSpPr>
          <p:nvPr/>
        </p:nvSpPr>
        <p:spPr>
          <a:xfrm>
            <a:off x="0" y="6335182"/>
            <a:ext cx="2695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©</a:t>
            </a:r>
            <a:r>
              <a:rPr lang="zh-TW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教育局言語及聽覺服務組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50" name="圓角矩形 149"/>
          <p:cNvSpPr/>
          <p:nvPr/>
        </p:nvSpPr>
        <p:spPr>
          <a:xfrm>
            <a:off x="4353577" y="877660"/>
            <a:ext cx="1150127" cy="266286"/>
          </a:xfrm>
          <a:prstGeom prst="roundRect">
            <a:avLst>
              <a:gd name="adj" fmla="val 50000"/>
            </a:avLst>
          </a:prstGeom>
          <a:solidFill>
            <a:srgbClr val="75AF5D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51" name="手繪多邊形 150"/>
          <p:cNvSpPr/>
          <p:nvPr/>
        </p:nvSpPr>
        <p:spPr>
          <a:xfrm>
            <a:off x="4790469" y="438611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23000">
                <a:schemeClr val="accent1">
                  <a:lumMod val="60000"/>
                  <a:lumOff val="40000"/>
                </a:schemeClr>
              </a:gs>
              <a:gs pos="100000">
                <a:srgbClr val="6FAC46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  <p:sp>
        <p:nvSpPr>
          <p:cNvPr id="152" name="手繪多邊形 151"/>
          <p:cNvSpPr/>
          <p:nvPr/>
        </p:nvSpPr>
        <p:spPr>
          <a:xfrm>
            <a:off x="3917456" y="5828220"/>
            <a:ext cx="1017831" cy="583705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23000">
                <a:schemeClr val="accent1">
                  <a:lumMod val="60000"/>
                  <a:lumOff val="40000"/>
                </a:schemeClr>
              </a:gs>
              <a:gs pos="100000">
                <a:srgbClr val="6FAC46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  <p:sp>
        <p:nvSpPr>
          <p:cNvPr id="153" name="圓角矩形 152"/>
          <p:cNvSpPr/>
          <p:nvPr/>
        </p:nvSpPr>
        <p:spPr>
          <a:xfrm>
            <a:off x="3616968" y="6302263"/>
            <a:ext cx="773508" cy="179088"/>
          </a:xfrm>
          <a:prstGeom prst="roundRect">
            <a:avLst>
              <a:gd name="adj" fmla="val 50000"/>
            </a:avLst>
          </a:prstGeom>
          <a:solidFill>
            <a:srgbClr val="75AF5D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54" name="手繪多邊形 153"/>
          <p:cNvSpPr/>
          <p:nvPr/>
        </p:nvSpPr>
        <p:spPr>
          <a:xfrm>
            <a:off x="1309822" y="5813561"/>
            <a:ext cx="660225" cy="353192"/>
          </a:xfrm>
          <a:custGeom>
            <a:avLst/>
            <a:gdLst>
              <a:gd name="connsiteX0" fmla="*/ 760518 w 1324898"/>
              <a:gd name="connsiteY0" fmla="*/ 0 h 708764"/>
              <a:gd name="connsiteX1" fmla="*/ 1038139 w 1324898"/>
              <a:gd name="connsiteY1" fmla="*/ 184019 h 708764"/>
              <a:gd name="connsiteX2" fmla="*/ 1040450 w 1324898"/>
              <a:gd name="connsiteY2" fmla="*/ 195468 h 708764"/>
              <a:gd name="connsiteX3" fmla="*/ 1079761 w 1324898"/>
              <a:gd name="connsiteY3" fmla="*/ 201411 h 708764"/>
              <a:gd name="connsiteX4" fmla="*/ 1229599 w 1324898"/>
              <a:gd name="connsiteY4" fmla="*/ 337264 h 708764"/>
              <a:gd name="connsiteX5" fmla="*/ 1247292 w 1324898"/>
              <a:gd name="connsiteY5" fmla="*/ 424901 h 708764"/>
              <a:gd name="connsiteX6" fmla="*/ 1279976 w 1324898"/>
              <a:gd name="connsiteY6" fmla="*/ 446936 h 708764"/>
              <a:gd name="connsiteX7" fmla="*/ 1324898 w 1324898"/>
              <a:gd name="connsiteY7" fmla="*/ 555389 h 708764"/>
              <a:gd name="connsiteX8" fmla="*/ 1171523 w 1324898"/>
              <a:gd name="connsiteY8" fmla="*/ 708764 h 708764"/>
              <a:gd name="connsiteX9" fmla="*/ 153375 w 1324898"/>
              <a:gd name="connsiteY9" fmla="*/ 708764 h 708764"/>
              <a:gd name="connsiteX10" fmla="*/ 0 w 1324898"/>
              <a:gd name="connsiteY10" fmla="*/ 555389 h 708764"/>
              <a:gd name="connsiteX11" fmla="*/ 93674 w 1324898"/>
              <a:gd name="connsiteY11" fmla="*/ 414067 h 708764"/>
              <a:gd name="connsiteX12" fmla="*/ 149135 w 1324898"/>
              <a:gd name="connsiteY12" fmla="*/ 402870 h 708764"/>
              <a:gd name="connsiteX13" fmla="*/ 162498 w 1324898"/>
              <a:gd name="connsiteY13" fmla="*/ 336680 h 708764"/>
              <a:gd name="connsiteX14" fmla="*/ 384125 w 1324898"/>
              <a:gd name="connsiteY14" fmla="*/ 189776 h 708764"/>
              <a:gd name="connsiteX15" fmla="*/ 455651 w 1324898"/>
              <a:gd name="connsiteY15" fmla="*/ 200590 h 708764"/>
              <a:gd name="connsiteX16" fmla="*/ 477438 w 1324898"/>
              <a:gd name="connsiteY16" fmla="*/ 211063 h 708764"/>
              <a:gd name="connsiteX17" fmla="*/ 482898 w 1324898"/>
              <a:gd name="connsiteY17" fmla="*/ 184019 h 708764"/>
              <a:gd name="connsiteX18" fmla="*/ 760518 w 1324898"/>
              <a:gd name="connsiteY18" fmla="*/ 0 h 708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24898" h="708764">
                <a:moveTo>
                  <a:pt x="760518" y="0"/>
                </a:moveTo>
                <a:cubicBezTo>
                  <a:pt x="885320" y="0"/>
                  <a:pt x="992399" y="75879"/>
                  <a:pt x="1038139" y="184019"/>
                </a:cubicBezTo>
                <a:lnTo>
                  <a:pt x="1040450" y="195468"/>
                </a:lnTo>
                <a:lnTo>
                  <a:pt x="1079761" y="201411"/>
                </a:lnTo>
                <a:cubicBezTo>
                  <a:pt x="1147427" y="222457"/>
                  <a:pt x="1202261" y="272629"/>
                  <a:pt x="1229599" y="337264"/>
                </a:cubicBezTo>
                <a:lnTo>
                  <a:pt x="1247292" y="424901"/>
                </a:lnTo>
                <a:lnTo>
                  <a:pt x="1279976" y="446936"/>
                </a:lnTo>
                <a:cubicBezTo>
                  <a:pt x="1307731" y="474692"/>
                  <a:pt x="1324898" y="513036"/>
                  <a:pt x="1324898" y="555389"/>
                </a:cubicBezTo>
                <a:cubicBezTo>
                  <a:pt x="1324898" y="640096"/>
                  <a:pt x="1256230" y="708764"/>
                  <a:pt x="1171523" y="708764"/>
                </a:cubicBezTo>
                <a:lnTo>
                  <a:pt x="153375" y="708764"/>
                </a:lnTo>
                <a:cubicBezTo>
                  <a:pt x="68668" y="708764"/>
                  <a:pt x="0" y="640096"/>
                  <a:pt x="0" y="555389"/>
                </a:cubicBezTo>
                <a:cubicBezTo>
                  <a:pt x="0" y="491859"/>
                  <a:pt x="38626" y="437350"/>
                  <a:pt x="93674" y="414067"/>
                </a:cubicBezTo>
                <a:lnTo>
                  <a:pt x="149135" y="402870"/>
                </a:lnTo>
                <a:lnTo>
                  <a:pt x="162498" y="336680"/>
                </a:lnTo>
                <a:cubicBezTo>
                  <a:pt x="199013" y="250351"/>
                  <a:pt x="284495" y="189776"/>
                  <a:pt x="384125" y="189776"/>
                </a:cubicBezTo>
                <a:cubicBezTo>
                  <a:pt x="409033" y="189776"/>
                  <a:pt x="433056" y="193562"/>
                  <a:pt x="455651" y="200590"/>
                </a:cubicBezTo>
                <a:lnTo>
                  <a:pt x="477438" y="211063"/>
                </a:lnTo>
                <a:lnTo>
                  <a:pt x="482898" y="184019"/>
                </a:lnTo>
                <a:cubicBezTo>
                  <a:pt x="528637" y="75879"/>
                  <a:pt x="635717" y="0"/>
                  <a:pt x="760518" y="0"/>
                </a:cubicBezTo>
                <a:close/>
              </a:path>
            </a:pathLst>
          </a:custGeom>
          <a:gradFill>
            <a:gsLst>
              <a:gs pos="23000">
                <a:schemeClr val="accent1">
                  <a:lumMod val="60000"/>
                  <a:lumOff val="40000"/>
                </a:schemeClr>
              </a:gs>
              <a:gs pos="100000">
                <a:srgbClr val="6FAC46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  <p:sp>
        <p:nvSpPr>
          <p:cNvPr id="155" name="圓角矩形 154"/>
          <p:cNvSpPr/>
          <p:nvPr/>
        </p:nvSpPr>
        <p:spPr>
          <a:xfrm>
            <a:off x="6464993" y="3346478"/>
            <a:ext cx="429267" cy="2598482"/>
          </a:xfrm>
          <a:prstGeom prst="roundRect">
            <a:avLst/>
          </a:prstGeom>
          <a:noFill/>
          <a:ln>
            <a:solidFill>
              <a:srgbClr val="57A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69" name="標題 1"/>
          <p:cNvSpPr txBox="1">
            <a:spLocks/>
          </p:cNvSpPr>
          <p:nvPr/>
        </p:nvSpPr>
        <p:spPr>
          <a:xfrm>
            <a:off x="408733" y="848172"/>
            <a:ext cx="1164616" cy="1143000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r>
              <a:rPr lang="zh-TW" altLang="en-US" sz="2300" b="1" spc="300" dirty="0">
                <a:solidFill>
                  <a:srgbClr val="57A777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選擇關係</a:t>
            </a:r>
            <a:endParaRPr lang="zh-HK" altLang="en-US" sz="2300" b="1" spc="300" dirty="0">
              <a:solidFill>
                <a:srgbClr val="57A777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pic>
        <p:nvPicPr>
          <p:cNvPr id="170" name="圖片 16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5291" y="1016356"/>
            <a:ext cx="651591" cy="409871"/>
          </a:xfrm>
          <a:prstGeom prst="rect">
            <a:avLst/>
          </a:prstGeom>
        </p:spPr>
      </p:pic>
      <p:pic>
        <p:nvPicPr>
          <p:cNvPr id="172" name="圖片 17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2962" y="1723769"/>
            <a:ext cx="981134" cy="1324696"/>
          </a:xfrm>
          <a:prstGeom prst="rect">
            <a:avLst/>
          </a:prstGeom>
        </p:spPr>
      </p:pic>
      <p:pic>
        <p:nvPicPr>
          <p:cNvPr id="173" name="圖片 17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4546" y="1146638"/>
            <a:ext cx="918053" cy="1961462"/>
          </a:xfrm>
          <a:prstGeom prst="rect">
            <a:avLst/>
          </a:prstGeom>
        </p:spPr>
      </p:pic>
      <p:pic>
        <p:nvPicPr>
          <p:cNvPr id="174" name="圖片 17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0922" y="1724893"/>
            <a:ext cx="1210506" cy="1325150"/>
          </a:xfrm>
          <a:prstGeom prst="rect">
            <a:avLst/>
          </a:prstGeom>
        </p:spPr>
      </p:pic>
      <p:pic>
        <p:nvPicPr>
          <p:cNvPr id="159" name="圖片 15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917" y="189015"/>
            <a:ext cx="442593" cy="1921785"/>
          </a:xfrm>
          <a:prstGeom prst="rect">
            <a:avLst/>
          </a:prstGeom>
        </p:spPr>
      </p:pic>
      <p:sp>
        <p:nvSpPr>
          <p:cNvPr id="160" name="流程圖: 程序 159">
            <a:hlinkClick r:id="rId7" action="ppaction://hlinksldjump"/>
          </p:cNvPr>
          <p:cNvSpPr/>
          <p:nvPr/>
        </p:nvSpPr>
        <p:spPr>
          <a:xfrm>
            <a:off x="1652945" y="3699759"/>
            <a:ext cx="250009" cy="107087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1" name="流程圖: 程序 160">
            <a:hlinkClick r:id="rId8" action="ppaction://hlinksldjump"/>
          </p:cNvPr>
          <p:cNvSpPr/>
          <p:nvPr/>
        </p:nvSpPr>
        <p:spPr>
          <a:xfrm>
            <a:off x="2024719" y="3713818"/>
            <a:ext cx="250009" cy="65206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2" name="流程圖: 程序 161">
            <a:hlinkClick r:id="rId9" action="ppaction://hlinksldjump"/>
          </p:cNvPr>
          <p:cNvSpPr/>
          <p:nvPr/>
        </p:nvSpPr>
        <p:spPr>
          <a:xfrm>
            <a:off x="2376272" y="3721129"/>
            <a:ext cx="250009" cy="846617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3" name="流程圖: 程序 162">
            <a:hlinkClick r:id="rId10" action="ppaction://hlinksldjump"/>
          </p:cNvPr>
          <p:cNvSpPr/>
          <p:nvPr/>
        </p:nvSpPr>
        <p:spPr>
          <a:xfrm>
            <a:off x="2714024" y="3724287"/>
            <a:ext cx="250009" cy="84334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4" name="流程圖: 程序 163">
            <a:hlinkClick r:id="rId11" action="ppaction://hlinksldjump"/>
          </p:cNvPr>
          <p:cNvSpPr/>
          <p:nvPr/>
        </p:nvSpPr>
        <p:spPr>
          <a:xfrm>
            <a:off x="4043536" y="3745110"/>
            <a:ext cx="232409" cy="83431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5" name="流程圖: 程序 164">
            <a:hlinkClick r:id="rId12" action="ppaction://hlinksldjump"/>
          </p:cNvPr>
          <p:cNvSpPr/>
          <p:nvPr/>
        </p:nvSpPr>
        <p:spPr>
          <a:xfrm>
            <a:off x="4434569" y="3741996"/>
            <a:ext cx="209431" cy="821713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6" name="流程圖: 程序 165">
            <a:hlinkClick r:id="rId13" action="ppaction://hlinksldjump"/>
          </p:cNvPr>
          <p:cNvSpPr/>
          <p:nvPr/>
        </p:nvSpPr>
        <p:spPr>
          <a:xfrm>
            <a:off x="4749373" y="3734924"/>
            <a:ext cx="227354" cy="1459797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7" name="流程圖: 程序 166">
            <a:hlinkClick r:id="rId14" action="ppaction://hlinksldjump"/>
          </p:cNvPr>
          <p:cNvSpPr/>
          <p:nvPr/>
        </p:nvSpPr>
        <p:spPr>
          <a:xfrm>
            <a:off x="6128720" y="3831049"/>
            <a:ext cx="245978" cy="534006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8" name="流程圖: 程序 167">
            <a:hlinkClick r:id="rId15" action="ppaction://hlinksldjump"/>
          </p:cNvPr>
          <p:cNvSpPr/>
          <p:nvPr/>
        </p:nvSpPr>
        <p:spPr>
          <a:xfrm>
            <a:off x="6553113" y="3821474"/>
            <a:ext cx="254494" cy="1932666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20" name="群組 119"/>
          <p:cNvGrpSpPr/>
          <p:nvPr/>
        </p:nvGrpSpPr>
        <p:grpSpPr>
          <a:xfrm>
            <a:off x="7262433" y="4869326"/>
            <a:ext cx="1451003" cy="1603503"/>
            <a:chOff x="6601429" y="2042950"/>
            <a:chExt cx="1451003" cy="1603503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grpSp>
          <p:nvGrpSpPr>
            <p:cNvPr id="121" name="群組 120"/>
            <p:cNvGrpSpPr/>
            <p:nvPr/>
          </p:nvGrpSpPr>
          <p:grpSpPr>
            <a:xfrm>
              <a:off x="6601429" y="2666164"/>
              <a:ext cx="1155994" cy="980289"/>
              <a:chOff x="3692541" y="5649906"/>
              <a:chExt cx="1155994" cy="980289"/>
            </a:xfrm>
          </p:grpSpPr>
          <p:grpSp>
            <p:nvGrpSpPr>
              <p:cNvPr id="123" name="群組 122"/>
              <p:cNvGrpSpPr/>
              <p:nvPr/>
            </p:nvGrpSpPr>
            <p:grpSpPr>
              <a:xfrm>
                <a:off x="3692541" y="6027239"/>
                <a:ext cx="1140327" cy="602956"/>
                <a:chOff x="3702350" y="6095654"/>
                <a:chExt cx="1140327" cy="602956"/>
              </a:xfrm>
            </p:grpSpPr>
            <p:grpSp>
              <p:nvGrpSpPr>
                <p:cNvPr id="125" name="群組 124"/>
                <p:cNvGrpSpPr/>
                <p:nvPr/>
              </p:nvGrpSpPr>
              <p:grpSpPr>
                <a:xfrm>
                  <a:off x="3702350" y="6095654"/>
                  <a:ext cx="1140327" cy="548809"/>
                  <a:chOff x="4722741" y="5850498"/>
                  <a:chExt cx="1140327" cy="548809"/>
                </a:xfrm>
                <a:gradFill flip="none" rotWithShape="1">
                  <a:gsLst>
                    <a:gs pos="98000">
                      <a:schemeClr val="accent2">
                        <a:lumMod val="77000"/>
                        <a:lumOff val="23000"/>
                      </a:schemeClr>
                    </a:gs>
                    <a:gs pos="22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</p:grpSpPr>
              <p:sp>
                <p:nvSpPr>
                  <p:cNvPr id="127" name="圓角化同側角落矩形 126"/>
                  <p:cNvSpPr/>
                  <p:nvPr/>
                </p:nvSpPr>
                <p:spPr>
                  <a:xfrm>
                    <a:off x="5599592" y="5850498"/>
                    <a:ext cx="263476" cy="525519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128" name="圓角化同側角落矩形 127"/>
                  <p:cNvSpPr/>
                  <p:nvPr/>
                </p:nvSpPr>
                <p:spPr>
                  <a:xfrm rot="16200000">
                    <a:off x="5366754" y="5902992"/>
                    <a:ext cx="263476" cy="729153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 dirty="0">
                      <a:latin typeface="Arial" panose="020B0604020202020204" pitchFamily="34" charset="0"/>
                    </a:endParaRPr>
                  </a:p>
                </p:txBody>
              </p:sp>
              <p:grpSp>
                <p:nvGrpSpPr>
                  <p:cNvPr id="129" name="群組 128"/>
                  <p:cNvGrpSpPr/>
                  <p:nvPr/>
                </p:nvGrpSpPr>
                <p:grpSpPr>
                  <a:xfrm>
                    <a:off x="4722741" y="6135826"/>
                    <a:ext cx="453551" cy="263481"/>
                    <a:chOff x="4722741" y="6135826"/>
                    <a:chExt cx="453551" cy="263481"/>
                  </a:xfrm>
                  <a:grpFill/>
                </p:grpSpPr>
                <p:sp>
                  <p:nvSpPr>
                    <p:cNvPr id="130" name="圓角化同側角落矩形 129"/>
                    <p:cNvSpPr/>
                    <p:nvPr/>
                  </p:nvSpPr>
                  <p:spPr>
                    <a:xfrm rot="16200000">
                      <a:off x="4847237" y="6011330"/>
                      <a:ext cx="74473" cy="323465"/>
                    </a:xfrm>
                    <a:prstGeom prst="round2Same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 dirty="0">
                        <a:latin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31" name="圓角化同側角落矩形 130"/>
                    <p:cNvSpPr/>
                    <p:nvPr/>
                  </p:nvSpPr>
                  <p:spPr>
                    <a:xfrm rot="5400000">
                      <a:off x="4899728" y="6122743"/>
                      <a:ext cx="263479" cy="289649"/>
                    </a:xfrm>
                    <a:prstGeom prst="round2SameRect">
                      <a:avLst>
                        <a:gd name="adj1" fmla="val 15060"/>
                        <a:gd name="adj2" fmla="val 50000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 dirty="0">
                        <a:latin typeface="Arial" panose="020B0604020202020204" pitchFamily="34" charset="0"/>
                      </a:endParaRPr>
                    </a:p>
                  </p:txBody>
                </p:sp>
              </p:grpSp>
            </p:grpSp>
            <p:sp>
              <p:nvSpPr>
                <p:cNvPr id="126" name="弧形 125"/>
                <p:cNvSpPr/>
                <p:nvPr/>
              </p:nvSpPr>
              <p:spPr>
                <a:xfrm rot="1228920">
                  <a:off x="3799777" y="6326836"/>
                  <a:ext cx="367657" cy="371774"/>
                </a:xfrm>
                <a:prstGeom prst="arc">
                  <a:avLst>
                    <a:gd name="adj1" fmla="val 19175391"/>
                    <a:gd name="adj2" fmla="val 0"/>
                  </a:avLst>
                </a:prstGeom>
                <a:ln w="25400" cap="rnd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124" name="圓角化同側角落矩形 123"/>
              <p:cNvSpPr/>
              <p:nvPr/>
            </p:nvSpPr>
            <p:spPr>
              <a:xfrm>
                <a:off x="4490467" y="5649906"/>
                <a:ext cx="358068" cy="53062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adFill>
                <a:gsLst>
                  <a:gs pos="100000">
                    <a:schemeClr val="bg1">
                      <a:lumMod val="75000"/>
                    </a:schemeClr>
                  </a:gs>
                  <a:gs pos="0">
                    <a:schemeClr val="bg1">
                      <a:lumMod val="95000"/>
                    </a:schemeClr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dirty="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22" name="圓角矩形 121"/>
            <p:cNvSpPr/>
            <p:nvPr/>
          </p:nvSpPr>
          <p:spPr>
            <a:xfrm>
              <a:off x="7743421" y="2042950"/>
              <a:ext cx="309011" cy="29575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32" name="圓角化同側角落矩形 131"/>
          <p:cNvSpPr/>
          <p:nvPr/>
        </p:nvSpPr>
        <p:spPr>
          <a:xfrm>
            <a:off x="7828241" y="5368837"/>
            <a:ext cx="1078323" cy="1489098"/>
          </a:xfrm>
          <a:prstGeom prst="round2SameRect">
            <a:avLst>
              <a:gd name="adj1" fmla="val 46596"/>
              <a:gd name="adj2" fmla="val 0"/>
            </a:avLst>
          </a:prstGeom>
          <a:gradFill flip="none" rotWithShape="1">
            <a:gsLst>
              <a:gs pos="98000">
                <a:schemeClr val="bg1">
                  <a:lumMod val="85000"/>
                </a:schemeClr>
              </a:gs>
              <a:gs pos="22000">
                <a:schemeClr val="bg1">
                  <a:lumMod val="95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3" name="圓角矩形 132"/>
          <p:cNvSpPr/>
          <p:nvPr/>
        </p:nvSpPr>
        <p:spPr>
          <a:xfrm>
            <a:off x="8086759" y="5017104"/>
            <a:ext cx="308921" cy="537616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4" name="圓角矩形 133"/>
          <p:cNvSpPr/>
          <p:nvPr/>
        </p:nvSpPr>
        <p:spPr>
          <a:xfrm>
            <a:off x="7925245" y="4596842"/>
            <a:ext cx="493891" cy="72500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5" name="手繪多邊形 134"/>
          <p:cNvSpPr/>
          <p:nvPr/>
        </p:nvSpPr>
        <p:spPr>
          <a:xfrm>
            <a:off x="7892180" y="4407795"/>
            <a:ext cx="770573" cy="493847"/>
          </a:xfrm>
          <a:custGeom>
            <a:avLst/>
            <a:gdLst>
              <a:gd name="connsiteX0" fmla="*/ 362608 w 1302285"/>
              <a:gd name="connsiteY0" fmla="*/ 0 h 819733"/>
              <a:gd name="connsiteX1" fmla="*/ 1302285 w 1302285"/>
              <a:gd name="connsiteY1" fmla="*/ 0 h 819733"/>
              <a:gd name="connsiteX2" fmla="*/ 1302285 w 1302285"/>
              <a:gd name="connsiteY2" fmla="*/ 362607 h 819733"/>
              <a:gd name="connsiteX3" fmla="*/ 939678 w 1302285"/>
              <a:gd name="connsiteY3" fmla="*/ 725214 h 819733"/>
              <a:gd name="connsiteX4" fmla="*/ 869749 w 1302285"/>
              <a:gd name="connsiteY4" fmla="*/ 725214 h 819733"/>
              <a:gd name="connsiteX5" fmla="*/ 870074 w 1302285"/>
              <a:gd name="connsiteY5" fmla="*/ 726827 h 819733"/>
              <a:gd name="connsiteX6" fmla="*/ 781765 w 1302285"/>
              <a:gd name="connsiteY6" fmla="*/ 815136 h 819733"/>
              <a:gd name="connsiteX7" fmla="*/ 693456 w 1302285"/>
              <a:gd name="connsiteY7" fmla="*/ 726827 h 819733"/>
              <a:gd name="connsiteX8" fmla="*/ 693782 w 1302285"/>
              <a:gd name="connsiteY8" fmla="*/ 725214 h 819733"/>
              <a:gd name="connsiteX9" fmla="*/ 693130 w 1302285"/>
              <a:gd name="connsiteY9" fmla="*/ 725214 h 819733"/>
              <a:gd name="connsiteX10" fmla="*/ 693456 w 1302285"/>
              <a:gd name="connsiteY10" fmla="*/ 726827 h 819733"/>
              <a:gd name="connsiteX11" fmla="*/ 605147 w 1302285"/>
              <a:gd name="connsiteY11" fmla="*/ 815136 h 819733"/>
              <a:gd name="connsiteX12" fmla="*/ 542703 w 1302285"/>
              <a:gd name="connsiteY12" fmla="*/ 789271 h 819733"/>
              <a:gd name="connsiteX13" fmla="*/ 523827 w 1302285"/>
              <a:gd name="connsiteY13" fmla="*/ 761275 h 819733"/>
              <a:gd name="connsiteX14" fmla="*/ 522914 w 1302285"/>
              <a:gd name="connsiteY14" fmla="*/ 765798 h 819733"/>
              <a:gd name="connsiteX15" fmla="*/ 441545 w 1302285"/>
              <a:gd name="connsiteY15" fmla="*/ 819733 h 819733"/>
              <a:gd name="connsiteX16" fmla="*/ 353236 w 1302285"/>
              <a:gd name="connsiteY16" fmla="*/ 731424 h 819733"/>
              <a:gd name="connsiteX17" fmla="*/ 354489 w 1302285"/>
              <a:gd name="connsiteY17" fmla="*/ 725214 h 819733"/>
              <a:gd name="connsiteX18" fmla="*/ 352910 w 1302285"/>
              <a:gd name="connsiteY18" fmla="*/ 725214 h 819733"/>
              <a:gd name="connsiteX19" fmla="*/ 353236 w 1302285"/>
              <a:gd name="connsiteY19" fmla="*/ 726827 h 819733"/>
              <a:gd name="connsiteX20" fmla="*/ 264927 w 1302285"/>
              <a:gd name="connsiteY20" fmla="*/ 815136 h 819733"/>
              <a:gd name="connsiteX21" fmla="*/ 176618 w 1302285"/>
              <a:gd name="connsiteY21" fmla="*/ 726827 h 819733"/>
              <a:gd name="connsiteX22" fmla="*/ 176943 w 1302285"/>
              <a:gd name="connsiteY22" fmla="*/ 725214 h 819733"/>
              <a:gd name="connsiteX23" fmla="*/ 175364 w 1302285"/>
              <a:gd name="connsiteY23" fmla="*/ 725214 h 819733"/>
              <a:gd name="connsiteX24" fmla="*/ 176618 w 1302285"/>
              <a:gd name="connsiteY24" fmla="*/ 731424 h 819733"/>
              <a:gd name="connsiteX25" fmla="*/ 88309 w 1302285"/>
              <a:gd name="connsiteY25" fmla="*/ 819733 h 819733"/>
              <a:gd name="connsiteX26" fmla="*/ 0 w 1302285"/>
              <a:gd name="connsiteY26" fmla="*/ 731424 h 819733"/>
              <a:gd name="connsiteX27" fmla="*/ 1253 w 1302285"/>
              <a:gd name="connsiteY27" fmla="*/ 725214 h 819733"/>
              <a:gd name="connsiteX28" fmla="*/ 1 w 1302285"/>
              <a:gd name="connsiteY28" fmla="*/ 725214 h 819733"/>
              <a:gd name="connsiteX29" fmla="*/ 1 w 1302285"/>
              <a:gd name="connsiteY29" fmla="*/ 362607 h 819733"/>
              <a:gd name="connsiteX30" fmla="*/ 362608 w 1302285"/>
              <a:gd name="connsiteY30" fmla="*/ 0 h 819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302285" h="819733">
                <a:moveTo>
                  <a:pt x="362608" y="0"/>
                </a:moveTo>
                <a:lnTo>
                  <a:pt x="1302285" y="0"/>
                </a:lnTo>
                <a:lnTo>
                  <a:pt x="1302285" y="362607"/>
                </a:lnTo>
                <a:cubicBezTo>
                  <a:pt x="1302285" y="562869"/>
                  <a:pt x="1139940" y="725214"/>
                  <a:pt x="939678" y="725214"/>
                </a:cubicBezTo>
                <a:lnTo>
                  <a:pt x="869749" y="725214"/>
                </a:lnTo>
                <a:lnTo>
                  <a:pt x="870074" y="726827"/>
                </a:lnTo>
                <a:cubicBezTo>
                  <a:pt x="870074" y="775599"/>
                  <a:pt x="830537" y="815136"/>
                  <a:pt x="781765" y="815136"/>
                </a:cubicBezTo>
                <a:cubicBezTo>
                  <a:pt x="732993" y="815136"/>
                  <a:pt x="693456" y="775599"/>
                  <a:pt x="693456" y="726827"/>
                </a:cubicBezTo>
                <a:lnTo>
                  <a:pt x="693782" y="725214"/>
                </a:lnTo>
                <a:lnTo>
                  <a:pt x="693130" y="725214"/>
                </a:lnTo>
                <a:lnTo>
                  <a:pt x="693456" y="726827"/>
                </a:lnTo>
                <a:cubicBezTo>
                  <a:pt x="693456" y="775599"/>
                  <a:pt x="653919" y="815136"/>
                  <a:pt x="605147" y="815136"/>
                </a:cubicBezTo>
                <a:cubicBezTo>
                  <a:pt x="580761" y="815136"/>
                  <a:pt x="558684" y="805252"/>
                  <a:pt x="542703" y="789271"/>
                </a:cubicBezTo>
                <a:lnTo>
                  <a:pt x="523827" y="761275"/>
                </a:lnTo>
                <a:lnTo>
                  <a:pt x="522914" y="765798"/>
                </a:lnTo>
                <a:cubicBezTo>
                  <a:pt x="509508" y="797494"/>
                  <a:pt x="478124" y="819733"/>
                  <a:pt x="441545" y="819733"/>
                </a:cubicBezTo>
                <a:cubicBezTo>
                  <a:pt x="392773" y="819733"/>
                  <a:pt x="353236" y="780196"/>
                  <a:pt x="353236" y="731424"/>
                </a:cubicBezTo>
                <a:lnTo>
                  <a:pt x="354489" y="725214"/>
                </a:lnTo>
                <a:lnTo>
                  <a:pt x="352910" y="725214"/>
                </a:lnTo>
                <a:lnTo>
                  <a:pt x="353236" y="726827"/>
                </a:lnTo>
                <a:cubicBezTo>
                  <a:pt x="353236" y="775599"/>
                  <a:pt x="313699" y="815136"/>
                  <a:pt x="264927" y="815136"/>
                </a:cubicBezTo>
                <a:cubicBezTo>
                  <a:pt x="216155" y="815136"/>
                  <a:pt x="176618" y="775599"/>
                  <a:pt x="176618" y="726827"/>
                </a:cubicBezTo>
                <a:lnTo>
                  <a:pt x="176943" y="725214"/>
                </a:lnTo>
                <a:lnTo>
                  <a:pt x="175364" y="725214"/>
                </a:lnTo>
                <a:lnTo>
                  <a:pt x="176618" y="731424"/>
                </a:lnTo>
                <a:cubicBezTo>
                  <a:pt x="176618" y="780196"/>
                  <a:pt x="137081" y="819733"/>
                  <a:pt x="88309" y="819733"/>
                </a:cubicBezTo>
                <a:cubicBezTo>
                  <a:pt x="39537" y="819733"/>
                  <a:pt x="0" y="780196"/>
                  <a:pt x="0" y="731424"/>
                </a:cubicBezTo>
                <a:lnTo>
                  <a:pt x="1253" y="725214"/>
                </a:lnTo>
                <a:lnTo>
                  <a:pt x="1" y="725214"/>
                </a:lnTo>
                <a:lnTo>
                  <a:pt x="1" y="362607"/>
                </a:lnTo>
                <a:cubicBezTo>
                  <a:pt x="1" y="162345"/>
                  <a:pt x="162346" y="0"/>
                  <a:pt x="362608" y="0"/>
                </a:cubicBez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6" name="弧形 135"/>
          <p:cNvSpPr/>
          <p:nvPr/>
        </p:nvSpPr>
        <p:spPr>
          <a:xfrm rot="13638684">
            <a:off x="8059379" y="5018902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7" name="橢圓 136"/>
          <p:cNvSpPr/>
          <p:nvPr/>
        </p:nvSpPr>
        <p:spPr>
          <a:xfrm>
            <a:off x="7958345" y="4976144"/>
            <a:ext cx="72064" cy="7206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8" name="橢圓 137"/>
          <p:cNvSpPr/>
          <p:nvPr/>
        </p:nvSpPr>
        <p:spPr>
          <a:xfrm>
            <a:off x="8196805" y="4981508"/>
            <a:ext cx="72064" cy="7206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9" name="弧形 138"/>
          <p:cNvSpPr/>
          <p:nvPr/>
        </p:nvSpPr>
        <p:spPr>
          <a:xfrm rot="11272823">
            <a:off x="8114930" y="5077189"/>
            <a:ext cx="154322" cy="143576"/>
          </a:xfrm>
          <a:prstGeom prst="arc">
            <a:avLst>
              <a:gd name="adj1" fmla="val 11019272"/>
              <a:gd name="adj2" fmla="val 17573026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0" name="弧形 139"/>
          <p:cNvSpPr/>
          <p:nvPr/>
        </p:nvSpPr>
        <p:spPr>
          <a:xfrm rot="18133355">
            <a:off x="7927265" y="4942606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1" name="弧形 140"/>
          <p:cNvSpPr/>
          <p:nvPr/>
        </p:nvSpPr>
        <p:spPr>
          <a:xfrm rot="18731171">
            <a:off x="8167311" y="4943320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2" name="手繪多邊形 141"/>
          <p:cNvSpPr/>
          <p:nvPr/>
        </p:nvSpPr>
        <p:spPr>
          <a:xfrm>
            <a:off x="8407138" y="4908354"/>
            <a:ext cx="70529" cy="125358"/>
          </a:xfrm>
          <a:custGeom>
            <a:avLst/>
            <a:gdLst>
              <a:gd name="connsiteX0" fmla="*/ 11838 w 106362"/>
              <a:gd name="connsiteY0" fmla="*/ 0 h 189048"/>
              <a:gd name="connsiteX1" fmla="*/ 106362 w 106362"/>
              <a:gd name="connsiteY1" fmla="*/ 94524 h 189048"/>
              <a:gd name="connsiteX2" fmla="*/ 11838 w 106362"/>
              <a:gd name="connsiteY2" fmla="*/ 189048 h 189048"/>
              <a:gd name="connsiteX3" fmla="*/ 0 w 106362"/>
              <a:gd name="connsiteY3" fmla="*/ 186658 h 189048"/>
              <a:gd name="connsiteX4" fmla="*/ 0 w 106362"/>
              <a:gd name="connsiteY4" fmla="*/ 2390 h 189048"/>
              <a:gd name="connsiteX5" fmla="*/ 11838 w 106362"/>
              <a:gd name="connsiteY5" fmla="*/ 0 h 189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6362" h="189048">
                <a:moveTo>
                  <a:pt x="11838" y="0"/>
                </a:moveTo>
                <a:cubicBezTo>
                  <a:pt x="64042" y="0"/>
                  <a:pt x="106362" y="42320"/>
                  <a:pt x="106362" y="94524"/>
                </a:cubicBezTo>
                <a:cubicBezTo>
                  <a:pt x="106362" y="146728"/>
                  <a:pt x="64042" y="189048"/>
                  <a:pt x="11838" y="189048"/>
                </a:cubicBezTo>
                <a:lnTo>
                  <a:pt x="0" y="186658"/>
                </a:lnTo>
                <a:lnTo>
                  <a:pt x="0" y="2390"/>
                </a:lnTo>
                <a:lnTo>
                  <a:pt x="11838" y="0"/>
                </a:lnTo>
                <a:close/>
              </a:path>
            </a:pathLst>
          </a:custGeom>
          <a:gradFill flip="none" rotWithShape="1"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3" name="弧形 142"/>
          <p:cNvSpPr/>
          <p:nvPr/>
        </p:nvSpPr>
        <p:spPr>
          <a:xfrm rot="1461097">
            <a:off x="8333971" y="4918504"/>
            <a:ext cx="102330" cy="95204"/>
          </a:xfrm>
          <a:prstGeom prst="arc">
            <a:avLst>
              <a:gd name="adj1" fmla="val 18650545"/>
              <a:gd name="adj2" fmla="val 0"/>
            </a:avLst>
          </a:prstGeom>
          <a:ln w="9525" cap="rnd"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4" name="弧形 143"/>
          <p:cNvSpPr/>
          <p:nvPr/>
        </p:nvSpPr>
        <p:spPr>
          <a:xfrm rot="5704529">
            <a:off x="8033227" y="5179009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grpSp>
        <p:nvGrpSpPr>
          <p:cNvPr id="145" name="群組 144"/>
          <p:cNvGrpSpPr/>
          <p:nvPr/>
        </p:nvGrpSpPr>
        <p:grpSpPr>
          <a:xfrm>
            <a:off x="8563480" y="5630227"/>
            <a:ext cx="367657" cy="1227708"/>
            <a:chOff x="5759353" y="4686728"/>
            <a:chExt cx="367657" cy="122770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46" name="圓角化同側角落矩形 145"/>
            <p:cNvSpPr/>
            <p:nvPr/>
          </p:nvSpPr>
          <p:spPr>
            <a:xfrm rot="10800000">
              <a:off x="5843650" y="5146992"/>
              <a:ext cx="263476" cy="767444"/>
            </a:xfrm>
            <a:prstGeom prst="round2SameRect">
              <a:avLst>
                <a:gd name="adj1" fmla="val 0"/>
                <a:gd name="adj2" fmla="val 50000"/>
              </a:avLst>
            </a:pr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7" name="圓角化同側角落矩形 146"/>
            <p:cNvSpPr/>
            <p:nvPr/>
          </p:nvSpPr>
          <p:spPr>
            <a:xfrm>
              <a:off x="5764147" y="4689579"/>
              <a:ext cx="358068" cy="608883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8" name="弧形 147"/>
            <p:cNvSpPr/>
            <p:nvPr/>
          </p:nvSpPr>
          <p:spPr>
            <a:xfrm rot="20811286">
              <a:off x="5759353" y="4686728"/>
              <a:ext cx="367657" cy="371774"/>
            </a:xfrm>
            <a:prstGeom prst="arc">
              <a:avLst>
                <a:gd name="adj1" fmla="val 16730560"/>
                <a:gd name="adj2" fmla="val 0"/>
              </a:avLst>
            </a:prstGeom>
            <a:ln w="25400" cap="rnd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49" name="弧形 148"/>
          <p:cNvSpPr/>
          <p:nvPr/>
        </p:nvSpPr>
        <p:spPr>
          <a:xfrm rot="15944160">
            <a:off x="7942643" y="4447671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7184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25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25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2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2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800000">
                                      <p:cBhvr>
                                        <p:cTn id="110" dur="4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3.33333E-6 L -0.0125 -0.00023 " pathEditMode="relative" rAng="0" ptsTypes="AA">
                                      <p:cBhvr>
                                        <p:cTn id="112" dur="2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500" y="-2300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900"/>
                            </p:stCondLst>
                            <p:childTnLst>
                              <p:par>
                                <p:cTn id="116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 animBg="1"/>
      <p:bldP spid="107" grpId="0" animBg="1"/>
      <p:bldP spid="108" grpId="0"/>
      <p:bldP spid="109" grpId="0"/>
      <p:bldP spid="111" grpId="0"/>
      <p:bldP spid="112" grpId="0"/>
      <p:bldP spid="114" grpId="0"/>
      <p:bldP spid="116" grpId="0"/>
      <p:bldP spid="155" grpId="0" animBg="1"/>
      <p:bldP spid="169" grpId="0"/>
      <p:bldP spid="160" grpId="0"/>
      <p:bldP spid="161" grpId="0"/>
      <p:bldP spid="162" grpId="0"/>
      <p:bldP spid="163" grpId="0"/>
      <p:bldP spid="164" grpId="0"/>
      <p:bldP spid="165" grpId="0"/>
      <p:bldP spid="166" grpId="0"/>
      <p:bldP spid="167" grpId="0"/>
      <p:bldP spid="168" grpId="0"/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9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群組 3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5" name="圓角化單一角落矩形 4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 dirty="0">
                <a:latin typeface="Arial" panose="020B0604020202020204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6FAC46"/>
                </a:gs>
                <a:gs pos="22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 dirty="0">
                <a:latin typeface="Arial" panose="020B0604020202020204" pitchFamily="34" charset="0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應用</a:t>
              </a:r>
            </a:p>
          </p:txBody>
        </p:sp>
        <p:sp>
          <p:nvSpPr>
            <p:cNvPr id="10" name="矩形 9"/>
            <p:cNvSpPr/>
            <p:nvPr/>
          </p:nvSpPr>
          <p:spPr>
            <a:xfrm>
              <a:off x="80003" y="1008322"/>
              <a:ext cx="480131" cy="3212680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工作</a:t>
              </a:r>
              <a:r>
                <a:rPr lang="zh-TW" altLang="en-US" sz="1600" b="1" spc="300" dirty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紙及句子</a:t>
              </a:r>
              <a:r>
                <a:rPr lang="zh-TW" altLang="en-US" sz="1600" b="1" spc="300" dirty="0" smtClean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框架</a:t>
              </a:r>
              <a:endParaRPr lang="zh-HK" altLang="en-US" sz="1600" b="1" spc="300" dirty="0">
                <a:solidFill>
                  <a:srgbClr val="6FAC46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11" name="直線接點 10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6FAC4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投影片編號版面配置區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086701D-139E-4D25-B877-4D4C207AA5AA}" type="slidenum">
              <a:rPr lang="zh-HK" altLang="en-US" smtClean="0"/>
              <a:pPr/>
              <a:t>48</a:t>
            </a:fld>
            <a:endParaRPr lang="zh-HK" altLang="en-US" dirty="0"/>
          </a:p>
        </p:txBody>
      </p:sp>
      <p:sp>
        <p:nvSpPr>
          <p:cNvPr id="13" name="手繪多邊形 12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7488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選擇關係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pic>
        <p:nvPicPr>
          <p:cNvPr id="15" name="圖片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8343" y="2181831"/>
            <a:ext cx="3059412" cy="2151149"/>
          </a:xfrm>
          <a:prstGeom prst="rect">
            <a:avLst/>
          </a:prstGeom>
        </p:spPr>
      </p:pic>
      <p:grpSp>
        <p:nvGrpSpPr>
          <p:cNvPr id="16" name="群組 15"/>
          <p:cNvGrpSpPr/>
          <p:nvPr/>
        </p:nvGrpSpPr>
        <p:grpSpPr>
          <a:xfrm>
            <a:off x="4972815" y="2057268"/>
            <a:ext cx="661012" cy="870333"/>
            <a:chOff x="5383065" y="1202657"/>
            <a:chExt cx="661012" cy="870333"/>
          </a:xfrm>
        </p:grpSpPr>
        <p:sp>
          <p:nvSpPr>
            <p:cNvPr id="17" name="手繪多邊形 16"/>
            <p:cNvSpPr/>
            <p:nvPr/>
          </p:nvSpPr>
          <p:spPr>
            <a:xfrm>
              <a:off x="5383065" y="1202657"/>
              <a:ext cx="661012" cy="870333"/>
            </a:xfrm>
            <a:custGeom>
              <a:avLst/>
              <a:gdLst>
                <a:gd name="connsiteX0" fmla="*/ 110171 w 661012"/>
                <a:gd name="connsiteY0" fmla="*/ 0 h 870333"/>
                <a:gd name="connsiteX1" fmla="*/ 463350 w 661012"/>
                <a:gd name="connsiteY1" fmla="*/ 0 h 870333"/>
                <a:gd name="connsiteX2" fmla="*/ 661012 w 661012"/>
                <a:gd name="connsiteY2" fmla="*/ 197662 h 870333"/>
                <a:gd name="connsiteX3" fmla="*/ 661012 w 661012"/>
                <a:gd name="connsiteY3" fmla="*/ 760162 h 870333"/>
                <a:gd name="connsiteX4" fmla="*/ 550841 w 661012"/>
                <a:gd name="connsiteY4" fmla="*/ 870333 h 870333"/>
                <a:gd name="connsiteX5" fmla="*/ 110171 w 661012"/>
                <a:gd name="connsiteY5" fmla="*/ 870333 h 870333"/>
                <a:gd name="connsiteX6" fmla="*/ 0 w 661012"/>
                <a:gd name="connsiteY6" fmla="*/ 760162 h 870333"/>
                <a:gd name="connsiteX7" fmla="*/ 0 w 661012"/>
                <a:gd name="connsiteY7" fmla="*/ 110171 h 870333"/>
                <a:gd name="connsiteX8" fmla="*/ 110171 w 661012"/>
                <a:gd name="connsiteY8" fmla="*/ 0 h 870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61012" h="870333">
                  <a:moveTo>
                    <a:pt x="110171" y="0"/>
                  </a:moveTo>
                  <a:lnTo>
                    <a:pt x="463350" y="0"/>
                  </a:lnTo>
                  <a:lnTo>
                    <a:pt x="661012" y="197662"/>
                  </a:lnTo>
                  <a:lnTo>
                    <a:pt x="661012" y="760162"/>
                  </a:lnTo>
                  <a:cubicBezTo>
                    <a:pt x="661012" y="821008"/>
                    <a:pt x="611687" y="870333"/>
                    <a:pt x="550841" y="870333"/>
                  </a:cubicBezTo>
                  <a:lnTo>
                    <a:pt x="110171" y="870333"/>
                  </a:lnTo>
                  <a:cubicBezTo>
                    <a:pt x="49325" y="870333"/>
                    <a:pt x="0" y="821008"/>
                    <a:pt x="0" y="760162"/>
                  </a:cubicBezTo>
                  <a:lnTo>
                    <a:pt x="0" y="110171"/>
                  </a:lnTo>
                  <a:cubicBezTo>
                    <a:pt x="0" y="49325"/>
                    <a:pt x="49325" y="0"/>
                    <a:pt x="110171" y="0"/>
                  </a:cubicBez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6FAC4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cxnSp>
          <p:nvCxnSpPr>
            <p:cNvPr id="18" name="直線接點 17"/>
            <p:cNvCxnSpPr/>
            <p:nvPr/>
          </p:nvCxnSpPr>
          <p:spPr>
            <a:xfrm>
              <a:off x="5503163" y="1531555"/>
              <a:ext cx="433845" cy="0"/>
            </a:xfrm>
            <a:prstGeom prst="line">
              <a:avLst/>
            </a:prstGeom>
            <a:ln w="28575" cap="rnd">
              <a:solidFill>
                <a:srgbClr val="6FAC47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線接點 18"/>
            <p:cNvCxnSpPr/>
            <p:nvPr/>
          </p:nvCxnSpPr>
          <p:spPr>
            <a:xfrm>
              <a:off x="5502960" y="1707844"/>
              <a:ext cx="433845" cy="0"/>
            </a:xfrm>
            <a:prstGeom prst="line">
              <a:avLst/>
            </a:prstGeom>
            <a:ln w="28575" cap="rnd">
              <a:solidFill>
                <a:srgbClr val="6FAC47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線接點 19"/>
            <p:cNvCxnSpPr/>
            <p:nvPr/>
          </p:nvCxnSpPr>
          <p:spPr>
            <a:xfrm>
              <a:off x="5502959" y="1884958"/>
              <a:ext cx="433845" cy="0"/>
            </a:xfrm>
            <a:prstGeom prst="line">
              <a:avLst/>
            </a:prstGeom>
            <a:ln w="28575" cap="rnd">
              <a:solidFill>
                <a:srgbClr val="6FAC47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直角三角形 20"/>
            <p:cNvSpPr/>
            <p:nvPr/>
          </p:nvSpPr>
          <p:spPr>
            <a:xfrm>
              <a:off x="5846415" y="1202657"/>
              <a:ext cx="197662" cy="197662"/>
            </a:xfrm>
            <a:prstGeom prst="rtTriangle">
              <a:avLst/>
            </a:prstGeom>
            <a:solidFill>
              <a:srgbClr val="97C777"/>
            </a:solidFill>
            <a:ln w="28575" cap="rnd">
              <a:solidFill>
                <a:srgbClr val="6FAC47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22" name="群組 21"/>
          <p:cNvGrpSpPr/>
          <p:nvPr/>
        </p:nvGrpSpPr>
        <p:grpSpPr>
          <a:xfrm>
            <a:off x="4972815" y="3502895"/>
            <a:ext cx="661012" cy="870333"/>
            <a:chOff x="5383065" y="3646922"/>
            <a:chExt cx="661012" cy="870333"/>
          </a:xfrm>
        </p:grpSpPr>
        <p:sp>
          <p:nvSpPr>
            <p:cNvPr id="23" name="手繪多邊形 22"/>
            <p:cNvSpPr/>
            <p:nvPr/>
          </p:nvSpPr>
          <p:spPr>
            <a:xfrm>
              <a:off x="5383065" y="3646922"/>
              <a:ext cx="661012" cy="870333"/>
            </a:xfrm>
            <a:custGeom>
              <a:avLst/>
              <a:gdLst>
                <a:gd name="connsiteX0" fmla="*/ 110171 w 661012"/>
                <a:gd name="connsiteY0" fmla="*/ 0 h 870333"/>
                <a:gd name="connsiteX1" fmla="*/ 463350 w 661012"/>
                <a:gd name="connsiteY1" fmla="*/ 0 h 870333"/>
                <a:gd name="connsiteX2" fmla="*/ 661012 w 661012"/>
                <a:gd name="connsiteY2" fmla="*/ 197662 h 870333"/>
                <a:gd name="connsiteX3" fmla="*/ 661012 w 661012"/>
                <a:gd name="connsiteY3" fmla="*/ 760162 h 870333"/>
                <a:gd name="connsiteX4" fmla="*/ 550841 w 661012"/>
                <a:gd name="connsiteY4" fmla="*/ 870333 h 870333"/>
                <a:gd name="connsiteX5" fmla="*/ 110171 w 661012"/>
                <a:gd name="connsiteY5" fmla="*/ 870333 h 870333"/>
                <a:gd name="connsiteX6" fmla="*/ 0 w 661012"/>
                <a:gd name="connsiteY6" fmla="*/ 760162 h 870333"/>
                <a:gd name="connsiteX7" fmla="*/ 0 w 661012"/>
                <a:gd name="connsiteY7" fmla="*/ 110171 h 870333"/>
                <a:gd name="connsiteX8" fmla="*/ 110171 w 661012"/>
                <a:gd name="connsiteY8" fmla="*/ 0 h 870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61012" h="870333">
                  <a:moveTo>
                    <a:pt x="110171" y="0"/>
                  </a:moveTo>
                  <a:lnTo>
                    <a:pt x="463350" y="0"/>
                  </a:lnTo>
                  <a:lnTo>
                    <a:pt x="661012" y="197662"/>
                  </a:lnTo>
                  <a:lnTo>
                    <a:pt x="661012" y="760162"/>
                  </a:lnTo>
                  <a:cubicBezTo>
                    <a:pt x="661012" y="821008"/>
                    <a:pt x="611687" y="870333"/>
                    <a:pt x="550841" y="870333"/>
                  </a:cubicBezTo>
                  <a:lnTo>
                    <a:pt x="110171" y="870333"/>
                  </a:lnTo>
                  <a:cubicBezTo>
                    <a:pt x="49325" y="870333"/>
                    <a:pt x="0" y="821008"/>
                    <a:pt x="0" y="760162"/>
                  </a:cubicBezTo>
                  <a:lnTo>
                    <a:pt x="0" y="110171"/>
                  </a:lnTo>
                  <a:cubicBezTo>
                    <a:pt x="0" y="49325"/>
                    <a:pt x="49325" y="0"/>
                    <a:pt x="110171" y="0"/>
                  </a:cubicBez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6FAC4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4" name="直角三角形 23"/>
            <p:cNvSpPr/>
            <p:nvPr/>
          </p:nvSpPr>
          <p:spPr>
            <a:xfrm>
              <a:off x="5846415" y="3646922"/>
              <a:ext cx="197662" cy="197662"/>
            </a:xfrm>
            <a:prstGeom prst="rtTriangle">
              <a:avLst/>
            </a:prstGeom>
            <a:solidFill>
              <a:srgbClr val="97C777"/>
            </a:solidFill>
            <a:ln w="28575" cap="rnd">
              <a:solidFill>
                <a:srgbClr val="6FAC47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grpSp>
          <p:nvGrpSpPr>
            <p:cNvPr id="25" name="群組 24"/>
            <p:cNvGrpSpPr/>
            <p:nvPr/>
          </p:nvGrpSpPr>
          <p:grpSpPr>
            <a:xfrm>
              <a:off x="5465737" y="3912428"/>
              <a:ext cx="493030" cy="203681"/>
              <a:chOff x="5465737" y="3893476"/>
              <a:chExt cx="493030" cy="203681"/>
            </a:xfrm>
          </p:grpSpPr>
          <p:sp>
            <p:nvSpPr>
              <p:cNvPr id="31" name="圓角矩形 30"/>
              <p:cNvSpPr/>
              <p:nvPr/>
            </p:nvSpPr>
            <p:spPr>
              <a:xfrm>
                <a:off x="5465737" y="3893476"/>
                <a:ext cx="493030" cy="203681"/>
              </a:xfrm>
              <a:prstGeom prst="roundRect">
                <a:avLst/>
              </a:prstGeom>
              <a:solidFill>
                <a:srgbClr val="97C777"/>
              </a:solidFill>
              <a:ln>
                <a:solidFill>
                  <a:srgbClr val="97C77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32" name="圓角矩形 31"/>
              <p:cNvSpPr/>
              <p:nvPr/>
            </p:nvSpPr>
            <p:spPr>
              <a:xfrm flipH="1">
                <a:off x="5502958" y="3930007"/>
                <a:ext cx="118645" cy="130621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rgbClr val="6FAC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33" name="圓角矩形 32"/>
              <p:cNvSpPr/>
              <p:nvPr/>
            </p:nvSpPr>
            <p:spPr>
              <a:xfrm flipH="1">
                <a:off x="5648953" y="3930008"/>
                <a:ext cx="118645" cy="130621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rgbClr val="6FAC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34" name="圓角矩形 33"/>
              <p:cNvSpPr/>
              <p:nvPr/>
            </p:nvSpPr>
            <p:spPr>
              <a:xfrm flipH="1">
                <a:off x="5794948" y="3930007"/>
                <a:ext cx="118645" cy="130621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rgbClr val="6FAC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grpSp>
          <p:nvGrpSpPr>
            <p:cNvPr id="26" name="群組 25"/>
            <p:cNvGrpSpPr/>
            <p:nvPr/>
          </p:nvGrpSpPr>
          <p:grpSpPr>
            <a:xfrm>
              <a:off x="5473366" y="4159502"/>
              <a:ext cx="493030" cy="203681"/>
              <a:chOff x="5465737" y="3893476"/>
              <a:chExt cx="493030" cy="203681"/>
            </a:xfrm>
          </p:grpSpPr>
          <p:sp>
            <p:nvSpPr>
              <p:cNvPr id="27" name="圓角矩形 26"/>
              <p:cNvSpPr/>
              <p:nvPr/>
            </p:nvSpPr>
            <p:spPr>
              <a:xfrm>
                <a:off x="5465737" y="3893476"/>
                <a:ext cx="493030" cy="203681"/>
              </a:xfrm>
              <a:prstGeom prst="roundRect">
                <a:avLst/>
              </a:prstGeom>
              <a:solidFill>
                <a:srgbClr val="97C777"/>
              </a:solidFill>
              <a:ln>
                <a:solidFill>
                  <a:srgbClr val="97C77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28" name="圓角矩形 27"/>
              <p:cNvSpPr/>
              <p:nvPr/>
            </p:nvSpPr>
            <p:spPr>
              <a:xfrm flipH="1">
                <a:off x="5502958" y="3930007"/>
                <a:ext cx="118645" cy="130621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rgbClr val="6FAC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29" name="圓角矩形 28"/>
              <p:cNvSpPr/>
              <p:nvPr/>
            </p:nvSpPr>
            <p:spPr>
              <a:xfrm flipH="1">
                <a:off x="5648953" y="3930008"/>
                <a:ext cx="118645" cy="130621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rgbClr val="6FAC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30" name="圓角矩形 29"/>
              <p:cNvSpPr/>
              <p:nvPr/>
            </p:nvSpPr>
            <p:spPr>
              <a:xfrm flipH="1">
                <a:off x="5794948" y="3930007"/>
                <a:ext cx="118645" cy="130621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rgbClr val="6FAC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</p:grpSp>
      <p:sp>
        <p:nvSpPr>
          <p:cNvPr id="35" name="矩形 34"/>
          <p:cNvSpPr/>
          <p:nvPr/>
        </p:nvSpPr>
        <p:spPr>
          <a:xfrm>
            <a:off x="5849915" y="1984602"/>
            <a:ext cx="1826141" cy="9387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HK" altLang="en-US" sz="1600" b="1" spc="300" dirty="0">
                <a:solidFill>
                  <a:srgbClr val="6FAC4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工作紙</a:t>
            </a:r>
            <a:r>
              <a:rPr lang="zh-HK" altLang="en-US" sz="1600" b="1" spc="300" dirty="0" smtClean="0">
                <a:solidFill>
                  <a:srgbClr val="6FAC4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endParaRPr lang="en-US" altLang="zh-HK" sz="1600" b="1" spc="300" dirty="0" smtClean="0">
              <a:solidFill>
                <a:srgbClr val="6FAC47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HK" sz="1300" b="1" spc="300" dirty="0" smtClean="0">
              <a:solidFill>
                <a:srgbClr val="2F5597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HK" altLang="en-US" sz="1300" b="1" spc="300" dirty="0" smtClean="0">
                <a:solidFill>
                  <a:srgbClr val="74885A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學生</a:t>
            </a:r>
            <a:r>
              <a:rPr lang="zh-HK" altLang="en-US" sz="1300" b="1" spc="300" dirty="0">
                <a:solidFill>
                  <a:srgbClr val="74885A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可運用工作</a:t>
            </a:r>
            <a:r>
              <a:rPr lang="zh-HK" altLang="en-US" sz="1300" b="1" spc="300" dirty="0" smtClean="0">
                <a:solidFill>
                  <a:srgbClr val="74885A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紙</a:t>
            </a:r>
            <a:endParaRPr lang="en-US" altLang="zh-HK" sz="1300" b="1" spc="300" dirty="0" smtClean="0">
              <a:solidFill>
                <a:srgbClr val="74885A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HK" altLang="en-US" sz="1300" b="1" spc="300" dirty="0" smtClean="0">
                <a:solidFill>
                  <a:srgbClr val="74885A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練習</a:t>
            </a:r>
            <a:r>
              <a:rPr lang="zh-TW" altLang="en-US" sz="1300" b="1" spc="300" dirty="0" smtClean="0">
                <a:solidFill>
                  <a:srgbClr val="74885A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陳述事情</a:t>
            </a:r>
            <a:endParaRPr lang="zh-HK" altLang="en-US" sz="1300" b="1" spc="300" dirty="0">
              <a:solidFill>
                <a:srgbClr val="74885A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828327" y="3434509"/>
            <a:ext cx="3024489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HK" altLang="en-US" sz="1600" b="1" spc="300" dirty="0">
                <a:solidFill>
                  <a:srgbClr val="6FAC4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句子框架：</a:t>
            </a:r>
            <a:endParaRPr lang="en-US" altLang="zh-HK" sz="1600" b="1" spc="300" dirty="0">
              <a:solidFill>
                <a:srgbClr val="6FAC47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HK" sz="1300" b="1" spc="300" dirty="0" smtClean="0">
              <a:solidFill>
                <a:srgbClr val="2F5597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HK" altLang="en-US" sz="1300" b="1" spc="300" dirty="0">
                <a:solidFill>
                  <a:srgbClr val="74885A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學生可運用句子框架</a:t>
            </a:r>
            <a:endParaRPr lang="en-US" altLang="zh-HK" sz="1300" b="1" spc="300" dirty="0">
              <a:solidFill>
                <a:srgbClr val="74885A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HK" altLang="en-US" sz="1300" b="1" spc="300" dirty="0">
                <a:solidFill>
                  <a:srgbClr val="74885A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創作包</a:t>
            </a:r>
            <a:r>
              <a:rPr lang="zh-TW" altLang="en-US" sz="1300" b="1" spc="300" dirty="0">
                <a:solidFill>
                  <a:srgbClr val="74885A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含選擇關係</a:t>
            </a:r>
            <a:r>
              <a:rPr lang="zh-HK" altLang="en-US" sz="1300" b="1" spc="300" dirty="0">
                <a:solidFill>
                  <a:srgbClr val="74885A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的句子</a:t>
            </a:r>
          </a:p>
        </p:txBody>
      </p:sp>
    </p:spTree>
    <p:extLst>
      <p:ext uri="{BB962C8B-B14F-4D97-AF65-F5344CB8AC3E}">
        <p14:creationId xmlns:p14="http://schemas.microsoft.com/office/powerpoint/2010/main" val="913239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1"/>
          <p:cNvSpPr txBox="1">
            <a:spLocks/>
          </p:cNvSpPr>
          <p:nvPr/>
        </p:nvSpPr>
        <p:spPr bwMode="auto">
          <a:xfrm>
            <a:off x="3767965" y="1528182"/>
            <a:ext cx="2098688" cy="683846"/>
          </a:xfrm>
          <a:prstGeom prst="rect">
            <a:avLst/>
          </a:prstGeom>
        </p:spPr>
        <p:txBody>
          <a:bodyPr vert="horz" wrap="square" lIns="91440" tIns="45720" rIns="91440" bIns="45720" numCol="1" rtlCol="0" anchor="b" anchorCtr="0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zh-HK" altLang="en-US" sz="3600" b="1" u="sng" dirty="0" smtClean="0">
                <a:solidFill>
                  <a:schemeClr val="accent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遞進關係</a:t>
            </a:r>
            <a:endParaRPr lang="zh-HK" altLang="en-US" sz="3600" b="1" u="sng" dirty="0">
              <a:solidFill>
                <a:schemeClr val="accent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9735" y="2530093"/>
            <a:ext cx="1982066" cy="2234329"/>
          </a:xfrm>
          <a:prstGeom prst="rect">
            <a:avLst/>
          </a:prstGeom>
          <a:effectLst>
            <a:reflection blurRad="76200" stA="23000" endPos="43000" dist="12700" dir="5400000" sy="-100000" algn="bl" rotWithShape="0"/>
          </a:effectLst>
        </p:spPr>
      </p:pic>
      <p:grpSp>
        <p:nvGrpSpPr>
          <p:cNvPr id="7" name="群組 6"/>
          <p:cNvGrpSpPr/>
          <p:nvPr/>
        </p:nvGrpSpPr>
        <p:grpSpPr>
          <a:xfrm>
            <a:off x="0" y="254001"/>
            <a:ext cx="526555" cy="5835576"/>
            <a:chOff x="0" y="254001"/>
            <a:chExt cx="526555" cy="5835576"/>
          </a:xfrm>
        </p:grpSpPr>
        <p:sp>
          <p:nvSpPr>
            <p:cNvPr id="8" name="圓角化單一角落矩形 7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 dirty="0">
                <a:latin typeface="Arial" panose="020B0604020202020204" pitchFamily="34" charset="0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6FAC46"/>
                </a:gs>
                <a:gs pos="22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 dirty="0">
                <a:latin typeface="Arial" panose="020B0604020202020204" pitchFamily="34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92590" y="298905"/>
              <a:ext cx="433965" cy="1405115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90000"/>
                </a:lnSpc>
                <a:spcBef>
                  <a:spcPct val="0"/>
                </a:spcBef>
                <a:defRPr/>
              </a:pPr>
              <a:r>
                <a:rPr kumimoji="1" lang="zh-HK" altLang="en-US" b="1" spc="300" dirty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遞進關係</a:t>
              </a:r>
            </a:p>
          </p:txBody>
        </p:sp>
      </p:grpSp>
      <p:sp>
        <p:nvSpPr>
          <p:cNvPr id="11" name="投影片編號版面配置區 2"/>
          <p:cNvSpPr txBox="1">
            <a:spLocks/>
          </p:cNvSpPr>
          <p:nvPr/>
        </p:nvSpPr>
        <p:spPr>
          <a:xfrm>
            <a:off x="6830996" y="6316098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rgbClr val="00924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dirty="0" smtClean="0">
                <a:solidFill>
                  <a:srgbClr val="66A2D8"/>
                </a:solidFill>
              </a:rPr>
              <a:t>49</a:t>
            </a:r>
            <a:endParaRPr lang="zh-HK" altLang="en-US" dirty="0">
              <a:solidFill>
                <a:srgbClr val="66A2D8"/>
              </a:solidFill>
            </a:endParaRPr>
          </a:p>
        </p:txBody>
      </p:sp>
      <p:sp>
        <p:nvSpPr>
          <p:cNvPr id="12" name="手繪多邊形 11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HK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遞進</a:t>
            </a:r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67006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五邊形 12"/>
          <p:cNvSpPr/>
          <p:nvPr/>
        </p:nvSpPr>
        <p:spPr>
          <a:xfrm>
            <a:off x="297497" y="1402357"/>
            <a:ext cx="2775048" cy="539750"/>
          </a:xfrm>
          <a:prstGeom prst="homePlate">
            <a:avLst/>
          </a:prstGeom>
          <a:solidFill>
            <a:srgbClr val="81B66D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dirty="0">
              <a:latin typeface="Arial" panose="020B0604020202020204" pitchFamily="34" charset="0"/>
            </a:endParaRPr>
          </a:p>
        </p:txBody>
      </p:sp>
      <p:sp>
        <p:nvSpPr>
          <p:cNvPr id="26" name="文字方塊 25"/>
          <p:cNvSpPr txBox="1"/>
          <p:nvPr/>
        </p:nvSpPr>
        <p:spPr>
          <a:xfrm>
            <a:off x="916891" y="1519354"/>
            <a:ext cx="26304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 Unicode MS" pitchFamily="34" charset="-120"/>
              </a:rPr>
              <a:t>香港的社會問題</a:t>
            </a:r>
            <a:endParaRPr lang="zh-HK" altLang="en-US" dirty="0"/>
          </a:p>
        </p:txBody>
      </p:sp>
      <p:grpSp>
        <p:nvGrpSpPr>
          <p:cNvPr id="3" name="群組 2"/>
          <p:cNvGrpSpPr/>
          <p:nvPr/>
        </p:nvGrpSpPr>
        <p:grpSpPr>
          <a:xfrm>
            <a:off x="744205" y="269552"/>
            <a:ext cx="6444386" cy="917949"/>
            <a:chOff x="707806" y="255484"/>
            <a:chExt cx="6444386" cy="917949"/>
          </a:xfrm>
        </p:grpSpPr>
        <p:sp>
          <p:nvSpPr>
            <p:cNvPr id="25" name="圓角矩形 24"/>
            <p:cNvSpPr/>
            <p:nvPr/>
          </p:nvSpPr>
          <p:spPr>
            <a:xfrm>
              <a:off x="707806" y="255484"/>
              <a:ext cx="6444386" cy="917949"/>
            </a:xfrm>
            <a:prstGeom prst="roundRect">
              <a:avLst/>
            </a:prstGeom>
            <a:solidFill>
              <a:srgbClr val="FCE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5831EE9F-9D74-4DF6-884B-788E19C2FEFD}"/>
                </a:ext>
              </a:extLst>
            </p:cNvPr>
            <p:cNvSpPr/>
            <p:nvPr/>
          </p:nvSpPr>
          <p:spPr>
            <a:xfrm>
              <a:off x="959540" y="424145"/>
              <a:ext cx="2134224" cy="535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400">
                <a:lnSpc>
                  <a:spcPct val="90000"/>
                </a:lnSpc>
                <a:spcBef>
                  <a:spcPct val="0"/>
                </a:spcBef>
              </a:pPr>
              <a:r>
                <a:rPr lang="zh-HK" altLang="en-US" sz="3200" b="1" spc="300" dirty="0">
                  <a:solidFill>
                    <a:srgbClr val="6FAC46"/>
                  </a:solidFill>
                  <a:latin typeface="SimHei" panose="02010609060101010101" pitchFamily="49" charset="-122"/>
                  <a:ea typeface="SimHei" panose="02010609060101010101" pitchFamily="49" charset="-122"/>
                  <a:cs typeface="+mj-cs"/>
                </a:rPr>
                <a:t>遞進關係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3036144" y="348989"/>
              <a:ext cx="3553339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zh-HK" altLang="en-US" sz="2000" spc="300" dirty="0" smtClean="0">
                  <a:solidFill>
                    <a:schemeClr val="accent6">
                      <a:lumMod val="75000"/>
                    </a:schemeClr>
                  </a:solidFill>
                  <a:latin typeface="SimHei" panose="02010609060101010101" pitchFamily="49" charset="-122"/>
                  <a:ea typeface="SimHei" panose="02010609060101010101" pitchFamily="49" charset="-122"/>
                </a:rPr>
                <a:t>有</a:t>
              </a:r>
              <a:r>
                <a:rPr lang="zh-HK" altLang="en-US" sz="2000" spc="300" dirty="0">
                  <a:solidFill>
                    <a:schemeClr val="accent6">
                      <a:lumMod val="75000"/>
                    </a:schemeClr>
                  </a:solidFill>
                  <a:latin typeface="SimHei" panose="02010609060101010101" pitchFamily="49" charset="-122"/>
                  <a:ea typeface="SimHei" panose="02010609060101010101" pitchFamily="49" charset="-122"/>
                </a:rPr>
                <a:t>層次地</a:t>
              </a:r>
              <a:r>
                <a:rPr lang="zh-TW" altLang="en-US" sz="2000" spc="300" dirty="0" smtClean="0">
                  <a:solidFill>
                    <a:schemeClr val="accent6">
                      <a:lumMod val="75000"/>
                    </a:schemeClr>
                  </a:solidFill>
                  <a:latin typeface="SimHei" panose="02010609060101010101" pitchFamily="49" charset="-122"/>
                  <a:ea typeface="SimHei" panose="02010609060101010101" pitchFamily="49" charset="-122"/>
                </a:rPr>
                <a:t>講述問題</a:t>
              </a:r>
              <a:r>
                <a:rPr lang="zh-TW" altLang="en-US" sz="2000" b="1" spc="300" dirty="0" smtClean="0">
                  <a:solidFill>
                    <a:schemeClr val="accent6">
                      <a:lumMod val="75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，</a:t>
              </a:r>
              <a:r>
                <a:rPr lang="en-US" altLang="zh-TW" sz="2000" b="1" spc="300" dirty="0" smtClean="0">
                  <a:solidFill>
                    <a:schemeClr val="accent6">
                      <a:lumMod val="75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/>
              </a:r>
              <a:br>
                <a:rPr lang="en-US" altLang="zh-TW" sz="2000" b="1" spc="300" dirty="0" smtClean="0">
                  <a:solidFill>
                    <a:schemeClr val="accent6">
                      <a:lumMod val="75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</a:br>
              <a:r>
                <a:rPr lang="zh-TW" altLang="en-US" sz="2000" spc="300" dirty="0" smtClean="0">
                  <a:solidFill>
                    <a:schemeClr val="accent6">
                      <a:lumMod val="75000"/>
                    </a:schemeClr>
                  </a:solidFill>
                  <a:latin typeface="SimHei" panose="02010609060101010101" pitchFamily="49" charset="-122"/>
                  <a:ea typeface="SimHei" panose="02010609060101010101" pitchFamily="49" charset="-122"/>
                </a:rPr>
                <a:t>可以</a:t>
              </a:r>
              <a:r>
                <a:rPr lang="zh-TW" altLang="en-US" sz="2000" spc="300" dirty="0">
                  <a:solidFill>
                    <a:schemeClr val="accent6">
                      <a:lumMod val="75000"/>
                    </a:schemeClr>
                  </a:solidFill>
                  <a:latin typeface="SimHei" panose="02010609060101010101" pitchFamily="49" charset="-122"/>
                  <a:ea typeface="SimHei" panose="02010609060101010101" pitchFamily="49" charset="-122"/>
                </a:rPr>
                <a:t>用</a:t>
              </a:r>
              <a:r>
                <a:rPr lang="zh-TW" altLang="en-US" sz="2000" spc="300" dirty="0" smtClean="0">
                  <a:solidFill>
                    <a:schemeClr val="accent1">
                      <a:lumMod val="75000"/>
                    </a:schemeClr>
                  </a:solidFill>
                  <a:latin typeface="SimHei" panose="02010609060101010101" pitchFamily="49" charset="-122"/>
                  <a:ea typeface="SimHei" panose="02010609060101010101" pitchFamily="49" charset="-122"/>
                </a:rPr>
                <a:t>遞進</a:t>
              </a:r>
              <a:r>
                <a:rPr lang="zh-TW" altLang="en-US" sz="2000" spc="300" dirty="0">
                  <a:solidFill>
                    <a:schemeClr val="accent1">
                      <a:lumMod val="75000"/>
                    </a:schemeClr>
                  </a:solidFill>
                  <a:latin typeface="SimHei" panose="02010609060101010101" pitchFamily="49" charset="-122"/>
                  <a:ea typeface="SimHei" panose="02010609060101010101" pitchFamily="49" charset="-122"/>
                </a:rPr>
                <a:t>關係</a:t>
              </a:r>
              <a:r>
                <a:rPr lang="zh-TW" altLang="en-US" sz="2000" spc="300" dirty="0">
                  <a:solidFill>
                    <a:schemeClr val="accent6">
                      <a:lumMod val="75000"/>
                    </a:schemeClr>
                  </a:solidFill>
                  <a:latin typeface="SimHei" panose="02010609060101010101" pitchFamily="49" charset="-122"/>
                  <a:ea typeface="SimHei" panose="02010609060101010101" pitchFamily="49" charset="-122"/>
                </a:rPr>
                <a:t>來表達</a:t>
              </a:r>
            </a:p>
          </p:txBody>
        </p:sp>
      </p:grpSp>
      <p:sp>
        <p:nvSpPr>
          <p:cNvPr id="4" name="投影片編號版面配置區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086701D-139E-4D25-B877-4D4C207AA5AA}" type="slidenum">
              <a:rPr lang="zh-HK" altLang="en-US" smtClean="0"/>
              <a:pPr/>
              <a:t>5</a:t>
            </a:fld>
            <a:endParaRPr lang="zh-HK" altLang="en-US" dirty="0"/>
          </a:p>
        </p:txBody>
      </p:sp>
      <p:sp>
        <p:nvSpPr>
          <p:cNvPr id="15" name="圓角化對角線角落矩形 14"/>
          <p:cNvSpPr/>
          <p:nvPr/>
        </p:nvSpPr>
        <p:spPr>
          <a:xfrm>
            <a:off x="5632053" y="1534186"/>
            <a:ext cx="2866332" cy="1108601"/>
          </a:xfrm>
          <a:prstGeom prst="round2DiagRect">
            <a:avLst/>
          </a:prstGeom>
          <a:solidFill>
            <a:srgbClr val="8A9F6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dirty="0">
              <a:latin typeface="Arial" panose="020B0604020202020204" pitchFamily="34" charset="0"/>
            </a:endParaRPr>
          </a:p>
        </p:txBody>
      </p:sp>
      <p:sp>
        <p:nvSpPr>
          <p:cNvPr id="16" name="橢圓 15"/>
          <p:cNvSpPr/>
          <p:nvPr/>
        </p:nvSpPr>
        <p:spPr>
          <a:xfrm>
            <a:off x="5380507" y="1411193"/>
            <a:ext cx="503093" cy="503093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en-US" altLang="zh-TW" dirty="0" smtClean="0">
              <a:solidFill>
                <a:schemeClr val="bg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8" name="文字方塊 7"/>
          <p:cNvSpPr txBox="1"/>
          <p:nvPr/>
        </p:nvSpPr>
        <p:spPr>
          <a:xfrm>
            <a:off x="5997431" y="1649710"/>
            <a:ext cx="2438841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HK"/>
            </a:defPPr>
            <a:lvl1pPr>
              <a:defRPr b="1"/>
            </a:lvl1pPr>
          </a:lstStyle>
          <a:p>
            <a:pPr fontAlgn="base">
              <a:spcBef>
                <a:spcPts val="600"/>
              </a:spcBef>
              <a:spcAft>
                <a:spcPct val="0"/>
              </a:spcAft>
              <a:buClr>
                <a:srgbClr val="FE8637"/>
              </a:buClr>
              <a:buSzPct val="70000"/>
            </a:pPr>
            <a:r>
              <a:rPr lang="zh-TW" altLang="en-US" sz="1700" spc="8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從</a:t>
            </a:r>
            <a:r>
              <a:rPr lang="zh-TW" altLang="en-US" sz="1700" spc="8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圖中兩位小市民的對話，你認為香港人的生活愉快</a:t>
            </a:r>
            <a:r>
              <a:rPr lang="zh-TW" altLang="en-US" sz="1700" spc="8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嗎？</a:t>
            </a:r>
            <a:r>
              <a:rPr lang="zh-TW" altLang="en-US" sz="1700" spc="80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endParaRPr lang="zh-TW" altLang="en-US" sz="1700" spc="80" dirty="0">
              <a:solidFill>
                <a:srgbClr val="0070C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387" y="2031283"/>
            <a:ext cx="5077159" cy="4146054"/>
          </a:xfrm>
          <a:prstGeom prst="rect">
            <a:avLst/>
          </a:prstGeom>
        </p:spPr>
      </p:pic>
      <p:sp>
        <p:nvSpPr>
          <p:cNvPr id="23" name="矩形: 剪去單一角落 2">
            <a:extLst>
              <a:ext uri="{FF2B5EF4-FFF2-40B4-BE49-F238E27FC236}">
                <a16:creationId xmlns:a16="http://schemas.microsoft.com/office/drawing/2014/main" id="{4F72D8B3-EC79-4482-89EE-6EBEA0551F6A}"/>
              </a:ext>
            </a:extLst>
          </p:cNvPr>
          <p:cNvSpPr/>
          <p:nvPr/>
        </p:nvSpPr>
        <p:spPr>
          <a:xfrm>
            <a:off x="5671902" y="2956942"/>
            <a:ext cx="2826483" cy="2768533"/>
          </a:xfrm>
          <a:prstGeom prst="snip1Rect">
            <a:avLst/>
          </a:prstGeom>
          <a:noFill/>
          <a:ln w="127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24" name="橢圓 23"/>
          <p:cNvSpPr/>
          <p:nvPr/>
        </p:nvSpPr>
        <p:spPr>
          <a:xfrm>
            <a:off x="5380507" y="2717741"/>
            <a:ext cx="503093" cy="503093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答</a:t>
            </a:r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935544" y="3256295"/>
            <a:ext cx="2194135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TW" altLang="en-US" b="1" spc="6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我認為香港人不太愉快</a:t>
            </a:r>
            <a:r>
              <a:rPr lang="zh-TW" altLang="en-US" b="1" spc="6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en-US" b="1" u="sng" spc="60" dirty="0" smtClean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不但</a:t>
            </a:r>
            <a:r>
              <a:rPr lang="zh-TW" altLang="en-US" b="1" spc="60" dirty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薪金沒有上升</a:t>
            </a:r>
            <a:r>
              <a:rPr lang="zh-TW" altLang="zh-HK" b="1" spc="6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en-US" b="1" u="sng" spc="60" dirty="0" smtClean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而且</a:t>
            </a:r>
            <a:r>
              <a:rPr lang="zh-TW" altLang="en-US" b="1" spc="60" dirty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租金和食品價格愈來愈</a:t>
            </a:r>
            <a:r>
              <a:rPr lang="zh-TW" altLang="en-US" b="1" spc="60" dirty="0" smtClean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高</a:t>
            </a:r>
            <a:r>
              <a:rPr lang="zh-TW" altLang="en-US" b="1" spc="6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zh-TW" altLang="en-US" b="1" spc="60" dirty="0">
              <a:effectLst>
                <a:outerShdw blurRad="38100" dist="38100" dir="2700000" algn="tl">
                  <a:srgbClr val="C0C0C0"/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19" name="群組 18"/>
          <p:cNvGrpSpPr/>
          <p:nvPr/>
        </p:nvGrpSpPr>
        <p:grpSpPr>
          <a:xfrm>
            <a:off x="0" y="254001"/>
            <a:ext cx="526555" cy="5835576"/>
            <a:chOff x="0" y="254001"/>
            <a:chExt cx="526555" cy="5835576"/>
          </a:xfrm>
        </p:grpSpPr>
        <p:sp>
          <p:nvSpPr>
            <p:cNvPr id="20" name="圓角化單一角落矩形 19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6FAC46"/>
                </a:gs>
                <a:gs pos="22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85665" y="298905"/>
              <a:ext cx="440890" cy="1405115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90000"/>
                </a:lnSpc>
                <a:spcBef>
                  <a:spcPct val="0"/>
                </a:spcBef>
              </a:pPr>
              <a:r>
                <a:rPr kumimoji="1" lang="zh-HK" altLang="en-US" b="1" spc="300" dirty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遞進關係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12283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6" grpId="0"/>
      <p:bldP spid="15" grpId="0" animBg="1"/>
      <p:bldP spid="16" grpId="0" animBg="1"/>
      <p:bldP spid="8" grpId="0"/>
      <p:bldP spid="23" grpId="0" animBg="1"/>
      <p:bldP spid="24" grpId="0" animBg="1"/>
      <p:bldP spid="5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grpSp>
        <p:nvGrpSpPr>
          <p:cNvPr id="5" name="群組 4"/>
          <p:cNvGrpSpPr/>
          <p:nvPr/>
        </p:nvGrpSpPr>
        <p:grpSpPr>
          <a:xfrm>
            <a:off x="-96982" y="-76318"/>
            <a:ext cx="9240982" cy="7134928"/>
            <a:chOff x="-96982" y="-76318"/>
            <a:chExt cx="9240982" cy="7134928"/>
          </a:xfrm>
        </p:grpSpPr>
        <p:grpSp>
          <p:nvGrpSpPr>
            <p:cNvPr id="6" name="群組 5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16" name="群組 15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9" name="弧形 88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0" name="弧形 89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1" name="弧形 90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2" name="弧形 91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3" name="弧形 92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4" name="弧形 93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5" name="弧形 94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6" name="弧形 95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7" name="弧形 96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8" name="弧形 97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9" name="弧形 98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0" name="弧形 99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1" name="弧形 100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" name="弧形 101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3" name="弧形 102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4" name="弧形 103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5" name="弧形 104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7" name="群組 16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72" name="弧形 71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3" name="弧形 72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4" name="弧形 73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5" name="弧形 74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6" name="弧形 75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7" name="弧形 76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8" name="弧形 77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9" name="弧形 78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0" name="弧形 79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1" name="弧形 80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2" name="弧形 81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3" name="弧形 82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4" name="弧形 83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5" name="弧形 84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6" name="弧形 85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7" name="弧形 86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8" name="弧形 87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8" name="群組 17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55" name="弧形 54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6" name="弧形 55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7" name="弧形 56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8" name="弧形 57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9" name="弧形 58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0" name="弧形 59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1" name="弧形 60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2" name="弧形 61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3" name="弧形 62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4" name="弧形 63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5" name="弧形 64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6" name="弧形 65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7" name="弧形 66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8" name="弧形 67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9" name="弧形 68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0" name="弧形 69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1" name="弧形 70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9" name="群組 18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38" name="弧形 37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" name="弧形 38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0" name="弧形 39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" name="弧形 40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2" name="弧形 41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3" name="弧形 42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4" name="弧形 43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5" name="弧形 44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" name="弧形 45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" name="弧形 46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8" name="弧形 47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9" name="弧形 48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0" name="弧形 49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1" name="弧形 50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2" name="弧形 51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3" name="弧形 52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4" name="弧形 53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20" name="群組 19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21" name="弧形 20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2" name="弧形 21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3" name="弧形 22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4" name="弧形 23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5" name="弧形 24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6" name="弧形 25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7" name="弧形 26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8" name="弧形 27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9" name="弧形 28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0" name="弧形 29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1" name="弧形 30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2" name="弧形 31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3" name="弧形 32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4" name="弧形 33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5" name="弧形 34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6" name="弧形 35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7" name="弧形 36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7" name="弧形 6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8" name="弧形 7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9" name="弧形 8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0" name="弧形 9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1" name="弧形 10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2" name="弧形 11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3" name="弧形 12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" name="弧形 13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5" name="弧形 14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06" name="圓角化單一角落矩形 105"/>
          <p:cNvSpPr/>
          <p:nvPr/>
        </p:nvSpPr>
        <p:spPr>
          <a:xfrm>
            <a:off x="0" y="713136"/>
            <a:ext cx="8003752" cy="5376439"/>
          </a:xfrm>
          <a:prstGeom prst="round1Rect">
            <a:avLst/>
          </a:prstGeom>
          <a:solidFill>
            <a:srgbClr val="FDF5ED"/>
          </a:solidFill>
          <a:ln>
            <a:noFill/>
          </a:ln>
          <a:effectLst>
            <a:outerShdw blurRad="444500" dir="12900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07" name="矩形 106"/>
          <p:cNvSpPr/>
          <p:nvPr/>
        </p:nvSpPr>
        <p:spPr>
          <a:xfrm>
            <a:off x="0" y="713137"/>
            <a:ext cx="347472" cy="5376439"/>
          </a:xfrm>
          <a:prstGeom prst="rect">
            <a:avLst/>
          </a:prstGeom>
          <a:gradFill>
            <a:gsLst>
              <a:gs pos="23000">
                <a:schemeClr val="accent1">
                  <a:lumMod val="60000"/>
                  <a:lumOff val="40000"/>
                </a:schemeClr>
              </a:gs>
              <a:gs pos="100000">
                <a:srgbClr val="6FAC46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  <p:sp>
        <p:nvSpPr>
          <p:cNvPr id="108" name="文字方塊 107"/>
          <p:cNvSpPr txBox="1"/>
          <p:nvPr/>
        </p:nvSpPr>
        <p:spPr>
          <a:xfrm>
            <a:off x="5925458" y="2540874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應用</a:t>
            </a:r>
          </a:p>
        </p:txBody>
      </p:sp>
      <p:sp>
        <p:nvSpPr>
          <p:cNvPr id="109" name="文字方塊 108"/>
          <p:cNvSpPr txBox="1"/>
          <p:nvPr/>
        </p:nvSpPr>
        <p:spPr>
          <a:xfrm>
            <a:off x="1594567" y="2275071"/>
            <a:ext cx="473905" cy="954107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sz="2800" b="1" dirty="0" smtClean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介紹</a:t>
            </a:r>
            <a:endParaRPr kumimoji="1" lang="zh-TW" altLang="en-US" sz="2800" b="1" dirty="0">
              <a:solidFill>
                <a:srgbClr val="57A777"/>
              </a:solidFill>
              <a:latin typeface="Arial" panose="020B0604020202020204" pitchFamily="34" charset="0"/>
              <a:ea typeface="微軟正黑體"/>
            </a:endParaRPr>
          </a:p>
        </p:txBody>
      </p:sp>
      <p:cxnSp>
        <p:nvCxnSpPr>
          <p:cNvPr id="110" name="直線接點 109"/>
          <p:cNvCxnSpPr/>
          <p:nvPr/>
        </p:nvCxnSpPr>
        <p:spPr>
          <a:xfrm>
            <a:off x="1566913" y="3343264"/>
            <a:ext cx="1767088" cy="0"/>
          </a:xfrm>
          <a:prstGeom prst="line">
            <a:avLst/>
          </a:prstGeom>
          <a:ln w="9525">
            <a:solidFill>
              <a:srgbClr val="57A7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矩形 110"/>
          <p:cNvSpPr/>
          <p:nvPr/>
        </p:nvSpPr>
        <p:spPr>
          <a:xfrm>
            <a:off x="1454316" y="3491146"/>
            <a:ext cx="2065052" cy="3173395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 smtClean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功</a:t>
            </a:r>
            <a:r>
              <a:rPr lang="zh-HK" altLang="en-US" b="1" spc="-500" dirty="0" smtClean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用</a:t>
            </a:r>
            <a:r>
              <a:rPr lang="zh-TW" altLang="en-US" b="1" spc="-500" dirty="0" smtClean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和</a:t>
            </a:r>
            <a:r>
              <a:rPr lang="zh-HK" altLang="en-US" b="1" spc="-500" dirty="0" smtClean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特徵</a:t>
            </a:r>
            <a:endParaRPr lang="en-US" altLang="zh-HK" b="1" spc="-500" dirty="0">
              <a:solidFill>
                <a:srgbClr val="57A777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關聯詞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 smtClean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生活</a:t>
            </a:r>
            <a:r>
              <a:rPr lang="zh-TW" altLang="en-US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例子</a:t>
            </a:r>
            <a:endParaRPr lang="en-US" altLang="zh-TW" b="1" spc="-500" dirty="0">
              <a:solidFill>
                <a:srgbClr val="57A777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HK" altLang="en-US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學科</a:t>
            </a:r>
            <a:r>
              <a:rPr lang="zh-TW" altLang="en-US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例子</a:t>
            </a:r>
          </a:p>
        </p:txBody>
      </p:sp>
      <p:sp>
        <p:nvSpPr>
          <p:cNvPr id="112" name="矩形 111"/>
          <p:cNvSpPr/>
          <p:nvPr/>
        </p:nvSpPr>
        <p:spPr>
          <a:xfrm>
            <a:off x="4085256" y="3497479"/>
            <a:ext cx="1271054" cy="2500596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複句結構</a:t>
            </a:r>
            <a:endParaRPr lang="en-US" altLang="zh-HK" sz="1400" b="1" spc="-500" dirty="0">
              <a:solidFill>
                <a:srgbClr val="57A777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理解複句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構思及</a:t>
            </a:r>
            <a:r>
              <a:rPr lang="zh-HK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組</a:t>
            </a:r>
            <a:r>
              <a:rPr lang="zh-TW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織複句</a:t>
            </a:r>
            <a:endParaRPr lang="en-US" altLang="zh-HK" sz="1400" b="1" spc="-500" dirty="0">
              <a:solidFill>
                <a:srgbClr val="57A777"/>
              </a:solidFill>
              <a:latin typeface="Arial" panose="020B0604020202020204" pitchFamily="34" charset="0"/>
              <a:ea typeface="微軟正黑體"/>
            </a:endParaRPr>
          </a:p>
        </p:txBody>
      </p:sp>
      <p:cxnSp>
        <p:nvCxnSpPr>
          <p:cNvPr id="113" name="直線接點 112"/>
          <p:cNvCxnSpPr/>
          <p:nvPr/>
        </p:nvCxnSpPr>
        <p:spPr>
          <a:xfrm>
            <a:off x="4109750" y="3343408"/>
            <a:ext cx="1107288" cy="0"/>
          </a:xfrm>
          <a:prstGeom prst="line">
            <a:avLst/>
          </a:prstGeom>
          <a:ln w="9525">
            <a:solidFill>
              <a:srgbClr val="57A7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矩形 113"/>
          <p:cNvSpPr/>
          <p:nvPr/>
        </p:nvSpPr>
        <p:spPr>
          <a:xfrm>
            <a:off x="6034774" y="3497479"/>
            <a:ext cx="894989" cy="2168163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練習</a:t>
            </a:r>
            <a:endParaRPr lang="en-US" altLang="zh-TW" sz="1400" b="1" spc="-500" dirty="0">
              <a:solidFill>
                <a:srgbClr val="57A777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工作紙及句子框架</a:t>
            </a:r>
          </a:p>
        </p:txBody>
      </p:sp>
      <p:cxnSp>
        <p:nvCxnSpPr>
          <p:cNvPr id="115" name="直線接點 114"/>
          <p:cNvCxnSpPr/>
          <p:nvPr/>
        </p:nvCxnSpPr>
        <p:spPr>
          <a:xfrm>
            <a:off x="5983880" y="3338042"/>
            <a:ext cx="901485" cy="0"/>
          </a:xfrm>
          <a:prstGeom prst="line">
            <a:avLst/>
          </a:prstGeom>
          <a:ln w="9525">
            <a:solidFill>
              <a:srgbClr val="57A7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文字方塊 115"/>
          <p:cNvSpPr txBox="1"/>
          <p:nvPr/>
        </p:nvSpPr>
        <p:spPr>
          <a:xfrm>
            <a:off x="4070520" y="2528377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結構</a:t>
            </a:r>
          </a:p>
        </p:txBody>
      </p:sp>
      <p:cxnSp>
        <p:nvCxnSpPr>
          <p:cNvPr id="117" name="直線接點 116"/>
          <p:cNvCxnSpPr/>
          <p:nvPr/>
        </p:nvCxnSpPr>
        <p:spPr>
          <a:xfrm>
            <a:off x="234080" y="1712839"/>
            <a:ext cx="1767088" cy="0"/>
          </a:xfrm>
          <a:prstGeom prst="line">
            <a:avLst/>
          </a:prstGeom>
          <a:ln w="19050">
            <a:solidFill>
              <a:srgbClr val="57A777"/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0" name="圓角矩形 149"/>
          <p:cNvSpPr/>
          <p:nvPr/>
        </p:nvSpPr>
        <p:spPr>
          <a:xfrm>
            <a:off x="5402261" y="877660"/>
            <a:ext cx="1150127" cy="266286"/>
          </a:xfrm>
          <a:prstGeom prst="roundRect">
            <a:avLst>
              <a:gd name="adj" fmla="val 50000"/>
            </a:avLst>
          </a:prstGeom>
          <a:solidFill>
            <a:srgbClr val="75AF5D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51" name="手繪多邊形 150"/>
          <p:cNvSpPr/>
          <p:nvPr/>
        </p:nvSpPr>
        <p:spPr>
          <a:xfrm>
            <a:off x="5839153" y="438611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23000">
                <a:schemeClr val="accent1">
                  <a:lumMod val="60000"/>
                  <a:lumOff val="40000"/>
                </a:schemeClr>
              </a:gs>
              <a:gs pos="100000">
                <a:srgbClr val="6FAC46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  <p:sp>
        <p:nvSpPr>
          <p:cNvPr id="152" name="手繪多邊形 151"/>
          <p:cNvSpPr/>
          <p:nvPr/>
        </p:nvSpPr>
        <p:spPr>
          <a:xfrm>
            <a:off x="7709689" y="3609158"/>
            <a:ext cx="1017831" cy="583705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23000">
                <a:schemeClr val="accent1">
                  <a:lumMod val="60000"/>
                  <a:lumOff val="40000"/>
                </a:schemeClr>
              </a:gs>
              <a:gs pos="100000">
                <a:srgbClr val="6FAC46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  <p:sp>
        <p:nvSpPr>
          <p:cNvPr id="153" name="圓角矩形 152"/>
          <p:cNvSpPr/>
          <p:nvPr/>
        </p:nvSpPr>
        <p:spPr>
          <a:xfrm>
            <a:off x="7409201" y="4083201"/>
            <a:ext cx="773508" cy="179088"/>
          </a:xfrm>
          <a:prstGeom prst="roundRect">
            <a:avLst>
              <a:gd name="adj" fmla="val 50000"/>
            </a:avLst>
          </a:prstGeom>
          <a:solidFill>
            <a:srgbClr val="75AF5D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54" name="手繪多邊形 153"/>
          <p:cNvSpPr/>
          <p:nvPr/>
        </p:nvSpPr>
        <p:spPr>
          <a:xfrm>
            <a:off x="5746213" y="5813561"/>
            <a:ext cx="660225" cy="353192"/>
          </a:xfrm>
          <a:custGeom>
            <a:avLst/>
            <a:gdLst>
              <a:gd name="connsiteX0" fmla="*/ 760518 w 1324898"/>
              <a:gd name="connsiteY0" fmla="*/ 0 h 708764"/>
              <a:gd name="connsiteX1" fmla="*/ 1038139 w 1324898"/>
              <a:gd name="connsiteY1" fmla="*/ 184019 h 708764"/>
              <a:gd name="connsiteX2" fmla="*/ 1040450 w 1324898"/>
              <a:gd name="connsiteY2" fmla="*/ 195468 h 708764"/>
              <a:gd name="connsiteX3" fmla="*/ 1079761 w 1324898"/>
              <a:gd name="connsiteY3" fmla="*/ 201411 h 708764"/>
              <a:gd name="connsiteX4" fmla="*/ 1229599 w 1324898"/>
              <a:gd name="connsiteY4" fmla="*/ 337264 h 708764"/>
              <a:gd name="connsiteX5" fmla="*/ 1247292 w 1324898"/>
              <a:gd name="connsiteY5" fmla="*/ 424901 h 708764"/>
              <a:gd name="connsiteX6" fmla="*/ 1279976 w 1324898"/>
              <a:gd name="connsiteY6" fmla="*/ 446936 h 708764"/>
              <a:gd name="connsiteX7" fmla="*/ 1324898 w 1324898"/>
              <a:gd name="connsiteY7" fmla="*/ 555389 h 708764"/>
              <a:gd name="connsiteX8" fmla="*/ 1171523 w 1324898"/>
              <a:gd name="connsiteY8" fmla="*/ 708764 h 708764"/>
              <a:gd name="connsiteX9" fmla="*/ 153375 w 1324898"/>
              <a:gd name="connsiteY9" fmla="*/ 708764 h 708764"/>
              <a:gd name="connsiteX10" fmla="*/ 0 w 1324898"/>
              <a:gd name="connsiteY10" fmla="*/ 555389 h 708764"/>
              <a:gd name="connsiteX11" fmla="*/ 93674 w 1324898"/>
              <a:gd name="connsiteY11" fmla="*/ 414067 h 708764"/>
              <a:gd name="connsiteX12" fmla="*/ 149135 w 1324898"/>
              <a:gd name="connsiteY12" fmla="*/ 402870 h 708764"/>
              <a:gd name="connsiteX13" fmla="*/ 162498 w 1324898"/>
              <a:gd name="connsiteY13" fmla="*/ 336680 h 708764"/>
              <a:gd name="connsiteX14" fmla="*/ 384125 w 1324898"/>
              <a:gd name="connsiteY14" fmla="*/ 189776 h 708764"/>
              <a:gd name="connsiteX15" fmla="*/ 455651 w 1324898"/>
              <a:gd name="connsiteY15" fmla="*/ 200590 h 708764"/>
              <a:gd name="connsiteX16" fmla="*/ 477438 w 1324898"/>
              <a:gd name="connsiteY16" fmla="*/ 211063 h 708764"/>
              <a:gd name="connsiteX17" fmla="*/ 482898 w 1324898"/>
              <a:gd name="connsiteY17" fmla="*/ 184019 h 708764"/>
              <a:gd name="connsiteX18" fmla="*/ 760518 w 1324898"/>
              <a:gd name="connsiteY18" fmla="*/ 0 h 708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24898" h="708764">
                <a:moveTo>
                  <a:pt x="760518" y="0"/>
                </a:moveTo>
                <a:cubicBezTo>
                  <a:pt x="885320" y="0"/>
                  <a:pt x="992399" y="75879"/>
                  <a:pt x="1038139" y="184019"/>
                </a:cubicBezTo>
                <a:lnTo>
                  <a:pt x="1040450" y="195468"/>
                </a:lnTo>
                <a:lnTo>
                  <a:pt x="1079761" y="201411"/>
                </a:lnTo>
                <a:cubicBezTo>
                  <a:pt x="1147427" y="222457"/>
                  <a:pt x="1202261" y="272629"/>
                  <a:pt x="1229599" y="337264"/>
                </a:cubicBezTo>
                <a:lnTo>
                  <a:pt x="1247292" y="424901"/>
                </a:lnTo>
                <a:lnTo>
                  <a:pt x="1279976" y="446936"/>
                </a:lnTo>
                <a:cubicBezTo>
                  <a:pt x="1307731" y="474692"/>
                  <a:pt x="1324898" y="513036"/>
                  <a:pt x="1324898" y="555389"/>
                </a:cubicBezTo>
                <a:cubicBezTo>
                  <a:pt x="1324898" y="640096"/>
                  <a:pt x="1256230" y="708764"/>
                  <a:pt x="1171523" y="708764"/>
                </a:cubicBezTo>
                <a:lnTo>
                  <a:pt x="153375" y="708764"/>
                </a:lnTo>
                <a:cubicBezTo>
                  <a:pt x="68668" y="708764"/>
                  <a:pt x="0" y="640096"/>
                  <a:pt x="0" y="555389"/>
                </a:cubicBezTo>
                <a:cubicBezTo>
                  <a:pt x="0" y="491859"/>
                  <a:pt x="38626" y="437350"/>
                  <a:pt x="93674" y="414067"/>
                </a:cubicBezTo>
                <a:lnTo>
                  <a:pt x="149135" y="402870"/>
                </a:lnTo>
                <a:lnTo>
                  <a:pt x="162498" y="336680"/>
                </a:lnTo>
                <a:cubicBezTo>
                  <a:pt x="199013" y="250351"/>
                  <a:pt x="284495" y="189776"/>
                  <a:pt x="384125" y="189776"/>
                </a:cubicBezTo>
                <a:cubicBezTo>
                  <a:pt x="409033" y="189776"/>
                  <a:pt x="433056" y="193562"/>
                  <a:pt x="455651" y="200590"/>
                </a:cubicBezTo>
                <a:lnTo>
                  <a:pt x="477438" y="211063"/>
                </a:lnTo>
                <a:lnTo>
                  <a:pt x="482898" y="184019"/>
                </a:lnTo>
                <a:cubicBezTo>
                  <a:pt x="528637" y="75879"/>
                  <a:pt x="635717" y="0"/>
                  <a:pt x="760518" y="0"/>
                </a:cubicBezTo>
                <a:close/>
              </a:path>
            </a:pathLst>
          </a:custGeom>
          <a:gradFill>
            <a:gsLst>
              <a:gs pos="23000">
                <a:schemeClr val="accent1">
                  <a:lumMod val="60000"/>
                  <a:lumOff val="40000"/>
                </a:schemeClr>
              </a:gs>
              <a:gs pos="100000">
                <a:srgbClr val="6FAC46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  <p:sp>
        <p:nvSpPr>
          <p:cNvPr id="155" name="圓角矩形 154"/>
          <p:cNvSpPr/>
          <p:nvPr/>
        </p:nvSpPr>
        <p:spPr>
          <a:xfrm>
            <a:off x="1546020" y="3465746"/>
            <a:ext cx="429267" cy="1979181"/>
          </a:xfrm>
          <a:prstGeom prst="roundRect">
            <a:avLst/>
          </a:prstGeom>
          <a:noFill/>
          <a:ln>
            <a:solidFill>
              <a:srgbClr val="57A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69" name="標題 1"/>
          <p:cNvSpPr txBox="1">
            <a:spLocks/>
          </p:cNvSpPr>
          <p:nvPr/>
        </p:nvSpPr>
        <p:spPr>
          <a:xfrm>
            <a:off x="408733" y="848172"/>
            <a:ext cx="1164616" cy="1143000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pPr>
              <a:defRPr/>
            </a:pPr>
            <a:r>
              <a:rPr lang="zh-HK" altLang="en-US" sz="2300" b="1" spc="300" dirty="0">
                <a:solidFill>
                  <a:srgbClr val="57A777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遞進關係</a:t>
            </a:r>
          </a:p>
        </p:txBody>
      </p:sp>
      <p:pic>
        <p:nvPicPr>
          <p:cNvPr id="170" name="圖片 16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8932" y="1046505"/>
            <a:ext cx="717119" cy="540000"/>
          </a:xfrm>
          <a:prstGeom prst="rect">
            <a:avLst/>
          </a:prstGeom>
        </p:spPr>
      </p:pic>
      <p:pic>
        <p:nvPicPr>
          <p:cNvPr id="172" name="圖片 17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5991" y="1925760"/>
            <a:ext cx="930268" cy="1256018"/>
          </a:xfrm>
          <a:prstGeom prst="rect">
            <a:avLst/>
          </a:prstGeom>
        </p:spPr>
      </p:pic>
      <p:pic>
        <p:nvPicPr>
          <p:cNvPr id="173" name="圖片 17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1967" y="1600873"/>
            <a:ext cx="768490" cy="1641914"/>
          </a:xfrm>
          <a:prstGeom prst="rect">
            <a:avLst/>
          </a:prstGeom>
        </p:spPr>
      </p:pic>
      <p:pic>
        <p:nvPicPr>
          <p:cNvPr id="174" name="圖片 17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9892" y="1609351"/>
            <a:ext cx="1425001" cy="1559960"/>
          </a:xfrm>
          <a:prstGeom prst="rect">
            <a:avLst/>
          </a:prstGeom>
        </p:spPr>
      </p:pic>
      <p:grpSp>
        <p:nvGrpSpPr>
          <p:cNvPr id="120" name="群組 119"/>
          <p:cNvGrpSpPr/>
          <p:nvPr/>
        </p:nvGrpSpPr>
        <p:grpSpPr>
          <a:xfrm>
            <a:off x="2057306" y="4882578"/>
            <a:ext cx="1451003" cy="1603503"/>
            <a:chOff x="6601429" y="2042950"/>
            <a:chExt cx="1451003" cy="1603503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grpSp>
          <p:nvGrpSpPr>
            <p:cNvPr id="121" name="群組 120"/>
            <p:cNvGrpSpPr/>
            <p:nvPr/>
          </p:nvGrpSpPr>
          <p:grpSpPr>
            <a:xfrm>
              <a:off x="6601429" y="2666164"/>
              <a:ext cx="1155994" cy="980289"/>
              <a:chOff x="3692541" y="5649906"/>
              <a:chExt cx="1155994" cy="980289"/>
            </a:xfrm>
          </p:grpSpPr>
          <p:grpSp>
            <p:nvGrpSpPr>
              <p:cNvPr id="123" name="群組 122"/>
              <p:cNvGrpSpPr/>
              <p:nvPr/>
            </p:nvGrpSpPr>
            <p:grpSpPr>
              <a:xfrm>
                <a:off x="3692541" y="6027239"/>
                <a:ext cx="1140327" cy="602956"/>
                <a:chOff x="3702350" y="6095654"/>
                <a:chExt cx="1140327" cy="602956"/>
              </a:xfrm>
            </p:grpSpPr>
            <p:grpSp>
              <p:nvGrpSpPr>
                <p:cNvPr id="125" name="群組 124"/>
                <p:cNvGrpSpPr/>
                <p:nvPr/>
              </p:nvGrpSpPr>
              <p:grpSpPr>
                <a:xfrm>
                  <a:off x="3702350" y="6095654"/>
                  <a:ext cx="1140327" cy="548809"/>
                  <a:chOff x="4722741" y="5850498"/>
                  <a:chExt cx="1140327" cy="548809"/>
                </a:xfrm>
                <a:gradFill flip="none" rotWithShape="1">
                  <a:gsLst>
                    <a:gs pos="98000">
                      <a:schemeClr val="accent2">
                        <a:lumMod val="77000"/>
                        <a:lumOff val="23000"/>
                      </a:schemeClr>
                    </a:gs>
                    <a:gs pos="22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</p:grpSpPr>
              <p:sp>
                <p:nvSpPr>
                  <p:cNvPr id="127" name="圓角化同側角落矩形 126"/>
                  <p:cNvSpPr/>
                  <p:nvPr/>
                </p:nvSpPr>
                <p:spPr>
                  <a:xfrm>
                    <a:off x="5599592" y="5850498"/>
                    <a:ext cx="263476" cy="525519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128" name="圓角化同側角落矩形 127"/>
                  <p:cNvSpPr/>
                  <p:nvPr/>
                </p:nvSpPr>
                <p:spPr>
                  <a:xfrm rot="16200000">
                    <a:off x="5366754" y="5902992"/>
                    <a:ext cx="263476" cy="729153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 dirty="0">
                      <a:latin typeface="Arial" panose="020B0604020202020204" pitchFamily="34" charset="0"/>
                    </a:endParaRPr>
                  </a:p>
                </p:txBody>
              </p:sp>
              <p:grpSp>
                <p:nvGrpSpPr>
                  <p:cNvPr id="129" name="群組 128"/>
                  <p:cNvGrpSpPr/>
                  <p:nvPr/>
                </p:nvGrpSpPr>
                <p:grpSpPr>
                  <a:xfrm>
                    <a:off x="4722741" y="6135826"/>
                    <a:ext cx="453551" cy="263481"/>
                    <a:chOff x="4722741" y="6135826"/>
                    <a:chExt cx="453551" cy="263481"/>
                  </a:xfrm>
                  <a:grpFill/>
                </p:grpSpPr>
                <p:sp>
                  <p:nvSpPr>
                    <p:cNvPr id="130" name="圓角化同側角落矩形 129"/>
                    <p:cNvSpPr/>
                    <p:nvPr/>
                  </p:nvSpPr>
                  <p:spPr>
                    <a:xfrm rot="16200000">
                      <a:off x="4847237" y="6011330"/>
                      <a:ext cx="74473" cy="323465"/>
                    </a:xfrm>
                    <a:prstGeom prst="round2Same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 dirty="0">
                        <a:latin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31" name="圓角化同側角落矩形 130"/>
                    <p:cNvSpPr/>
                    <p:nvPr/>
                  </p:nvSpPr>
                  <p:spPr>
                    <a:xfrm rot="5400000">
                      <a:off x="4899728" y="6122743"/>
                      <a:ext cx="263479" cy="289649"/>
                    </a:xfrm>
                    <a:prstGeom prst="round2SameRect">
                      <a:avLst>
                        <a:gd name="adj1" fmla="val 15060"/>
                        <a:gd name="adj2" fmla="val 50000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 dirty="0">
                        <a:latin typeface="Arial" panose="020B0604020202020204" pitchFamily="34" charset="0"/>
                      </a:endParaRPr>
                    </a:p>
                  </p:txBody>
                </p:sp>
              </p:grpSp>
            </p:grpSp>
            <p:sp>
              <p:nvSpPr>
                <p:cNvPr id="126" name="弧形 125"/>
                <p:cNvSpPr/>
                <p:nvPr/>
              </p:nvSpPr>
              <p:spPr>
                <a:xfrm rot="1228920">
                  <a:off x="3799777" y="6326836"/>
                  <a:ext cx="367657" cy="371774"/>
                </a:xfrm>
                <a:prstGeom prst="arc">
                  <a:avLst>
                    <a:gd name="adj1" fmla="val 19175391"/>
                    <a:gd name="adj2" fmla="val 0"/>
                  </a:avLst>
                </a:prstGeom>
                <a:ln w="25400" cap="rnd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124" name="圓角化同側角落矩形 123"/>
              <p:cNvSpPr/>
              <p:nvPr/>
            </p:nvSpPr>
            <p:spPr>
              <a:xfrm>
                <a:off x="4490467" y="5649906"/>
                <a:ext cx="358068" cy="53062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adFill>
                <a:gsLst>
                  <a:gs pos="100000">
                    <a:schemeClr val="bg1">
                      <a:lumMod val="75000"/>
                    </a:schemeClr>
                  </a:gs>
                  <a:gs pos="0">
                    <a:schemeClr val="bg1">
                      <a:lumMod val="95000"/>
                    </a:schemeClr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dirty="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22" name="圓角矩形 121"/>
            <p:cNvSpPr/>
            <p:nvPr/>
          </p:nvSpPr>
          <p:spPr>
            <a:xfrm>
              <a:off x="7743421" y="2042950"/>
              <a:ext cx="309011" cy="29575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32" name="圓角化同側角落矩形 131"/>
          <p:cNvSpPr/>
          <p:nvPr/>
        </p:nvSpPr>
        <p:spPr>
          <a:xfrm>
            <a:off x="2623114" y="5382089"/>
            <a:ext cx="1078323" cy="1489098"/>
          </a:xfrm>
          <a:prstGeom prst="round2SameRect">
            <a:avLst>
              <a:gd name="adj1" fmla="val 46596"/>
              <a:gd name="adj2" fmla="val 0"/>
            </a:avLst>
          </a:prstGeom>
          <a:gradFill flip="none" rotWithShape="1">
            <a:gsLst>
              <a:gs pos="98000">
                <a:schemeClr val="bg1">
                  <a:lumMod val="85000"/>
                </a:schemeClr>
              </a:gs>
              <a:gs pos="22000">
                <a:schemeClr val="bg1">
                  <a:lumMod val="95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3" name="圓角矩形 132"/>
          <p:cNvSpPr/>
          <p:nvPr/>
        </p:nvSpPr>
        <p:spPr>
          <a:xfrm>
            <a:off x="2881632" y="5030356"/>
            <a:ext cx="308921" cy="537616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4" name="圓角矩形 133"/>
          <p:cNvSpPr/>
          <p:nvPr/>
        </p:nvSpPr>
        <p:spPr>
          <a:xfrm>
            <a:off x="2720118" y="4610094"/>
            <a:ext cx="493891" cy="72500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5" name="手繪多邊形 134"/>
          <p:cNvSpPr/>
          <p:nvPr/>
        </p:nvSpPr>
        <p:spPr>
          <a:xfrm>
            <a:off x="2687053" y="4421047"/>
            <a:ext cx="770573" cy="493847"/>
          </a:xfrm>
          <a:custGeom>
            <a:avLst/>
            <a:gdLst>
              <a:gd name="connsiteX0" fmla="*/ 362608 w 1302285"/>
              <a:gd name="connsiteY0" fmla="*/ 0 h 819733"/>
              <a:gd name="connsiteX1" fmla="*/ 1302285 w 1302285"/>
              <a:gd name="connsiteY1" fmla="*/ 0 h 819733"/>
              <a:gd name="connsiteX2" fmla="*/ 1302285 w 1302285"/>
              <a:gd name="connsiteY2" fmla="*/ 362607 h 819733"/>
              <a:gd name="connsiteX3" fmla="*/ 939678 w 1302285"/>
              <a:gd name="connsiteY3" fmla="*/ 725214 h 819733"/>
              <a:gd name="connsiteX4" fmla="*/ 869749 w 1302285"/>
              <a:gd name="connsiteY4" fmla="*/ 725214 h 819733"/>
              <a:gd name="connsiteX5" fmla="*/ 870074 w 1302285"/>
              <a:gd name="connsiteY5" fmla="*/ 726827 h 819733"/>
              <a:gd name="connsiteX6" fmla="*/ 781765 w 1302285"/>
              <a:gd name="connsiteY6" fmla="*/ 815136 h 819733"/>
              <a:gd name="connsiteX7" fmla="*/ 693456 w 1302285"/>
              <a:gd name="connsiteY7" fmla="*/ 726827 h 819733"/>
              <a:gd name="connsiteX8" fmla="*/ 693782 w 1302285"/>
              <a:gd name="connsiteY8" fmla="*/ 725214 h 819733"/>
              <a:gd name="connsiteX9" fmla="*/ 693130 w 1302285"/>
              <a:gd name="connsiteY9" fmla="*/ 725214 h 819733"/>
              <a:gd name="connsiteX10" fmla="*/ 693456 w 1302285"/>
              <a:gd name="connsiteY10" fmla="*/ 726827 h 819733"/>
              <a:gd name="connsiteX11" fmla="*/ 605147 w 1302285"/>
              <a:gd name="connsiteY11" fmla="*/ 815136 h 819733"/>
              <a:gd name="connsiteX12" fmla="*/ 542703 w 1302285"/>
              <a:gd name="connsiteY12" fmla="*/ 789271 h 819733"/>
              <a:gd name="connsiteX13" fmla="*/ 523827 w 1302285"/>
              <a:gd name="connsiteY13" fmla="*/ 761275 h 819733"/>
              <a:gd name="connsiteX14" fmla="*/ 522914 w 1302285"/>
              <a:gd name="connsiteY14" fmla="*/ 765798 h 819733"/>
              <a:gd name="connsiteX15" fmla="*/ 441545 w 1302285"/>
              <a:gd name="connsiteY15" fmla="*/ 819733 h 819733"/>
              <a:gd name="connsiteX16" fmla="*/ 353236 w 1302285"/>
              <a:gd name="connsiteY16" fmla="*/ 731424 h 819733"/>
              <a:gd name="connsiteX17" fmla="*/ 354489 w 1302285"/>
              <a:gd name="connsiteY17" fmla="*/ 725214 h 819733"/>
              <a:gd name="connsiteX18" fmla="*/ 352910 w 1302285"/>
              <a:gd name="connsiteY18" fmla="*/ 725214 h 819733"/>
              <a:gd name="connsiteX19" fmla="*/ 353236 w 1302285"/>
              <a:gd name="connsiteY19" fmla="*/ 726827 h 819733"/>
              <a:gd name="connsiteX20" fmla="*/ 264927 w 1302285"/>
              <a:gd name="connsiteY20" fmla="*/ 815136 h 819733"/>
              <a:gd name="connsiteX21" fmla="*/ 176618 w 1302285"/>
              <a:gd name="connsiteY21" fmla="*/ 726827 h 819733"/>
              <a:gd name="connsiteX22" fmla="*/ 176943 w 1302285"/>
              <a:gd name="connsiteY22" fmla="*/ 725214 h 819733"/>
              <a:gd name="connsiteX23" fmla="*/ 175364 w 1302285"/>
              <a:gd name="connsiteY23" fmla="*/ 725214 h 819733"/>
              <a:gd name="connsiteX24" fmla="*/ 176618 w 1302285"/>
              <a:gd name="connsiteY24" fmla="*/ 731424 h 819733"/>
              <a:gd name="connsiteX25" fmla="*/ 88309 w 1302285"/>
              <a:gd name="connsiteY25" fmla="*/ 819733 h 819733"/>
              <a:gd name="connsiteX26" fmla="*/ 0 w 1302285"/>
              <a:gd name="connsiteY26" fmla="*/ 731424 h 819733"/>
              <a:gd name="connsiteX27" fmla="*/ 1253 w 1302285"/>
              <a:gd name="connsiteY27" fmla="*/ 725214 h 819733"/>
              <a:gd name="connsiteX28" fmla="*/ 1 w 1302285"/>
              <a:gd name="connsiteY28" fmla="*/ 725214 h 819733"/>
              <a:gd name="connsiteX29" fmla="*/ 1 w 1302285"/>
              <a:gd name="connsiteY29" fmla="*/ 362607 h 819733"/>
              <a:gd name="connsiteX30" fmla="*/ 362608 w 1302285"/>
              <a:gd name="connsiteY30" fmla="*/ 0 h 819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302285" h="819733">
                <a:moveTo>
                  <a:pt x="362608" y="0"/>
                </a:moveTo>
                <a:lnTo>
                  <a:pt x="1302285" y="0"/>
                </a:lnTo>
                <a:lnTo>
                  <a:pt x="1302285" y="362607"/>
                </a:lnTo>
                <a:cubicBezTo>
                  <a:pt x="1302285" y="562869"/>
                  <a:pt x="1139940" y="725214"/>
                  <a:pt x="939678" y="725214"/>
                </a:cubicBezTo>
                <a:lnTo>
                  <a:pt x="869749" y="725214"/>
                </a:lnTo>
                <a:lnTo>
                  <a:pt x="870074" y="726827"/>
                </a:lnTo>
                <a:cubicBezTo>
                  <a:pt x="870074" y="775599"/>
                  <a:pt x="830537" y="815136"/>
                  <a:pt x="781765" y="815136"/>
                </a:cubicBezTo>
                <a:cubicBezTo>
                  <a:pt x="732993" y="815136"/>
                  <a:pt x="693456" y="775599"/>
                  <a:pt x="693456" y="726827"/>
                </a:cubicBezTo>
                <a:lnTo>
                  <a:pt x="693782" y="725214"/>
                </a:lnTo>
                <a:lnTo>
                  <a:pt x="693130" y="725214"/>
                </a:lnTo>
                <a:lnTo>
                  <a:pt x="693456" y="726827"/>
                </a:lnTo>
                <a:cubicBezTo>
                  <a:pt x="693456" y="775599"/>
                  <a:pt x="653919" y="815136"/>
                  <a:pt x="605147" y="815136"/>
                </a:cubicBezTo>
                <a:cubicBezTo>
                  <a:pt x="580761" y="815136"/>
                  <a:pt x="558684" y="805252"/>
                  <a:pt x="542703" y="789271"/>
                </a:cubicBezTo>
                <a:lnTo>
                  <a:pt x="523827" y="761275"/>
                </a:lnTo>
                <a:lnTo>
                  <a:pt x="522914" y="765798"/>
                </a:lnTo>
                <a:cubicBezTo>
                  <a:pt x="509508" y="797494"/>
                  <a:pt x="478124" y="819733"/>
                  <a:pt x="441545" y="819733"/>
                </a:cubicBezTo>
                <a:cubicBezTo>
                  <a:pt x="392773" y="819733"/>
                  <a:pt x="353236" y="780196"/>
                  <a:pt x="353236" y="731424"/>
                </a:cubicBezTo>
                <a:lnTo>
                  <a:pt x="354489" y="725214"/>
                </a:lnTo>
                <a:lnTo>
                  <a:pt x="352910" y="725214"/>
                </a:lnTo>
                <a:lnTo>
                  <a:pt x="353236" y="726827"/>
                </a:lnTo>
                <a:cubicBezTo>
                  <a:pt x="353236" y="775599"/>
                  <a:pt x="313699" y="815136"/>
                  <a:pt x="264927" y="815136"/>
                </a:cubicBezTo>
                <a:cubicBezTo>
                  <a:pt x="216155" y="815136"/>
                  <a:pt x="176618" y="775599"/>
                  <a:pt x="176618" y="726827"/>
                </a:cubicBezTo>
                <a:lnTo>
                  <a:pt x="176943" y="725214"/>
                </a:lnTo>
                <a:lnTo>
                  <a:pt x="175364" y="725214"/>
                </a:lnTo>
                <a:lnTo>
                  <a:pt x="176618" y="731424"/>
                </a:lnTo>
                <a:cubicBezTo>
                  <a:pt x="176618" y="780196"/>
                  <a:pt x="137081" y="819733"/>
                  <a:pt x="88309" y="819733"/>
                </a:cubicBezTo>
                <a:cubicBezTo>
                  <a:pt x="39537" y="819733"/>
                  <a:pt x="0" y="780196"/>
                  <a:pt x="0" y="731424"/>
                </a:cubicBezTo>
                <a:lnTo>
                  <a:pt x="1253" y="725214"/>
                </a:lnTo>
                <a:lnTo>
                  <a:pt x="1" y="725214"/>
                </a:lnTo>
                <a:lnTo>
                  <a:pt x="1" y="362607"/>
                </a:lnTo>
                <a:cubicBezTo>
                  <a:pt x="1" y="162345"/>
                  <a:pt x="162346" y="0"/>
                  <a:pt x="362608" y="0"/>
                </a:cubicBez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6" name="弧形 135"/>
          <p:cNvSpPr/>
          <p:nvPr/>
        </p:nvSpPr>
        <p:spPr>
          <a:xfrm rot="13638684">
            <a:off x="2853683" y="5032154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7" name="橢圓 136"/>
          <p:cNvSpPr/>
          <p:nvPr/>
        </p:nvSpPr>
        <p:spPr>
          <a:xfrm>
            <a:off x="2752649" y="4989396"/>
            <a:ext cx="72064" cy="7206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8" name="橢圓 137"/>
          <p:cNvSpPr/>
          <p:nvPr/>
        </p:nvSpPr>
        <p:spPr>
          <a:xfrm>
            <a:off x="2991109" y="4994760"/>
            <a:ext cx="72064" cy="7206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9" name="弧形 138"/>
          <p:cNvSpPr/>
          <p:nvPr/>
        </p:nvSpPr>
        <p:spPr>
          <a:xfrm rot="11272823">
            <a:off x="2909803" y="5090441"/>
            <a:ext cx="154322" cy="143576"/>
          </a:xfrm>
          <a:prstGeom prst="arc">
            <a:avLst>
              <a:gd name="adj1" fmla="val 11019272"/>
              <a:gd name="adj2" fmla="val 17573026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0" name="弧形 139"/>
          <p:cNvSpPr/>
          <p:nvPr/>
        </p:nvSpPr>
        <p:spPr>
          <a:xfrm rot="18133355">
            <a:off x="2721569" y="4955858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1" name="弧形 140"/>
          <p:cNvSpPr/>
          <p:nvPr/>
        </p:nvSpPr>
        <p:spPr>
          <a:xfrm rot="18731171">
            <a:off x="2962184" y="4956572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2" name="手繪多邊形 141"/>
          <p:cNvSpPr/>
          <p:nvPr/>
        </p:nvSpPr>
        <p:spPr>
          <a:xfrm>
            <a:off x="3202011" y="4921606"/>
            <a:ext cx="70529" cy="125358"/>
          </a:xfrm>
          <a:custGeom>
            <a:avLst/>
            <a:gdLst>
              <a:gd name="connsiteX0" fmla="*/ 11838 w 106362"/>
              <a:gd name="connsiteY0" fmla="*/ 0 h 189048"/>
              <a:gd name="connsiteX1" fmla="*/ 106362 w 106362"/>
              <a:gd name="connsiteY1" fmla="*/ 94524 h 189048"/>
              <a:gd name="connsiteX2" fmla="*/ 11838 w 106362"/>
              <a:gd name="connsiteY2" fmla="*/ 189048 h 189048"/>
              <a:gd name="connsiteX3" fmla="*/ 0 w 106362"/>
              <a:gd name="connsiteY3" fmla="*/ 186658 h 189048"/>
              <a:gd name="connsiteX4" fmla="*/ 0 w 106362"/>
              <a:gd name="connsiteY4" fmla="*/ 2390 h 189048"/>
              <a:gd name="connsiteX5" fmla="*/ 11838 w 106362"/>
              <a:gd name="connsiteY5" fmla="*/ 0 h 189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6362" h="189048">
                <a:moveTo>
                  <a:pt x="11838" y="0"/>
                </a:moveTo>
                <a:cubicBezTo>
                  <a:pt x="64042" y="0"/>
                  <a:pt x="106362" y="42320"/>
                  <a:pt x="106362" y="94524"/>
                </a:cubicBezTo>
                <a:cubicBezTo>
                  <a:pt x="106362" y="146728"/>
                  <a:pt x="64042" y="189048"/>
                  <a:pt x="11838" y="189048"/>
                </a:cubicBezTo>
                <a:lnTo>
                  <a:pt x="0" y="186658"/>
                </a:lnTo>
                <a:lnTo>
                  <a:pt x="0" y="2390"/>
                </a:lnTo>
                <a:lnTo>
                  <a:pt x="11838" y="0"/>
                </a:lnTo>
                <a:close/>
              </a:path>
            </a:pathLst>
          </a:custGeom>
          <a:gradFill flip="none" rotWithShape="1"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3" name="弧形 142"/>
          <p:cNvSpPr/>
          <p:nvPr/>
        </p:nvSpPr>
        <p:spPr>
          <a:xfrm rot="1461097">
            <a:off x="3128844" y="4931756"/>
            <a:ext cx="102330" cy="95204"/>
          </a:xfrm>
          <a:prstGeom prst="arc">
            <a:avLst>
              <a:gd name="adj1" fmla="val 18650545"/>
              <a:gd name="adj2" fmla="val 0"/>
            </a:avLst>
          </a:prstGeom>
          <a:ln w="9525" cap="rnd"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4" name="弧形 143"/>
          <p:cNvSpPr/>
          <p:nvPr/>
        </p:nvSpPr>
        <p:spPr>
          <a:xfrm rot="5704529">
            <a:off x="2828100" y="5192261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grpSp>
        <p:nvGrpSpPr>
          <p:cNvPr id="145" name="群組 144"/>
          <p:cNvGrpSpPr/>
          <p:nvPr/>
        </p:nvGrpSpPr>
        <p:grpSpPr>
          <a:xfrm>
            <a:off x="3358353" y="5643479"/>
            <a:ext cx="367657" cy="1227708"/>
            <a:chOff x="5759353" y="4686728"/>
            <a:chExt cx="367657" cy="122770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46" name="圓角化同側角落矩形 145"/>
            <p:cNvSpPr/>
            <p:nvPr/>
          </p:nvSpPr>
          <p:spPr>
            <a:xfrm rot="10800000">
              <a:off x="5843650" y="5146992"/>
              <a:ext cx="263476" cy="767444"/>
            </a:xfrm>
            <a:prstGeom prst="round2SameRect">
              <a:avLst>
                <a:gd name="adj1" fmla="val 0"/>
                <a:gd name="adj2" fmla="val 50000"/>
              </a:avLst>
            </a:pr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7" name="圓角化同側角落矩形 146"/>
            <p:cNvSpPr/>
            <p:nvPr/>
          </p:nvSpPr>
          <p:spPr>
            <a:xfrm>
              <a:off x="5764147" y="4689579"/>
              <a:ext cx="358068" cy="608883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8" name="弧形 147"/>
            <p:cNvSpPr/>
            <p:nvPr/>
          </p:nvSpPr>
          <p:spPr>
            <a:xfrm rot="20811286">
              <a:off x="5759353" y="4686728"/>
              <a:ext cx="367657" cy="371774"/>
            </a:xfrm>
            <a:prstGeom prst="arc">
              <a:avLst>
                <a:gd name="adj1" fmla="val 16730560"/>
                <a:gd name="adj2" fmla="val 0"/>
              </a:avLst>
            </a:prstGeom>
            <a:ln w="25400" cap="rnd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49" name="弧形 148"/>
          <p:cNvSpPr/>
          <p:nvPr/>
        </p:nvSpPr>
        <p:spPr>
          <a:xfrm rot="15944160">
            <a:off x="2737516" y="4460923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pic>
        <p:nvPicPr>
          <p:cNvPr id="160" name="圖片 15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917" y="189015"/>
            <a:ext cx="442593" cy="1921785"/>
          </a:xfrm>
          <a:prstGeom prst="rect">
            <a:avLst/>
          </a:prstGeom>
        </p:spPr>
      </p:pic>
      <p:sp>
        <p:nvSpPr>
          <p:cNvPr id="159" name="流程圖: 程序 158">
            <a:hlinkClick r:id="rId7" action="ppaction://hlinksldjump"/>
          </p:cNvPr>
          <p:cNvSpPr/>
          <p:nvPr/>
        </p:nvSpPr>
        <p:spPr>
          <a:xfrm>
            <a:off x="1653602" y="3921773"/>
            <a:ext cx="250009" cy="143181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1" name="流程圖: 程序 160">
            <a:hlinkClick r:id="rId8" action="ppaction://hlinksldjump"/>
          </p:cNvPr>
          <p:cNvSpPr/>
          <p:nvPr/>
        </p:nvSpPr>
        <p:spPr>
          <a:xfrm>
            <a:off x="2136058" y="3926137"/>
            <a:ext cx="250009" cy="859586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2" name="流程圖: 程序 161">
            <a:hlinkClick r:id="rId9" action="ppaction://hlinksldjump"/>
          </p:cNvPr>
          <p:cNvSpPr/>
          <p:nvPr/>
        </p:nvSpPr>
        <p:spPr>
          <a:xfrm>
            <a:off x="2599460" y="3943143"/>
            <a:ext cx="250009" cy="1069814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3" name="流程圖: 程序 162">
            <a:hlinkClick r:id="rId10" action="ppaction://hlinksldjump"/>
          </p:cNvPr>
          <p:cNvSpPr/>
          <p:nvPr/>
        </p:nvSpPr>
        <p:spPr>
          <a:xfrm>
            <a:off x="3037958" y="3946301"/>
            <a:ext cx="250009" cy="1010184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4" name="流程圖: 程序 163">
            <a:hlinkClick r:id="rId11" action="ppaction://hlinksldjump"/>
          </p:cNvPr>
          <p:cNvSpPr/>
          <p:nvPr/>
        </p:nvSpPr>
        <p:spPr>
          <a:xfrm>
            <a:off x="4243793" y="3826371"/>
            <a:ext cx="232409" cy="83431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5" name="流程圖: 程序 164">
            <a:hlinkClick r:id="rId12" action="ppaction://hlinksldjump"/>
          </p:cNvPr>
          <p:cNvSpPr/>
          <p:nvPr/>
        </p:nvSpPr>
        <p:spPr>
          <a:xfrm>
            <a:off x="4616775" y="3845101"/>
            <a:ext cx="209431" cy="821713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6" name="流程圖: 程序 165">
            <a:hlinkClick r:id="rId13" action="ppaction://hlinksldjump"/>
          </p:cNvPr>
          <p:cNvSpPr/>
          <p:nvPr/>
        </p:nvSpPr>
        <p:spPr>
          <a:xfrm>
            <a:off x="4951426" y="3830253"/>
            <a:ext cx="227354" cy="1459797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7" name="流程圖: 程序 166">
            <a:hlinkClick r:id="rId14" action="ppaction://hlinksldjump"/>
          </p:cNvPr>
          <p:cNvSpPr/>
          <p:nvPr/>
        </p:nvSpPr>
        <p:spPr>
          <a:xfrm>
            <a:off x="6202046" y="3840673"/>
            <a:ext cx="221188" cy="397950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8" name="流程圖: 程序 167">
            <a:hlinkClick r:id="rId15" action="ppaction://hlinksldjump"/>
          </p:cNvPr>
          <p:cNvSpPr/>
          <p:nvPr/>
        </p:nvSpPr>
        <p:spPr>
          <a:xfrm>
            <a:off x="6535423" y="3832811"/>
            <a:ext cx="215435" cy="1696733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1" name="頁尾版面配置區 4"/>
          <p:cNvSpPr txBox="1">
            <a:spLocks/>
          </p:cNvSpPr>
          <p:nvPr/>
        </p:nvSpPr>
        <p:spPr>
          <a:xfrm>
            <a:off x="0" y="630989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©</a:t>
            </a:r>
            <a:r>
              <a:rPr lang="zh-TW" altLang="en-US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教育局言語及聽覺服務組</a:t>
            </a:r>
            <a:endParaRPr lang="en-US" b="1" spc="50" baseline="0" dirty="0">
              <a:solidFill>
                <a:schemeClr val="bg1">
                  <a:lumMod val="6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584140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25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25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2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2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800000">
                                      <p:cBhvr>
                                        <p:cTn id="110" dur="4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3.33333E-6 L -0.0125 -0.00023 " pathEditMode="relative" rAng="0" ptsTypes="AA">
                                      <p:cBhvr>
                                        <p:cTn id="112" dur="2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500" y="-2300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900"/>
                            </p:stCondLst>
                            <p:childTnLst>
                              <p:par>
                                <p:cTn id="116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 animBg="1"/>
      <p:bldP spid="107" grpId="0" animBg="1"/>
      <p:bldP spid="108" grpId="0"/>
      <p:bldP spid="109" grpId="0"/>
      <p:bldP spid="111" grpId="0"/>
      <p:bldP spid="112" grpId="0"/>
      <p:bldP spid="114" grpId="0"/>
      <p:bldP spid="116" grpId="0"/>
      <p:bldP spid="155" grpId="0" animBg="1"/>
      <p:bldP spid="169" grpId="0"/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9" grpId="0" animBg="1"/>
      <p:bldP spid="159" grpId="0"/>
      <p:bldP spid="161" grpId="0"/>
      <p:bldP spid="162" grpId="0"/>
      <p:bldP spid="163" grpId="0"/>
      <p:bldP spid="164" grpId="0"/>
      <p:bldP spid="165" grpId="0"/>
      <p:bldP spid="166" grpId="0"/>
      <p:bldP spid="167" grpId="0"/>
      <p:bldP spid="168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投影片編號版面配置區 3"/>
          <p:cNvSpPr txBox="1">
            <a:spLocks/>
          </p:cNvSpPr>
          <p:nvPr/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 vert="horz" rtlCol="0" anchor="ctr"/>
          <a:lstStyle>
            <a:defPPr>
              <a:defRPr lang="en-US"/>
            </a:defPPr>
            <a:lvl1pPr algn="ctr" rtl="0" fontAlgn="auto">
              <a:spcBef>
                <a:spcPts val="0"/>
              </a:spcBef>
              <a:spcAft>
                <a:spcPts val="0"/>
              </a:spcAft>
              <a:defRPr kumimoji="0" sz="1400" b="1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charset="0"/>
                <a:ea typeface="新細明體" charset="-120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charset="0"/>
                <a:ea typeface="新細明體" charset="-120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charset="0"/>
                <a:ea typeface="新細明體" charset="-120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charset="0"/>
                <a:ea typeface="新細明體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charset="0"/>
                <a:ea typeface="新細明體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charset="0"/>
                <a:ea typeface="新細明體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charset="0"/>
                <a:ea typeface="新細明體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charset="0"/>
                <a:ea typeface="新細明體" charset="-120"/>
                <a:cs typeface="+mn-cs"/>
              </a:defRPr>
            </a:lvl9pPr>
          </a:lstStyle>
          <a:p>
            <a:fld id="{615DD1C8-0560-4461-B8B6-A1AFA9F5C4F2}" type="slidenum">
              <a:rPr lang="zh-HK" altLang="en-US" smtClean="0">
                <a:latin typeface="Arial" panose="020B0604020202020204" pitchFamily="34" charset="0"/>
              </a:rPr>
              <a:pPr/>
              <a:t>51</a:t>
            </a:fld>
            <a:endParaRPr lang="zh-HK" altLang="en-US" dirty="0">
              <a:latin typeface="Arial" panose="020B0604020202020204" pitchFamily="34" charset="0"/>
            </a:endParaRPr>
          </a:p>
        </p:txBody>
      </p:sp>
      <p:cxnSp>
        <p:nvCxnSpPr>
          <p:cNvPr id="17" name="直線接點 16"/>
          <p:cNvCxnSpPr/>
          <p:nvPr/>
        </p:nvCxnSpPr>
        <p:spPr>
          <a:xfrm>
            <a:off x="4183947" y="1312985"/>
            <a:ext cx="0" cy="4712677"/>
          </a:xfrm>
          <a:prstGeom prst="line">
            <a:avLst/>
          </a:prstGeom>
          <a:ln w="31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>
            <a:extLst>
              <a:ext uri="{FF2B5EF4-FFF2-40B4-BE49-F238E27FC236}">
                <a16:creationId xmlns:a16="http://schemas.microsoft.com/office/drawing/2014/main" id="{4F9F72F2-D0B0-42C0-9929-7D44A0E7034D}"/>
              </a:ext>
            </a:extLst>
          </p:cNvPr>
          <p:cNvSpPr/>
          <p:nvPr/>
        </p:nvSpPr>
        <p:spPr>
          <a:xfrm>
            <a:off x="6747111" y="4257008"/>
            <a:ext cx="11400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dirty="0" smtClean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dirty="0" smtClean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分</a:t>
            </a:r>
            <a:r>
              <a:rPr lang="zh-TW" altLang="en-US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句</a:t>
            </a:r>
            <a:r>
              <a:rPr lang="zh-TW" altLang="en-US" dirty="0" smtClean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二 </a:t>
            </a:r>
            <a:r>
              <a:rPr lang="en-US" altLang="zh-TW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HK" altLang="en-US" dirty="0">
              <a:solidFill>
                <a:schemeClr val="accent6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E59B3C95-1106-494A-A59F-9B01C74FD520}"/>
              </a:ext>
            </a:extLst>
          </p:cNvPr>
          <p:cNvSpPr/>
          <p:nvPr/>
        </p:nvSpPr>
        <p:spPr>
          <a:xfrm>
            <a:off x="5825538" y="2115973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TW" altLang="en-US" sz="2400" b="1" u="sng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邏輯關係</a:t>
            </a:r>
          </a:p>
        </p:txBody>
      </p:sp>
      <p:pic>
        <p:nvPicPr>
          <p:cNvPr id="20" name="圖片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5633" y="3364992"/>
            <a:ext cx="757889" cy="757889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5251455" y="4257008"/>
            <a:ext cx="11400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dirty="0" smtClean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dirty="0" smtClean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分</a:t>
            </a:r>
            <a:r>
              <a:rPr lang="zh-TW" altLang="en-US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句</a:t>
            </a:r>
            <a:r>
              <a:rPr lang="zh-TW" altLang="en-US" dirty="0" smtClean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一 </a:t>
            </a:r>
            <a:r>
              <a:rPr lang="en-US" altLang="zh-TW" dirty="0" smtClean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HK" altLang="en-US" dirty="0">
              <a:latin typeface="Arial" panose="020B0604020202020204" pitchFamily="34" charset="0"/>
            </a:endParaRPr>
          </a:p>
        </p:txBody>
      </p:sp>
      <p:pic>
        <p:nvPicPr>
          <p:cNvPr id="24" name="圖片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3755" y="2898237"/>
            <a:ext cx="1224644" cy="1224644"/>
          </a:xfrm>
          <a:prstGeom prst="rect">
            <a:avLst/>
          </a:prstGeom>
        </p:spPr>
      </p:pic>
      <p:sp>
        <p:nvSpPr>
          <p:cNvPr id="2" name="文字方塊 1"/>
          <p:cNvSpPr txBox="1"/>
          <p:nvPr/>
        </p:nvSpPr>
        <p:spPr>
          <a:xfrm>
            <a:off x="6170494" y="3258452"/>
            <a:ext cx="396592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HK" sz="4000" dirty="0" smtClean="0">
                <a:solidFill>
                  <a:srgbClr val="00B050"/>
                </a:solidFill>
                <a:latin typeface="Arial" panose="020B0604020202020204" pitchFamily="34" charset="0"/>
              </a:rPr>
              <a:t>+</a:t>
            </a:r>
            <a:endParaRPr lang="zh-HK" altLang="en-US" sz="4000" dirty="0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  <p:sp>
        <p:nvSpPr>
          <p:cNvPr id="25" name="內容版面配置區 2">
            <a:extLst>
              <a:ext uri="{FF2B5EF4-FFF2-40B4-BE49-F238E27FC236}">
                <a16:creationId xmlns:a16="http://schemas.microsoft.com/office/drawing/2014/main" id="{11247185-E26A-44F6-988C-52B0CD1E4CA0}"/>
              </a:ext>
            </a:extLst>
          </p:cNvPr>
          <p:cNvSpPr txBox="1">
            <a:spLocks/>
          </p:cNvSpPr>
          <p:nvPr/>
        </p:nvSpPr>
        <p:spPr bwMode="auto">
          <a:xfrm>
            <a:off x="933313" y="1961864"/>
            <a:ext cx="2857036" cy="2926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273044" indent="-273044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"/>
              <a:defRPr sz="24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1pPr>
            <a:lvl2pPr marL="639747" indent="-273044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1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2pPr>
            <a:lvl3pPr marL="914377" indent="-18255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0752F"/>
              </a:buClr>
              <a:buSzPct val="60000"/>
              <a:buFont typeface="Wingdings" panose="05000000000000000000" pitchFamily="2" charset="2"/>
              <a:buChar char=""/>
              <a:defRPr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3pPr>
            <a:lvl4pPr marL="1187421" indent="-18255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C3AE"/>
              </a:buClr>
              <a:buSzPct val="60000"/>
              <a:buFont typeface="Wingdings" panose="05000000000000000000" pitchFamily="2" charset="2"/>
              <a:buChar char=""/>
              <a:defRPr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4pPr>
            <a:lvl5pPr marL="1462051" indent="-18255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DCAE9"/>
              </a:buClr>
              <a:buSzPct val="68000"/>
              <a:buFont typeface="Wingdings 2" panose="05020102010507070707" pitchFamily="18" charset="2"/>
              <a:buChar char=""/>
              <a:defRPr sz="16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5pPr>
            <a:lvl6pPr marL="1737317" indent="-182875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30" indent="-182875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285943" indent="-182875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14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560256" indent="-182875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>
              <a:lnSpc>
                <a:spcPct val="150000"/>
              </a:lnSpc>
              <a:buClrTx/>
              <a:buSzPct val="55000"/>
              <a:buFont typeface="Wingdings" panose="05000000000000000000" pitchFamily="2" charset="2"/>
              <a:buChar char="l"/>
            </a:pPr>
            <a:r>
              <a:rPr lang="zh-TW" altLang="en-US" sz="1600" b="1" spc="300" dirty="0" smtClean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後面</a:t>
            </a:r>
            <a:r>
              <a:rPr lang="zh-TW" altLang="en-US" sz="1600" b="1" spc="300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分句</a:t>
            </a:r>
            <a:r>
              <a:rPr lang="zh-TW" altLang="en-US" sz="1600" b="1" spc="300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表達的意思比前面分句表達的</a:t>
            </a:r>
            <a:r>
              <a:rPr lang="zh-TW" altLang="en-US" sz="1600" b="1" spc="300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更進</a:t>
            </a:r>
            <a:r>
              <a:rPr lang="zh-TW" altLang="en-US" sz="1600" b="1" spc="300" dirty="0" smtClean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一層</a:t>
            </a:r>
            <a:endParaRPr lang="en-US" altLang="zh-TW" sz="1600" b="1" spc="300" dirty="0" smtClean="0">
              <a:solidFill>
                <a:schemeClr val="accent1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 defTabSz="914400">
              <a:lnSpc>
                <a:spcPct val="150000"/>
              </a:lnSpc>
              <a:buClrTx/>
              <a:buSzPct val="55000"/>
              <a:buNone/>
            </a:pPr>
            <a:endParaRPr lang="en-US" altLang="zh-TW" sz="1600" b="1" spc="300" dirty="0">
              <a:solidFill>
                <a:schemeClr val="accent6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defTabSz="914400">
              <a:lnSpc>
                <a:spcPct val="150000"/>
              </a:lnSpc>
              <a:buClrTx/>
              <a:buSzPct val="55000"/>
              <a:buFont typeface="Wingdings" panose="05000000000000000000" pitchFamily="2" charset="2"/>
              <a:buChar char="l"/>
            </a:pPr>
            <a:r>
              <a:rPr lang="zh-TW" altLang="en-US" sz="1600" b="1" spc="300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所謂更進一層，就是表示</a:t>
            </a:r>
            <a:r>
              <a:rPr lang="zh-TW" altLang="en-US" sz="1600" b="1" spc="300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程度</a:t>
            </a:r>
            <a:r>
              <a:rPr lang="zh-HK" altLang="en-US" sz="1600" b="1" spc="300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由淺至深</a:t>
            </a:r>
            <a:r>
              <a:rPr lang="zh-HK" altLang="en-US" sz="1600" b="1" spc="300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HK" altLang="en-US" sz="1600" b="1" spc="300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數量由少到多</a:t>
            </a:r>
            <a:r>
              <a:rPr lang="zh-HK" altLang="en-US" sz="1600" b="1" spc="300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、或</a:t>
            </a:r>
            <a:r>
              <a:rPr lang="zh-TW" altLang="en-US" sz="1600" b="1" spc="300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範圍</a:t>
            </a:r>
            <a:r>
              <a:rPr lang="zh-HK" altLang="en-US" sz="1600" b="1" spc="300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由小至大</a:t>
            </a:r>
            <a:r>
              <a:rPr lang="zh-HK" altLang="en-US" sz="1600" b="1" spc="300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等等</a:t>
            </a:r>
            <a:endParaRPr lang="en-US" altLang="zh-TW" sz="1600" b="1" spc="300" dirty="0">
              <a:solidFill>
                <a:schemeClr val="accent6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12" name="群組 11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3" name="圓角化單一角落矩形 12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 dirty="0">
                <a:latin typeface="Arial" panose="020B0604020202020204" pitchFamily="34" charset="0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6FAC46"/>
                </a:gs>
                <a:gs pos="22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 dirty="0">
                <a:latin typeface="Arial" panose="020B0604020202020204" pitchFamily="34" charset="0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57A777"/>
                  </a:solidFill>
                  <a:latin typeface="Arial" panose="020B0604020202020204" pitchFamily="34" charset="0"/>
                  <a:ea typeface="微軟正黑體"/>
                </a:rPr>
                <a:t>介紹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80003" y="1008322"/>
              <a:ext cx="480131" cy="1569316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59AF64"/>
                  </a:solidFill>
                  <a:latin typeface="Arial" panose="020B0604020202020204" pitchFamily="34" charset="0"/>
                  <a:ea typeface="微軟正黑體"/>
                </a:rPr>
                <a:t>功</a:t>
              </a:r>
              <a:r>
                <a:rPr lang="zh-HK" altLang="en-US" sz="1600" b="1" spc="300" dirty="0">
                  <a:solidFill>
                    <a:srgbClr val="59AF64"/>
                  </a:solidFill>
                  <a:latin typeface="Arial" panose="020B0604020202020204" pitchFamily="34" charset="0"/>
                  <a:ea typeface="微軟正黑體"/>
                </a:rPr>
                <a:t>用</a:t>
              </a:r>
              <a:r>
                <a:rPr lang="zh-TW" altLang="en-US" sz="1600" b="1" spc="300" dirty="0">
                  <a:solidFill>
                    <a:srgbClr val="59AF64"/>
                  </a:solidFill>
                  <a:latin typeface="Arial" panose="020B0604020202020204" pitchFamily="34" charset="0"/>
                  <a:ea typeface="微軟正黑體"/>
                </a:rPr>
                <a:t>和</a:t>
              </a:r>
              <a:r>
                <a:rPr lang="zh-HK" altLang="en-US" sz="1600" b="1" spc="300" dirty="0">
                  <a:solidFill>
                    <a:srgbClr val="59AF64"/>
                  </a:solidFill>
                  <a:latin typeface="Arial" panose="020B0604020202020204" pitchFamily="34" charset="0"/>
                  <a:ea typeface="微軟正黑體"/>
                </a:rPr>
                <a:t>特徵</a:t>
              </a:r>
              <a:endParaRPr lang="en-US" altLang="zh-HK" sz="1600" b="1" spc="300" dirty="0">
                <a:solidFill>
                  <a:srgbClr val="59AF64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22" name="直線接點 21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6FAC4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投影片編號版面配置區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086701D-139E-4D25-B877-4D4C207AA5AA}" type="slidenum">
              <a:rPr lang="zh-HK" altLang="en-US" smtClean="0"/>
              <a:pPr/>
              <a:t>51</a:t>
            </a:fld>
            <a:endParaRPr lang="zh-HK" altLang="en-US" dirty="0"/>
          </a:p>
        </p:txBody>
      </p:sp>
      <p:sp>
        <p:nvSpPr>
          <p:cNvPr id="26" name="手繪多邊形 25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HK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遞進</a:t>
            </a:r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19749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3" grpId="0"/>
      <p:bldP spid="2" grpId="0"/>
      <p:bldP spid="25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直線接點 16"/>
          <p:cNvCxnSpPr/>
          <p:nvPr/>
        </p:nvCxnSpPr>
        <p:spPr>
          <a:xfrm>
            <a:off x="4183947" y="1312985"/>
            <a:ext cx="0" cy="4712677"/>
          </a:xfrm>
          <a:prstGeom prst="line">
            <a:avLst/>
          </a:prstGeom>
          <a:ln w="31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5349825" y="1764089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2000" b="1" u="sng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表示</a:t>
            </a:r>
            <a:r>
              <a:rPr lang="zh-TW" altLang="en-US" sz="2000" b="1" u="sng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程度由淺至深</a:t>
            </a:r>
            <a:endParaRPr lang="zh-HK" altLang="en-US" sz="2000" b="1" u="sng" dirty="0">
              <a:solidFill>
                <a:schemeClr val="accent1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3737" y="2567077"/>
            <a:ext cx="2870103" cy="97305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177060" y="4426505"/>
            <a:ext cx="3050064" cy="8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b="1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高空擲物</a:t>
            </a:r>
            <a:r>
              <a:rPr lang="zh-HK" altLang="en-US" b="1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en-US" b="1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違例者</a:t>
            </a:r>
            <a:r>
              <a:rPr lang="zh-TW" altLang="en-US" b="1" spc="300" dirty="0">
                <a:solidFill>
                  <a:srgbClr val="8A9F6D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可被</a:t>
            </a:r>
            <a:r>
              <a:rPr lang="zh-HK" altLang="en-US" b="1" spc="300" dirty="0">
                <a:solidFill>
                  <a:srgbClr val="8A9F6D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罰款</a:t>
            </a:r>
            <a:r>
              <a:rPr lang="zh-HK" altLang="en-US" b="1" spc="300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HK" altLang="en-US" b="1" u="sng" spc="300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甚至</a:t>
            </a:r>
            <a:r>
              <a:rPr lang="zh-HK" altLang="en-US" b="1" spc="300" dirty="0" smtClean="0">
                <a:solidFill>
                  <a:srgbClr val="1F5B1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監禁</a:t>
            </a:r>
            <a:r>
              <a:rPr lang="zh-HK" altLang="en-US" b="1" spc="300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zh-HK" altLang="en-US" b="1" spc="300" dirty="0">
              <a:solidFill>
                <a:schemeClr val="accent6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1" name="矩形: 剪去單一角落 2">
            <a:extLst>
              <a:ext uri="{FF2B5EF4-FFF2-40B4-BE49-F238E27FC236}">
                <a16:creationId xmlns:a16="http://schemas.microsoft.com/office/drawing/2014/main" id="{4F72D8B3-EC79-4482-89EE-6EBEA0551F6A}"/>
              </a:ext>
            </a:extLst>
          </p:cNvPr>
          <p:cNvSpPr/>
          <p:nvPr/>
        </p:nvSpPr>
        <p:spPr>
          <a:xfrm>
            <a:off x="4775431" y="4267199"/>
            <a:ext cx="3615659" cy="1245621"/>
          </a:xfrm>
          <a:prstGeom prst="snip1Rect">
            <a:avLst/>
          </a:prstGeom>
          <a:noFill/>
          <a:ln w="127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25" name="橢圓 24"/>
          <p:cNvSpPr/>
          <p:nvPr/>
        </p:nvSpPr>
        <p:spPr>
          <a:xfrm>
            <a:off x="4630371" y="3992553"/>
            <a:ext cx="503093" cy="503093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例</a:t>
            </a:r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26" name="內容版面配置區 2">
            <a:extLst>
              <a:ext uri="{FF2B5EF4-FFF2-40B4-BE49-F238E27FC236}">
                <a16:creationId xmlns:a16="http://schemas.microsoft.com/office/drawing/2014/main" id="{11247185-E26A-44F6-988C-52B0CD1E4CA0}"/>
              </a:ext>
            </a:extLst>
          </p:cNvPr>
          <p:cNvSpPr txBox="1">
            <a:spLocks/>
          </p:cNvSpPr>
          <p:nvPr/>
        </p:nvSpPr>
        <p:spPr bwMode="auto">
          <a:xfrm>
            <a:off x="933313" y="1961864"/>
            <a:ext cx="2857036" cy="2926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273044" indent="-273044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"/>
              <a:defRPr sz="24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1pPr>
            <a:lvl2pPr marL="639747" indent="-273044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1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2pPr>
            <a:lvl3pPr marL="914377" indent="-18255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0752F"/>
              </a:buClr>
              <a:buSzPct val="60000"/>
              <a:buFont typeface="Wingdings" panose="05000000000000000000" pitchFamily="2" charset="2"/>
              <a:buChar char=""/>
              <a:defRPr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3pPr>
            <a:lvl4pPr marL="1187421" indent="-18255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C3AE"/>
              </a:buClr>
              <a:buSzPct val="60000"/>
              <a:buFont typeface="Wingdings" panose="05000000000000000000" pitchFamily="2" charset="2"/>
              <a:buChar char=""/>
              <a:defRPr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4pPr>
            <a:lvl5pPr marL="1462051" indent="-18255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DCAE9"/>
              </a:buClr>
              <a:buSzPct val="68000"/>
              <a:buFont typeface="Wingdings 2" panose="05020102010507070707" pitchFamily="18" charset="2"/>
              <a:buChar char=""/>
              <a:defRPr sz="16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5pPr>
            <a:lvl6pPr marL="1737317" indent="-182875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30" indent="-182875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285943" indent="-182875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14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560256" indent="-182875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>
              <a:lnSpc>
                <a:spcPct val="150000"/>
              </a:lnSpc>
              <a:buClrTx/>
              <a:buSzPct val="55000"/>
              <a:buFont typeface="Wingdings" panose="05000000000000000000" pitchFamily="2" charset="2"/>
              <a:buChar char="l"/>
            </a:pPr>
            <a:r>
              <a:rPr lang="zh-TW" altLang="en-US" sz="1600" b="1" spc="300" dirty="0" smtClean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後面</a:t>
            </a:r>
            <a:r>
              <a:rPr lang="zh-TW" altLang="en-US" sz="1600" b="1" spc="300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分句</a:t>
            </a:r>
            <a:r>
              <a:rPr lang="zh-TW" altLang="en-US" sz="1600" b="1" spc="300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表達的意思比前面分句表達的</a:t>
            </a:r>
            <a:r>
              <a:rPr lang="zh-TW" altLang="en-US" sz="1600" b="1" spc="300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更進</a:t>
            </a:r>
            <a:r>
              <a:rPr lang="zh-TW" altLang="en-US" sz="1600" b="1" spc="300" dirty="0" smtClean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一層</a:t>
            </a:r>
            <a:endParaRPr lang="en-US" altLang="zh-TW" sz="1600" b="1" spc="300" dirty="0" smtClean="0">
              <a:solidFill>
                <a:schemeClr val="accent1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 defTabSz="914400">
              <a:lnSpc>
                <a:spcPct val="150000"/>
              </a:lnSpc>
              <a:buClrTx/>
              <a:buSzPct val="55000"/>
              <a:buNone/>
            </a:pPr>
            <a:endParaRPr lang="en-US" altLang="zh-TW" sz="1600" b="1" spc="300" dirty="0">
              <a:solidFill>
                <a:schemeClr val="accent6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defTabSz="914400">
              <a:lnSpc>
                <a:spcPct val="150000"/>
              </a:lnSpc>
              <a:buClrTx/>
              <a:buSzPct val="55000"/>
              <a:buFont typeface="Wingdings" panose="05000000000000000000" pitchFamily="2" charset="2"/>
              <a:buChar char="l"/>
            </a:pPr>
            <a:r>
              <a:rPr lang="zh-TW" altLang="en-US" sz="1600" b="1" spc="300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所謂更進一層，就是表示</a:t>
            </a:r>
            <a:r>
              <a:rPr lang="zh-TW" altLang="en-US" sz="1600" b="1" spc="300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程度</a:t>
            </a:r>
            <a:r>
              <a:rPr lang="zh-HK" altLang="en-US" sz="1600" b="1" spc="300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由淺至深</a:t>
            </a:r>
            <a:r>
              <a:rPr lang="zh-HK" altLang="en-US" sz="1600" b="1" spc="300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、數量由少到多、或</a:t>
            </a:r>
            <a:r>
              <a:rPr lang="zh-TW" altLang="en-US" sz="1600" b="1" spc="300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範圍</a:t>
            </a:r>
            <a:r>
              <a:rPr lang="zh-HK" altLang="en-US" sz="1600" b="1" spc="300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由小至大等等</a:t>
            </a:r>
            <a:endParaRPr lang="en-US" altLang="zh-TW" sz="1600" b="1" spc="300" dirty="0">
              <a:solidFill>
                <a:schemeClr val="accent6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12" name="群組 11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3" name="圓角化單一角落矩形 12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 dirty="0">
                <a:latin typeface="Arial" panose="020B0604020202020204" pitchFamily="34" charset="0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6FAC46"/>
                </a:gs>
                <a:gs pos="22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 dirty="0">
                <a:latin typeface="Arial" panose="020B0604020202020204" pitchFamily="34" charset="0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57A777"/>
                  </a:solidFill>
                  <a:latin typeface="Arial" panose="020B0604020202020204" pitchFamily="34" charset="0"/>
                  <a:ea typeface="微軟正黑體"/>
                </a:rPr>
                <a:t>介紹</a:t>
              </a:r>
            </a:p>
          </p:txBody>
        </p:sp>
        <p:sp>
          <p:nvSpPr>
            <p:cNvPr id="18" name="矩形 17"/>
            <p:cNvSpPr/>
            <p:nvPr/>
          </p:nvSpPr>
          <p:spPr>
            <a:xfrm>
              <a:off x="80003" y="1008321"/>
              <a:ext cx="480131" cy="1861487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59AF64"/>
                  </a:solidFill>
                  <a:latin typeface="Arial" panose="020B0604020202020204" pitchFamily="34" charset="0"/>
                  <a:ea typeface="微軟正黑體"/>
                </a:rPr>
                <a:t>功</a:t>
              </a:r>
              <a:r>
                <a:rPr lang="zh-HK" altLang="en-US" sz="1600" b="1" spc="300" dirty="0">
                  <a:solidFill>
                    <a:srgbClr val="59AF64"/>
                  </a:solidFill>
                  <a:latin typeface="Arial" panose="020B0604020202020204" pitchFamily="34" charset="0"/>
                  <a:ea typeface="微軟正黑體"/>
                </a:rPr>
                <a:t>用</a:t>
              </a:r>
              <a:r>
                <a:rPr lang="zh-TW" altLang="en-US" sz="1600" b="1" spc="300" dirty="0">
                  <a:solidFill>
                    <a:srgbClr val="59AF64"/>
                  </a:solidFill>
                  <a:latin typeface="Arial" panose="020B0604020202020204" pitchFamily="34" charset="0"/>
                  <a:ea typeface="微軟正黑體"/>
                </a:rPr>
                <a:t>和</a:t>
              </a:r>
              <a:r>
                <a:rPr lang="zh-HK" altLang="en-US" sz="1600" b="1" spc="300" dirty="0">
                  <a:solidFill>
                    <a:srgbClr val="59AF64"/>
                  </a:solidFill>
                  <a:latin typeface="Arial" panose="020B0604020202020204" pitchFamily="34" charset="0"/>
                  <a:ea typeface="微軟正黑體"/>
                </a:rPr>
                <a:t>特徵</a:t>
              </a:r>
              <a:endParaRPr lang="en-US" altLang="zh-HK" sz="1600" b="1" spc="300" dirty="0">
                <a:solidFill>
                  <a:srgbClr val="59AF64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19" name="直線接點 18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6FAC4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086701D-139E-4D25-B877-4D4C207AA5AA}" type="slidenum">
              <a:rPr lang="zh-HK" altLang="en-US" smtClean="0"/>
              <a:pPr/>
              <a:t>52</a:t>
            </a:fld>
            <a:endParaRPr lang="zh-HK" altLang="en-US" dirty="0"/>
          </a:p>
        </p:txBody>
      </p:sp>
      <p:sp>
        <p:nvSpPr>
          <p:cNvPr id="20" name="手繪多邊形 19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HK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遞進</a:t>
            </a:r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55046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21" grpId="0" animBg="1"/>
      <p:bldP spid="25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內容版面配置區 2">
            <a:extLst>
              <a:ext uri="{FF2B5EF4-FFF2-40B4-BE49-F238E27FC236}">
                <a16:creationId xmlns:a16="http://schemas.microsoft.com/office/drawing/2014/main" id="{11247185-E26A-44F6-988C-52B0CD1E4CA0}"/>
              </a:ext>
            </a:extLst>
          </p:cNvPr>
          <p:cNvSpPr txBox="1">
            <a:spLocks/>
          </p:cNvSpPr>
          <p:nvPr/>
        </p:nvSpPr>
        <p:spPr bwMode="auto">
          <a:xfrm>
            <a:off x="933313" y="1961864"/>
            <a:ext cx="2857036" cy="2926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273044" indent="-273044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"/>
              <a:defRPr sz="24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1pPr>
            <a:lvl2pPr marL="639747" indent="-273044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1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2pPr>
            <a:lvl3pPr marL="914377" indent="-18255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0752F"/>
              </a:buClr>
              <a:buSzPct val="60000"/>
              <a:buFont typeface="Wingdings" panose="05000000000000000000" pitchFamily="2" charset="2"/>
              <a:buChar char=""/>
              <a:defRPr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3pPr>
            <a:lvl4pPr marL="1187421" indent="-18255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C3AE"/>
              </a:buClr>
              <a:buSzPct val="60000"/>
              <a:buFont typeface="Wingdings" panose="05000000000000000000" pitchFamily="2" charset="2"/>
              <a:buChar char=""/>
              <a:defRPr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4pPr>
            <a:lvl5pPr marL="1462051" indent="-18255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DCAE9"/>
              </a:buClr>
              <a:buSzPct val="68000"/>
              <a:buFont typeface="Wingdings 2" panose="05020102010507070707" pitchFamily="18" charset="2"/>
              <a:buChar char=""/>
              <a:defRPr sz="16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5pPr>
            <a:lvl6pPr marL="1737317" indent="-182875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30" indent="-182875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285943" indent="-182875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14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560256" indent="-182875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>
              <a:lnSpc>
                <a:spcPct val="150000"/>
              </a:lnSpc>
              <a:buClrTx/>
              <a:buSzPct val="55000"/>
              <a:buFont typeface="Wingdings" panose="05000000000000000000" pitchFamily="2" charset="2"/>
              <a:buChar char="l"/>
            </a:pPr>
            <a:r>
              <a:rPr lang="zh-TW" altLang="en-US" sz="1600" b="1" spc="300" dirty="0" smtClean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後面</a:t>
            </a:r>
            <a:r>
              <a:rPr lang="zh-TW" altLang="en-US" sz="1600" b="1" spc="300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分句</a:t>
            </a:r>
            <a:r>
              <a:rPr lang="zh-TW" altLang="en-US" sz="1600" b="1" spc="300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表達的意思比前面分句表達的</a:t>
            </a:r>
            <a:r>
              <a:rPr lang="zh-TW" altLang="en-US" sz="1600" b="1" spc="300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更進</a:t>
            </a:r>
            <a:r>
              <a:rPr lang="zh-TW" altLang="en-US" sz="1600" b="1" spc="300" dirty="0" smtClean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一層</a:t>
            </a:r>
            <a:endParaRPr lang="en-US" altLang="zh-TW" sz="1600" b="1" spc="300" dirty="0" smtClean="0">
              <a:solidFill>
                <a:schemeClr val="accent1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 defTabSz="914400">
              <a:lnSpc>
                <a:spcPct val="150000"/>
              </a:lnSpc>
              <a:buClrTx/>
              <a:buSzPct val="55000"/>
              <a:buNone/>
            </a:pPr>
            <a:endParaRPr lang="en-US" altLang="zh-TW" sz="1600" b="1" spc="300" dirty="0">
              <a:solidFill>
                <a:schemeClr val="accent6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defTabSz="914400">
              <a:lnSpc>
                <a:spcPct val="150000"/>
              </a:lnSpc>
              <a:buClrTx/>
              <a:buSzPct val="55000"/>
              <a:buFont typeface="Wingdings" panose="05000000000000000000" pitchFamily="2" charset="2"/>
              <a:buChar char="l"/>
            </a:pPr>
            <a:r>
              <a:rPr lang="zh-TW" altLang="en-US" sz="1600" b="1" spc="300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所謂更進一層，就是表示程度</a:t>
            </a:r>
            <a:r>
              <a:rPr lang="zh-HK" altLang="en-US" sz="1600" b="1" spc="300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由淺至深、</a:t>
            </a:r>
            <a:r>
              <a:rPr lang="zh-HK" altLang="en-US" sz="1600" b="1" spc="300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數量由少到多</a:t>
            </a:r>
            <a:r>
              <a:rPr lang="zh-HK" altLang="en-US" sz="1600" b="1" spc="300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、或</a:t>
            </a:r>
            <a:r>
              <a:rPr lang="zh-TW" altLang="en-US" sz="1600" b="1" spc="300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範圍</a:t>
            </a:r>
            <a:r>
              <a:rPr lang="zh-HK" altLang="en-US" sz="1600" b="1" spc="300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由小至大等等</a:t>
            </a:r>
            <a:endParaRPr lang="en-US" altLang="zh-TW" sz="1600" b="1" spc="300" dirty="0">
              <a:solidFill>
                <a:schemeClr val="accent6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17" name="直線接點 16"/>
          <p:cNvCxnSpPr/>
          <p:nvPr/>
        </p:nvCxnSpPr>
        <p:spPr>
          <a:xfrm>
            <a:off x="4183947" y="1312985"/>
            <a:ext cx="0" cy="4712677"/>
          </a:xfrm>
          <a:prstGeom prst="line">
            <a:avLst/>
          </a:prstGeom>
          <a:ln w="31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5349825" y="1764089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2000" b="1" u="sng" dirty="0" smtClean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表示</a:t>
            </a:r>
            <a:r>
              <a:rPr lang="zh-TW" altLang="en-US" sz="2000" b="1" u="sng" dirty="0" smtClean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數</a:t>
            </a:r>
            <a:r>
              <a:rPr lang="zh-TW" altLang="en-US" sz="2000" b="1" u="sng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量</a:t>
            </a:r>
            <a:r>
              <a:rPr lang="zh-TW" altLang="en-US" sz="2000" b="1" u="sng" dirty="0" smtClean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由</a:t>
            </a:r>
            <a:r>
              <a:rPr lang="zh-TW" altLang="en-US" sz="2000" b="1" u="sng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少到多</a:t>
            </a:r>
            <a:endParaRPr lang="zh-HK" altLang="en-US" sz="2000" b="1" u="sng" dirty="0">
              <a:solidFill>
                <a:schemeClr val="accent1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177060" y="4426505"/>
            <a:ext cx="3050064" cy="12879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HK" altLang="en-US" b="1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這個新手機遊戲</a:t>
            </a:r>
            <a:r>
              <a:rPr lang="zh-HK" altLang="en-US" b="1" u="sng" spc="300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不但</a:t>
            </a:r>
            <a:r>
              <a:rPr lang="zh-HK" altLang="en-US" b="1" spc="300" dirty="0">
                <a:solidFill>
                  <a:srgbClr val="8A9F6D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深受學生歡迎</a:t>
            </a:r>
            <a:r>
              <a:rPr lang="zh-HK" altLang="en-US" b="1" spc="300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HK" altLang="en-US" b="1" u="sng" spc="300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而且</a:t>
            </a:r>
            <a:r>
              <a:rPr lang="zh-HK" altLang="en-US" b="1" spc="300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吸引了不少上班一族參與</a:t>
            </a:r>
            <a:r>
              <a:rPr lang="zh-HK" altLang="en-US" b="1" spc="300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</a:p>
        </p:txBody>
      </p:sp>
      <p:sp>
        <p:nvSpPr>
          <p:cNvPr id="21" name="矩形: 剪去單一角落 2">
            <a:extLst>
              <a:ext uri="{FF2B5EF4-FFF2-40B4-BE49-F238E27FC236}">
                <a16:creationId xmlns:a16="http://schemas.microsoft.com/office/drawing/2014/main" id="{4F72D8B3-EC79-4482-89EE-6EBEA0551F6A}"/>
              </a:ext>
            </a:extLst>
          </p:cNvPr>
          <p:cNvSpPr/>
          <p:nvPr/>
        </p:nvSpPr>
        <p:spPr>
          <a:xfrm>
            <a:off x="4775431" y="4267199"/>
            <a:ext cx="3615659" cy="1604211"/>
          </a:xfrm>
          <a:prstGeom prst="snip1Rect">
            <a:avLst/>
          </a:prstGeom>
          <a:noFill/>
          <a:ln w="127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25" name="橢圓 24"/>
          <p:cNvSpPr/>
          <p:nvPr/>
        </p:nvSpPr>
        <p:spPr>
          <a:xfrm>
            <a:off x="4630371" y="3992553"/>
            <a:ext cx="503093" cy="503093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例</a:t>
            </a:r>
            <a:endParaRPr lang="zh-HK" altLang="en-US" dirty="0">
              <a:latin typeface="Arial" panose="020B0604020202020204" pitchFamily="34" charset="0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1145" y="2530555"/>
            <a:ext cx="3091405" cy="1104662"/>
          </a:xfrm>
          <a:prstGeom prst="rect">
            <a:avLst/>
          </a:prstGeom>
        </p:spPr>
      </p:pic>
      <p:grpSp>
        <p:nvGrpSpPr>
          <p:cNvPr id="11" name="群組 10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2" name="圓角化單一角落矩形 11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 dirty="0">
                <a:latin typeface="Arial" panose="020B0604020202020204" pitchFamily="34" charset="0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6FAC46"/>
                </a:gs>
                <a:gs pos="22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 dirty="0">
                <a:latin typeface="Arial" panose="020B0604020202020204" pitchFamily="34" charset="0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57A777"/>
                  </a:solidFill>
                  <a:latin typeface="Arial" panose="020B0604020202020204" pitchFamily="34" charset="0"/>
                  <a:ea typeface="微軟正黑體"/>
                </a:rPr>
                <a:t>介紹</a:t>
              </a:r>
            </a:p>
          </p:txBody>
        </p:sp>
        <p:sp>
          <p:nvSpPr>
            <p:cNvPr id="18" name="矩形 17"/>
            <p:cNvSpPr/>
            <p:nvPr/>
          </p:nvSpPr>
          <p:spPr>
            <a:xfrm>
              <a:off x="80003" y="1008321"/>
              <a:ext cx="480131" cy="1522233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59AF64"/>
                  </a:solidFill>
                  <a:latin typeface="Arial" panose="020B0604020202020204" pitchFamily="34" charset="0"/>
                  <a:ea typeface="微軟正黑體"/>
                </a:rPr>
                <a:t>功</a:t>
              </a:r>
              <a:r>
                <a:rPr lang="zh-HK" altLang="en-US" sz="1600" b="1" spc="300" dirty="0">
                  <a:solidFill>
                    <a:srgbClr val="59AF64"/>
                  </a:solidFill>
                  <a:latin typeface="Arial" panose="020B0604020202020204" pitchFamily="34" charset="0"/>
                  <a:ea typeface="微軟正黑體"/>
                </a:rPr>
                <a:t>用</a:t>
              </a:r>
              <a:r>
                <a:rPr lang="zh-TW" altLang="en-US" sz="1600" b="1" spc="300" dirty="0">
                  <a:solidFill>
                    <a:srgbClr val="59AF64"/>
                  </a:solidFill>
                  <a:latin typeface="Arial" panose="020B0604020202020204" pitchFamily="34" charset="0"/>
                  <a:ea typeface="微軟正黑體"/>
                </a:rPr>
                <a:t>和</a:t>
              </a:r>
              <a:r>
                <a:rPr lang="zh-HK" altLang="en-US" sz="1600" b="1" spc="300" dirty="0">
                  <a:solidFill>
                    <a:srgbClr val="59AF64"/>
                  </a:solidFill>
                  <a:latin typeface="Arial" panose="020B0604020202020204" pitchFamily="34" charset="0"/>
                  <a:ea typeface="微軟正黑體"/>
                </a:rPr>
                <a:t>特徵</a:t>
              </a:r>
              <a:endParaRPr lang="en-US" altLang="zh-HK" sz="1600" b="1" spc="300" dirty="0">
                <a:solidFill>
                  <a:srgbClr val="59AF64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19" name="直線接點 18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6FAC4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投影片編號版面配置區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086701D-139E-4D25-B877-4D4C207AA5AA}" type="slidenum">
              <a:rPr lang="zh-HK" altLang="en-US" smtClean="0"/>
              <a:pPr/>
              <a:t>53</a:t>
            </a:fld>
            <a:endParaRPr lang="zh-HK" altLang="en-US" dirty="0"/>
          </a:p>
        </p:txBody>
      </p:sp>
      <p:sp>
        <p:nvSpPr>
          <p:cNvPr id="20" name="手繪多邊形 19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HK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遞進</a:t>
            </a:r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33219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21" grpId="0" animBg="1"/>
      <p:bldP spid="25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直線接點 16"/>
          <p:cNvCxnSpPr/>
          <p:nvPr/>
        </p:nvCxnSpPr>
        <p:spPr>
          <a:xfrm>
            <a:off x="4183947" y="1312985"/>
            <a:ext cx="0" cy="4712677"/>
          </a:xfrm>
          <a:prstGeom prst="line">
            <a:avLst/>
          </a:prstGeom>
          <a:ln w="31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5349825" y="1764089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2000" b="1" u="sng" dirty="0" smtClean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表示</a:t>
            </a:r>
            <a:r>
              <a:rPr lang="zh-TW" altLang="en-US" sz="2000" b="1" u="sng" dirty="0" smtClean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範</a:t>
            </a:r>
            <a:r>
              <a:rPr lang="zh-TW" altLang="en-US" sz="2000" b="1" u="sng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圍</a:t>
            </a:r>
            <a:r>
              <a:rPr lang="zh-TW" altLang="en-US" sz="2000" b="1" u="sng" dirty="0" smtClean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由</a:t>
            </a:r>
            <a:r>
              <a:rPr lang="zh-TW" altLang="en-US" sz="2000" b="1" u="sng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小至大</a:t>
            </a:r>
            <a:endParaRPr lang="zh-HK" altLang="en-US" sz="2000" b="1" u="sng" dirty="0">
              <a:solidFill>
                <a:schemeClr val="accent1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177060" y="4426505"/>
            <a:ext cx="3050064" cy="12879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HK" altLang="en-US" b="1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我們</a:t>
            </a:r>
            <a:r>
              <a:rPr lang="zh-HK" altLang="en-US" b="1" u="sng" spc="300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不僅</a:t>
            </a:r>
            <a:r>
              <a:rPr lang="zh-HK" altLang="en-US" b="1" spc="300" dirty="0">
                <a:solidFill>
                  <a:srgbClr val="8A9F6D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要愛護自己的寵物</a:t>
            </a:r>
            <a:r>
              <a:rPr lang="zh-HK" altLang="en-US" b="1" spc="300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HK" altLang="en-US" b="1" u="sng" spc="300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更</a:t>
            </a:r>
            <a:r>
              <a:rPr lang="zh-HK" altLang="en-US" b="1" spc="300" dirty="0">
                <a:solidFill>
                  <a:srgbClr val="1F5B1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要愛護大自然裏各種生物</a:t>
            </a:r>
            <a:r>
              <a:rPr lang="zh-HK" altLang="en-US" b="1" spc="300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zh-TW" altLang="en-US" b="1" spc="300" dirty="0">
              <a:solidFill>
                <a:schemeClr val="accent6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1" name="矩形: 剪去單一角落 2">
            <a:extLst>
              <a:ext uri="{FF2B5EF4-FFF2-40B4-BE49-F238E27FC236}">
                <a16:creationId xmlns:a16="http://schemas.microsoft.com/office/drawing/2014/main" id="{4F72D8B3-EC79-4482-89EE-6EBEA0551F6A}"/>
              </a:ext>
            </a:extLst>
          </p:cNvPr>
          <p:cNvSpPr/>
          <p:nvPr/>
        </p:nvSpPr>
        <p:spPr>
          <a:xfrm>
            <a:off x="4775431" y="4267200"/>
            <a:ext cx="3615659" cy="1584960"/>
          </a:xfrm>
          <a:prstGeom prst="snip1Rect">
            <a:avLst/>
          </a:prstGeom>
          <a:noFill/>
          <a:ln w="127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25" name="橢圓 24"/>
          <p:cNvSpPr/>
          <p:nvPr/>
        </p:nvSpPr>
        <p:spPr>
          <a:xfrm>
            <a:off x="4630371" y="3992553"/>
            <a:ext cx="503093" cy="503093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例</a:t>
            </a:r>
            <a:endParaRPr lang="zh-HK" altLang="en-US" dirty="0">
              <a:latin typeface="Arial" panose="020B0604020202020204" pitchFamily="34" charset="0"/>
            </a:endParaRP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3464" y="2355914"/>
            <a:ext cx="2719258" cy="1417078"/>
          </a:xfrm>
          <a:prstGeom prst="rect">
            <a:avLst/>
          </a:prstGeom>
        </p:spPr>
      </p:pic>
      <p:sp>
        <p:nvSpPr>
          <p:cNvPr id="12" name="內容版面配置區 2">
            <a:extLst>
              <a:ext uri="{FF2B5EF4-FFF2-40B4-BE49-F238E27FC236}">
                <a16:creationId xmlns:a16="http://schemas.microsoft.com/office/drawing/2014/main" id="{11247185-E26A-44F6-988C-52B0CD1E4CA0}"/>
              </a:ext>
            </a:extLst>
          </p:cNvPr>
          <p:cNvSpPr txBox="1">
            <a:spLocks/>
          </p:cNvSpPr>
          <p:nvPr/>
        </p:nvSpPr>
        <p:spPr bwMode="auto">
          <a:xfrm>
            <a:off x="933313" y="1961864"/>
            <a:ext cx="2857036" cy="2926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273044" indent="-273044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"/>
              <a:defRPr sz="24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1pPr>
            <a:lvl2pPr marL="639747" indent="-273044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1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2pPr>
            <a:lvl3pPr marL="914377" indent="-18255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0752F"/>
              </a:buClr>
              <a:buSzPct val="60000"/>
              <a:buFont typeface="Wingdings" panose="05000000000000000000" pitchFamily="2" charset="2"/>
              <a:buChar char=""/>
              <a:defRPr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3pPr>
            <a:lvl4pPr marL="1187421" indent="-18255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C3AE"/>
              </a:buClr>
              <a:buSzPct val="60000"/>
              <a:buFont typeface="Wingdings" panose="05000000000000000000" pitchFamily="2" charset="2"/>
              <a:buChar char=""/>
              <a:defRPr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4pPr>
            <a:lvl5pPr marL="1462051" indent="-18255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DCAE9"/>
              </a:buClr>
              <a:buSzPct val="68000"/>
              <a:buFont typeface="Wingdings 2" panose="05020102010507070707" pitchFamily="18" charset="2"/>
              <a:buChar char=""/>
              <a:defRPr sz="16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5pPr>
            <a:lvl6pPr marL="1737317" indent="-182875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30" indent="-182875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285943" indent="-182875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14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560256" indent="-182875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>
              <a:lnSpc>
                <a:spcPct val="150000"/>
              </a:lnSpc>
              <a:buClrTx/>
              <a:buSzPct val="55000"/>
              <a:buFont typeface="Wingdings" panose="05000000000000000000" pitchFamily="2" charset="2"/>
              <a:buChar char="l"/>
            </a:pPr>
            <a:r>
              <a:rPr lang="zh-TW" altLang="en-US" sz="1600" b="1" spc="300" dirty="0" smtClean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後面</a:t>
            </a:r>
            <a:r>
              <a:rPr lang="zh-TW" altLang="en-US" sz="1600" b="1" spc="300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分句</a:t>
            </a:r>
            <a:r>
              <a:rPr lang="zh-TW" altLang="en-US" sz="1600" b="1" spc="300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表達的意思比前面分句表達的</a:t>
            </a:r>
            <a:r>
              <a:rPr lang="zh-TW" altLang="en-US" sz="1600" b="1" spc="300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更進</a:t>
            </a:r>
            <a:r>
              <a:rPr lang="zh-TW" altLang="en-US" sz="1600" b="1" spc="300" dirty="0" smtClean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一層</a:t>
            </a:r>
            <a:endParaRPr lang="en-US" altLang="zh-TW" sz="1600" b="1" spc="300" dirty="0" smtClean="0">
              <a:solidFill>
                <a:schemeClr val="accent1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 defTabSz="914400">
              <a:lnSpc>
                <a:spcPct val="150000"/>
              </a:lnSpc>
              <a:buClrTx/>
              <a:buSzPct val="55000"/>
              <a:buNone/>
            </a:pPr>
            <a:endParaRPr lang="en-US" altLang="zh-TW" sz="1600" b="1" spc="300" dirty="0">
              <a:solidFill>
                <a:schemeClr val="accent6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defTabSz="914400">
              <a:lnSpc>
                <a:spcPct val="150000"/>
              </a:lnSpc>
              <a:buClrTx/>
              <a:buSzPct val="55000"/>
              <a:buFont typeface="Wingdings" panose="05000000000000000000" pitchFamily="2" charset="2"/>
              <a:buChar char="l"/>
            </a:pPr>
            <a:r>
              <a:rPr lang="zh-TW" altLang="en-US" sz="1600" b="1" spc="300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所謂更進一層，就是表示程度</a:t>
            </a:r>
            <a:r>
              <a:rPr lang="zh-HK" altLang="en-US" sz="1600" b="1" spc="300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由淺至深、數量由少到多、或</a:t>
            </a:r>
            <a:r>
              <a:rPr lang="zh-TW" altLang="en-US" sz="1600" b="1" spc="300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範圍</a:t>
            </a:r>
            <a:r>
              <a:rPr lang="zh-HK" altLang="en-US" sz="1600" b="1" spc="300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由小至大</a:t>
            </a:r>
            <a:r>
              <a:rPr lang="zh-HK" altLang="en-US" sz="1600" b="1" spc="300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等等</a:t>
            </a:r>
            <a:endParaRPr lang="en-US" altLang="zh-TW" sz="1600" b="1" spc="300" dirty="0">
              <a:solidFill>
                <a:schemeClr val="accent6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11" name="群組 10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3" name="圓角化單一角落矩形 12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 dirty="0">
                <a:latin typeface="Arial" panose="020B0604020202020204" pitchFamily="34" charset="0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6FAC46"/>
                </a:gs>
                <a:gs pos="22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 dirty="0">
                <a:latin typeface="Arial" panose="020B0604020202020204" pitchFamily="34" charset="0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57A777"/>
                  </a:solidFill>
                  <a:latin typeface="Arial" panose="020B0604020202020204" pitchFamily="34" charset="0"/>
                  <a:ea typeface="微軟正黑體"/>
                </a:rPr>
                <a:t>介紹</a:t>
              </a:r>
            </a:p>
          </p:txBody>
        </p:sp>
        <p:sp>
          <p:nvSpPr>
            <p:cNvPr id="18" name="矩形 17"/>
            <p:cNvSpPr/>
            <p:nvPr/>
          </p:nvSpPr>
          <p:spPr>
            <a:xfrm>
              <a:off x="80003" y="1008321"/>
              <a:ext cx="480131" cy="1974029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59AF64"/>
                  </a:solidFill>
                  <a:latin typeface="Arial" panose="020B0604020202020204" pitchFamily="34" charset="0"/>
                  <a:ea typeface="微軟正黑體"/>
                </a:rPr>
                <a:t>功</a:t>
              </a:r>
              <a:r>
                <a:rPr lang="zh-HK" altLang="en-US" sz="1600" b="1" spc="300" dirty="0">
                  <a:solidFill>
                    <a:srgbClr val="59AF64"/>
                  </a:solidFill>
                  <a:latin typeface="Arial" panose="020B0604020202020204" pitchFamily="34" charset="0"/>
                  <a:ea typeface="微軟正黑體"/>
                </a:rPr>
                <a:t>用</a:t>
              </a:r>
              <a:r>
                <a:rPr lang="zh-TW" altLang="en-US" sz="1600" b="1" spc="300" dirty="0">
                  <a:solidFill>
                    <a:srgbClr val="59AF64"/>
                  </a:solidFill>
                  <a:latin typeface="Arial" panose="020B0604020202020204" pitchFamily="34" charset="0"/>
                  <a:ea typeface="微軟正黑體"/>
                </a:rPr>
                <a:t>和</a:t>
              </a:r>
              <a:r>
                <a:rPr lang="zh-HK" altLang="en-US" sz="1600" b="1" spc="300" dirty="0">
                  <a:solidFill>
                    <a:srgbClr val="59AF64"/>
                  </a:solidFill>
                  <a:latin typeface="Arial" panose="020B0604020202020204" pitchFamily="34" charset="0"/>
                  <a:ea typeface="微軟正黑體"/>
                </a:rPr>
                <a:t>特徵</a:t>
              </a:r>
              <a:endParaRPr lang="en-US" altLang="zh-HK" sz="1600" b="1" spc="300" dirty="0">
                <a:solidFill>
                  <a:srgbClr val="59AF64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19" name="直線接點 18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6FAC4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086701D-139E-4D25-B877-4D4C207AA5AA}" type="slidenum">
              <a:rPr lang="zh-HK" altLang="en-US" smtClean="0"/>
              <a:pPr/>
              <a:t>54</a:t>
            </a:fld>
            <a:endParaRPr lang="zh-HK" altLang="en-US" dirty="0"/>
          </a:p>
        </p:txBody>
      </p:sp>
      <p:sp>
        <p:nvSpPr>
          <p:cNvPr id="20" name="手繪多邊形 19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HK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遞進</a:t>
            </a:r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17926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21" grpId="0" animBg="1"/>
      <p:bldP spid="25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grpSp>
        <p:nvGrpSpPr>
          <p:cNvPr id="5" name="群組 4"/>
          <p:cNvGrpSpPr/>
          <p:nvPr/>
        </p:nvGrpSpPr>
        <p:grpSpPr>
          <a:xfrm>
            <a:off x="-96982" y="-76318"/>
            <a:ext cx="9240982" cy="7134928"/>
            <a:chOff x="-96982" y="-76318"/>
            <a:chExt cx="9240982" cy="7134928"/>
          </a:xfrm>
        </p:grpSpPr>
        <p:grpSp>
          <p:nvGrpSpPr>
            <p:cNvPr id="6" name="群組 5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16" name="群組 15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9" name="弧形 88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0" name="弧形 89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1" name="弧形 90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2" name="弧形 91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3" name="弧形 92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4" name="弧形 93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5" name="弧形 94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6" name="弧形 95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7" name="弧形 96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8" name="弧形 97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9" name="弧形 98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0" name="弧形 99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1" name="弧形 100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" name="弧形 101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3" name="弧形 102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4" name="弧形 103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5" name="弧形 104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7" name="群組 16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72" name="弧形 71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3" name="弧形 72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4" name="弧形 73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5" name="弧形 74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6" name="弧形 75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7" name="弧形 76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8" name="弧形 77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9" name="弧形 78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0" name="弧形 79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1" name="弧形 80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2" name="弧形 81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3" name="弧形 82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4" name="弧形 83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5" name="弧形 84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6" name="弧形 85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7" name="弧形 86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8" name="弧形 87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8" name="群組 17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55" name="弧形 54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6" name="弧形 55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7" name="弧形 56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8" name="弧形 57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9" name="弧形 58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0" name="弧形 59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1" name="弧形 60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2" name="弧形 61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3" name="弧形 62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4" name="弧形 63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5" name="弧形 64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6" name="弧形 65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7" name="弧形 66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8" name="弧形 67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9" name="弧形 68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0" name="弧形 69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1" name="弧形 70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9" name="群組 18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38" name="弧形 37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" name="弧形 38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0" name="弧形 39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" name="弧形 40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2" name="弧形 41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3" name="弧形 42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4" name="弧形 43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5" name="弧形 44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" name="弧形 45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" name="弧形 46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8" name="弧形 47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9" name="弧形 48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0" name="弧形 49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1" name="弧形 50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2" name="弧形 51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3" name="弧形 52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4" name="弧形 53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20" name="群組 19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21" name="弧形 20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2" name="弧形 21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3" name="弧形 22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4" name="弧形 23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5" name="弧形 24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6" name="弧形 25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7" name="弧形 26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8" name="弧形 27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9" name="弧形 28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0" name="弧形 29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1" name="弧形 30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2" name="弧形 31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3" name="弧形 32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4" name="弧形 33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5" name="弧形 34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6" name="弧形 35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7" name="弧形 36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7" name="弧形 6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8" name="弧形 7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9" name="弧形 8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0" name="弧形 9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1" name="弧形 10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2" name="弧形 11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3" name="弧形 12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" name="弧形 13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5" name="弧形 14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06" name="圓角化單一角落矩形 105"/>
          <p:cNvSpPr/>
          <p:nvPr/>
        </p:nvSpPr>
        <p:spPr>
          <a:xfrm>
            <a:off x="0" y="713136"/>
            <a:ext cx="8003752" cy="5376439"/>
          </a:xfrm>
          <a:prstGeom prst="round1Rect">
            <a:avLst/>
          </a:prstGeom>
          <a:solidFill>
            <a:srgbClr val="FDF5ED"/>
          </a:solidFill>
          <a:ln>
            <a:noFill/>
          </a:ln>
          <a:effectLst>
            <a:outerShdw blurRad="444500" dir="12900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07" name="矩形 106"/>
          <p:cNvSpPr/>
          <p:nvPr/>
        </p:nvSpPr>
        <p:spPr>
          <a:xfrm>
            <a:off x="0" y="713137"/>
            <a:ext cx="347472" cy="5376439"/>
          </a:xfrm>
          <a:prstGeom prst="rect">
            <a:avLst/>
          </a:prstGeom>
          <a:gradFill>
            <a:gsLst>
              <a:gs pos="23000">
                <a:schemeClr val="accent1">
                  <a:lumMod val="60000"/>
                  <a:lumOff val="40000"/>
                </a:schemeClr>
              </a:gs>
              <a:gs pos="100000">
                <a:srgbClr val="6FAC46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  <p:sp>
        <p:nvSpPr>
          <p:cNvPr id="108" name="文字方塊 107"/>
          <p:cNvSpPr txBox="1"/>
          <p:nvPr/>
        </p:nvSpPr>
        <p:spPr>
          <a:xfrm>
            <a:off x="5925458" y="2540874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應用</a:t>
            </a:r>
          </a:p>
        </p:txBody>
      </p:sp>
      <p:sp>
        <p:nvSpPr>
          <p:cNvPr id="109" name="文字方塊 108"/>
          <p:cNvSpPr txBox="1"/>
          <p:nvPr/>
        </p:nvSpPr>
        <p:spPr>
          <a:xfrm>
            <a:off x="1594567" y="2275071"/>
            <a:ext cx="473905" cy="954107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sz="2800" b="1" dirty="0" smtClean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介紹</a:t>
            </a:r>
            <a:endParaRPr kumimoji="1" lang="zh-TW" altLang="en-US" sz="2800" b="1" dirty="0">
              <a:solidFill>
                <a:srgbClr val="57A777"/>
              </a:solidFill>
              <a:latin typeface="Arial" panose="020B0604020202020204" pitchFamily="34" charset="0"/>
              <a:ea typeface="微軟正黑體"/>
            </a:endParaRPr>
          </a:p>
        </p:txBody>
      </p:sp>
      <p:cxnSp>
        <p:nvCxnSpPr>
          <p:cNvPr id="110" name="直線接點 109"/>
          <p:cNvCxnSpPr/>
          <p:nvPr/>
        </p:nvCxnSpPr>
        <p:spPr>
          <a:xfrm>
            <a:off x="1566913" y="3343264"/>
            <a:ext cx="1767088" cy="0"/>
          </a:xfrm>
          <a:prstGeom prst="line">
            <a:avLst/>
          </a:prstGeom>
          <a:ln w="9525">
            <a:solidFill>
              <a:srgbClr val="57A7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矩形 110"/>
          <p:cNvSpPr/>
          <p:nvPr/>
        </p:nvSpPr>
        <p:spPr>
          <a:xfrm>
            <a:off x="1485837" y="3491146"/>
            <a:ext cx="2065052" cy="3247768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 smtClean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功</a:t>
            </a:r>
            <a:r>
              <a:rPr lang="zh-HK" altLang="en-US" b="1" spc="-500" dirty="0" smtClean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用</a:t>
            </a:r>
            <a:r>
              <a:rPr lang="zh-TW" altLang="en-US" b="1" spc="-500" dirty="0" smtClean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和</a:t>
            </a:r>
            <a:r>
              <a:rPr lang="zh-HK" altLang="en-US" b="1" spc="-500" dirty="0" smtClean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特徵</a:t>
            </a:r>
            <a:endParaRPr lang="en-US" altLang="zh-HK" b="1" spc="-500" dirty="0">
              <a:solidFill>
                <a:srgbClr val="57A777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關聯詞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 smtClean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生活</a:t>
            </a:r>
            <a:r>
              <a:rPr lang="zh-TW" altLang="en-US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例子</a:t>
            </a:r>
            <a:endParaRPr lang="en-US" altLang="zh-TW" b="1" spc="-500" dirty="0">
              <a:solidFill>
                <a:srgbClr val="57A777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HK" altLang="en-US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學科</a:t>
            </a:r>
            <a:r>
              <a:rPr lang="zh-TW" altLang="en-US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例子</a:t>
            </a:r>
          </a:p>
        </p:txBody>
      </p:sp>
      <p:sp>
        <p:nvSpPr>
          <p:cNvPr id="112" name="矩形 111"/>
          <p:cNvSpPr/>
          <p:nvPr/>
        </p:nvSpPr>
        <p:spPr>
          <a:xfrm>
            <a:off x="4074996" y="3497478"/>
            <a:ext cx="1271054" cy="2559201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複句結構</a:t>
            </a:r>
            <a:endParaRPr lang="en-US" altLang="zh-HK" sz="1400" b="1" spc="-500" dirty="0">
              <a:solidFill>
                <a:srgbClr val="57A777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理解複句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構思及</a:t>
            </a:r>
            <a:r>
              <a:rPr lang="zh-HK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組</a:t>
            </a:r>
            <a:r>
              <a:rPr lang="zh-TW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織複句</a:t>
            </a:r>
            <a:endParaRPr lang="en-US" altLang="zh-HK" sz="1400" b="1" spc="-500" dirty="0">
              <a:solidFill>
                <a:srgbClr val="57A777"/>
              </a:solidFill>
              <a:latin typeface="Arial" panose="020B0604020202020204" pitchFamily="34" charset="0"/>
              <a:ea typeface="微軟正黑體"/>
            </a:endParaRPr>
          </a:p>
        </p:txBody>
      </p:sp>
      <p:cxnSp>
        <p:nvCxnSpPr>
          <p:cNvPr id="113" name="直線接點 112"/>
          <p:cNvCxnSpPr/>
          <p:nvPr/>
        </p:nvCxnSpPr>
        <p:spPr>
          <a:xfrm>
            <a:off x="4109750" y="3343408"/>
            <a:ext cx="1107288" cy="0"/>
          </a:xfrm>
          <a:prstGeom prst="line">
            <a:avLst/>
          </a:prstGeom>
          <a:ln w="9525">
            <a:solidFill>
              <a:srgbClr val="57A7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矩形 113"/>
          <p:cNvSpPr/>
          <p:nvPr/>
        </p:nvSpPr>
        <p:spPr>
          <a:xfrm>
            <a:off x="6061286" y="3497479"/>
            <a:ext cx="894989" cy="2218977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練習</a:t>
            </a:r>
            <a:endParaRPr lang="en-US" altLang="zh-TW" sz="1400" b="1" spc="-500" dirty="0">
              <a:solidFill>
                <a:srgbClr val="57A777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工作紙及句子框架</a:t>
            </a:r>
          </a:p>
        </p:txBody>
      </p:sp>
      <p:cxnSp>
        <p:nvCxnSpPr>
          <p:cNvPr id="115" name="直線接點 114"/>
          <p:cNvCxnSpPr/>
          <p:nvPr/>
        </p:nvCxnSpPr>
        <p:spPr>
          <a:xfrm>
            <a:off x="5983880" y="3338042"/>
            <a:ext cx="901485" cy="0"/>
          </a:xfrm>
          <a:prstGeom prst="line">
            <a:avLst/>
          </a:prstGeom>
          <a:ln w="9525">
            <a:solidFill>
              <a:srgbClr val="57A7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文字方塊 115"/>
          <p:cNvSpPr txBox="1"/>
          <p:nvPr/>
        </p:nvSpPr>
        <p:spPr>
          <a:xfrm>
            <a:off x="4070520" y="2528377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結構</a:t>
            </a:r>
          </a:p>
        </p:txBody>
      </p:sp>
      <p:cxnSp>
        <p:nvCxnSpPr>
          <p:cNvPr id="117" name="直線接點 116"/>
          <p:cNvCxnSpPr/>
          <p:nvPr/>
        </p:nvCxnSpPr>
        <p:spPr>
          <a:xfrm>
            <a:off x="234080" y="1712839"/>
            <a:ext cx="1767088" cy="0"/>
          </a:xfrm>
          <a:prstGeom prst="line">
            <a:avLst/>
          </a:prstGeom>
          <a:ln w="19050">
            <a:solidFill>
              <a:srgbClr val="57A777"/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0" name="群組 119"/>
          <p:cNvGrpSpPr/>
          <p:nvPr/>
        </p:nvGrpSpPr>
        <p:grpSpPr>
          <a:xfrm>
            <a:off x="2720592" y="4908598"/>
            <a:ext cx="1451003" cy="1603503"/>
            <a:chOff x="6601429" y="2042950"/>
            <a:chExt cx="1451003" cy="1603503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grpSp>
          <p:nvGrpSpPr>
            <p:cNvPr id="121" name="群組 120"/>
            <p:cNvGrpSpPr/>
            <p:nvPr/>
          </p:nvGrpSpPr>
          <p:grpSpPr>
            <a:xfrm>
              <a:off x="6601429" y="2666164"/>
              <a:ext cx="1155994" cy="980289"/>
              <a:chOff x="3692541" y="5649906"/>
              <a:chExt cx="1155994" cy="980289"/>
            </a:xfrm>
          </p:grpSpPr>
          <p:grpSp>
            <p:nvGrpSpPr>
              <p:cNvPr id="123" name="群組 122"/>
              <p:cNvGrpSpPr/>
              <p:nvPr/>
            </p:nvGrpSpPr>
            <p:grpSpPr>
              <a:xfrm>
                <a:off x="3692541" y="6027239"/>
                <a:ext cx="1140327" cy="602956"/>
                <a:chOff x="3702350" y="6095654"/>
                <a:chExt cx="1140327" cy="602956"/>
              </a:xfrm>
            </p:grpSpPr>
            <p:grpSp>
              <p:nvGrpSpPr>
                <p:cNvPr id="125" name="群組 124"/>
                <p:cNvGrpSpPr/>
                <p:nvPr/>
              </p:nvGrpSpPr>
              <p:grpSpPr>
                <a:xfrm>
                  <a:off x="3702350" y="6095654"/>
                  <a:ext cx="1140327" cy="548809"/>
                  <a:chOff x="4722741" y="5850498"/>
                  <a:chExt cx="1140327" cy="548809"/>
                </a:xfrm>
                <a:gradFill flip="none" rotWithShape="1">
                  <a:gsLst>
                    <a:gs pos="98000">
                      <a:schemeClr val="accent2">
                        <a:lumMod val="77000"/>
                        <a:lumOff val="23000"/>
                      </a:schemeClr>
                    </a:gs>
                    <a:gs pos="22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</p:grpSpPr>
              <p:sp>
                <p:nvSpPr>
                  <p:cNvPr id="127" name="圓角化同側角落矩形 126"/>
                  <p:cNvSpPr/>
                  <p:nvPr/>
                </p:nvSpPr>
                <p:spPr>
                  <a:xfrm>
                    <a:off x="5599592" y="5850498"/>
                    <a:ext cx="263476" cy="525519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128" name="圓角化同側角落矩形 127"/>
                  <p:cNvSpPr/>
                  <p:nvPr/>
                </p:nvSpPr>
                <p:spPr>
                  <a:xfrm rot="16200000">
                    <a:off x="5366754" y="5902992"/>
                    <a:ext cx="263476" cy="729153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 dirty="0">
                      <a:latin typeface="Arial" panose="020B0604020202020204" pitchFamily="34" charset="0"/>
                    </a:endParaRPr>
                  </a:p>
                </p:txBody>
              </p:sp>
              <p:grpSp>
                <p:nvGrpSpPr>
                  <p:cNvPr id="129" name="群組 128"/>
                  <p:cNvGrpSpPr/>
                  <p:nvPr/>
                </p:nvGrpSpPr>
                <p:grpSpPr>
                  <a:xfrm>
                    <a:off x="4722741" y="6135826"/>
                    <a:ext cx="453551" cy="263481"/>
                    <a:chOff x="4722741" y="6135826"/>
                    <a:chExt cx="453551" cy="263481"/>
                  </a:xfrm>
                  <a:grpFill/>
                </p:grpSpPr>
                <p:sp>
                  <p:nvSpPr>
                    <p:cNvPr id="130" name="圓角化同側角落矩形 129"/>
                    <p:cNvSpPr/>
                    <p:nvPr/>
                  </p:nvSpPr>
                  <p:spPr>
                    <a:xfrm rot="16200000">
                      <a:off x="4847237" y="6011330"/>
                      <a:ext cx="74473" cy="323465"/>
                    </a:xfrm>
                    <a:prstGeom prst="round2Same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 dirty="0">
                        <a:latin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31" name="圓角化同側角落矩形 130"/>
                    <p:cNvSpPr/>
                    <p:nvPr/>
                  </p:nvSpPr>
                  <p:spPr>
                    <a:xfrm rot="5400000">
                      <a:off x="4899728" y="6122743"/>
                      <a:ext cx="263479" cy="289649"/>
                    </a:xfrm>
                    <a:prstGeom prst="round2SameRect">
                      <a:avLst>
                        <a:gd name="adj1" fmla="val 15060"/>
                        <a:gd name="adj2" fmla="val 50000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 dirty="0">
                        <a:latin typeface="Arial" panose="020B0604020202020204" pitchFamily="34" charset="0"/>
                      </a:endParaRPr>
                    </a:p>
                  </p:txBody>
                </p:sp>
              </p:grpSp>
            </p:grpSp>
            <p:sp>
              <p:nvSpPr>
                <p:cNvPr id="126" name="弧形 125"/>
                <p:cNvSpPr/>
                <p:nvPr/>
              </p:nvSpPr>
              <p:spPr>
                <a:xfrm rot="1228920">
                  <a:off x="3799777" y="6326836"/>
                  <a:ext cx="367657" cy="371774"/>
                </a:xfrm>
                <a:prstGeom prst="arc">
                  <a:avLst>
                    <a:gd name="adj1" fmla="val 19175391"/>
                    <a:gd name="adj2" fmla="val 0"/>
                  </a:avLst>
                </a:prstGeom>
                <a:ln w="25400" cap="rnd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124" name="圓角化同側角落矩形 123"/>
              <p:cNvSpPr/>
              <p:nvPr/>
            </p:nvSpPr>
            <p:spPr>
              <a:xfrm>
                <a:off x="4490467" y="5649906"/>
                <a:ext cx="358068" cy="53062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adFill>
                <a:gsLst>
                  <a:gs pos="100000">
                    <a:schemeClr val="bg1">
                      <a:lumMod val="75000"/>
                    </a:schemeClr>
                  </a:gs>
                  <a:gs pos="0">
                    <a:schemeClr val="bg1">
                      <a:lumMod val="95000"/>
                    </a:schemeClr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dirty="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22" name="圓角矩形 121"/>
            <p:cNvSpPr/>
            <p:nvPr/>
          </p:nvSpPr>
          <p:spPr>
            <a:xfrm>
              <a:off x="7743421" y="2042950"/>
              <a:ext cx="309011" cy="29575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32" name="圓角化同側角落矩形 131"/>
          <p:cNvSpPr/>
          <p:nvPr/>
        </p:nvSpPr>
        <p:spPr>
          <a:xfrm>
            <a:off x="3286400" y="5408109"/>
            <a:ext cx="1078323" cy="1489098"/>
          </a:xfrm>
          <a:prstGeom prst="round2SameRect">
            <a:avLst>
              <a:gd name="adj1" fmla="val 46596"/>
              <a:gd name="adj2" fmla="val 0"/>
            </a:avLst>
          </a:prstGeom>
          <a:gradFill flip="none" rotWithShape="1">
            <a:gsLst>
              <a:gs pos="98000">
                <a:schemeClr val="bg1">
                  <a:lumMod val="85000"/>
                </a:schemeClr>
              </a:gs>
              <a:gs pos="22000">
                <a:schemeClr val="bg1">
                  <a:lumMod val="95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3" name="圓角矩形 132"/>
          <p:cNvSpPr/>
          <p:nvPr/>
        </p:nvSpPr>
        <p:spPr>
          <a:xfrm>
            <a:off x="3544918" y="5056376"/>
            <a:ext cx="308921" cy="537616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4" name="圓角矩形 133"/>
          <p:cNvSpPr/>
          <p:nvPr/>
        </p:nvSpPr>
        <p:spPr>
          <a:xfrm>
            <a:off x="3383404" y="4636114"/>
            <a:ext cx="493891" cy="72500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5" name="手繪多邊形 134"/>
          <p:cNvSpPr/>
          <p:nvPr/>
        </p:nvSpPr>
        <p:spPr>
          <a:xfrm>
            <a:off x="3350339" y="4447067"/>
            <a:ext cx="770573" cy="493847"/>
          </a:xfrm>
          <a:custGeom>
            <a:avLst/>
            <a:gdLst>
              <a:gd name="connsiteX0" fmla="*/ 362608 w 1302285"/>
              <a:gd name="connsiteY0" fmla="*/ 0 h 819733"/>
              <a:gd name="connsiteX1" fmla="*/ 1302285 w 1302285"/>
              <a:gd name="connsiteY1" fmla="*/ 0 h 819733"/>
              <a:gd name="connsiteX2" fmla="*/ 1302285 w 1302285"/>
              <a:gd name="connsiteY2" fmla="*/ 362607 h 819733"/>
              <a:gd name="connsiteX3" fmla="*/ 939678 w 1302285"/>
              <a:gd name="connsiteY3" fmla="*/ 725214 h 819733"/>
              <a:gd name="connsiteX4" fmla="*/ 869749 w 1302285"/>
              <a:gd name="connsiteY4" fmla="*/ 725214 h 819733"/>
              <a:gd name="connsiteX5" fmla="*/ 870074 w 1302285"/>
              <a:gd name="connsiteY5" fmla="*/ 726827 h 819733"/>
              <a:gd name="connsiteX6" fmla="*/ 781765 w 1302285"/>
              <a:gd name="connsiteY6" fmla="*/ 815136 h 819733"/>
              <a:gd name="connsiteX7" fmla="*/ 693456 w 1302285"/>
              <a:gd name="connsiteY7" fmla="*/ 726827 h 819733"/>
              <a:gd name="connsiteX8" fmla="*/ 693782 w 1302285"/>
              <a:gd name="connsiteY8" fmla="*/ 725214 h 819733"/>
              <a:gd name="connsiteX9" fmla="*/ 693130 w 1302285"/>
              <a:gd name="connsiteY9" fmla="*/ 725214 h 819733"/>
              <a:gd name="connsiteX10" fmla="*/ 693456 w 1302285"/>
              <a:gd name="connsiteY10" fmla="*/ 726827 h 819733"/>
              <a:gd name="connsiteX11" fmla="*/ 605147 w 1302285"/>
              <a:gd name="connsiteY11" fmla="*/ 815136 h 819733"/>
              <a:gd name="connsiteX12" fmla="*/ 542703 w 1302285"/>
              <a:gd name="connsiteY12" fmla="*/ 789271 h 819733"/>
              <a:gd name="connsiteX13" fmla="*/ 523827 w 1302285"/>
              <a:gd name="connsiteY13" fmla="*/ 761275 h 819733"/>
              <a:gd name="connsiteX14" fmla="*/ 522914 w 1302285"/>
              <a:gd name="connsiteY14" fmla="*/ 765798 h 819733"/>
              <a:gd name="connsiteX15" fmla="*/ 441545 w 1302285"/>
              <a:gd name="connsiteY15" fmla="*/ 819733 h 819733"/>
              <a:gd name="connsiteX16" fmla="*/ 353236 w 1302285"/>
              <a:gd name="connsiteY16" fmla="*/ 731424 h 819733"/>
              <a:gd name="connsiteX17" fmla="*/ 354489 w 1302285"/>
              <a:gd name="connsiteY17" fmla="*/ 725214 h 819733"/>
              <a:gd name="connsiteX18" fmla="*/ 352910 w 1302285"/>
              <a:gd name="connsiteY18" fmla="*/ 725214 h 819733"/>
              <a:gd name="connsiteX19" fmla="*/ 353236 w 1302285"/>
              <a:gd name="connsiteY19" fmla="*/ 726827 h 819733"/>
              <a:gd name="connsiteX20" fmla="*/ 264927 w 1302285"/>
              <a:gd name="connsiteY20" fmla="*/ 815136 h 819733"/>
              <a:gd name="connsiteX21" fmla="*/ 176618 w 1302285"/>
              <a:gd name="connsiteY21" fmla="*/ 726827 h 819733"/>
              <a:gd name="connsiteX22" fmla="*/ 176943 w 1302285"/>
              <a:gd name="connsiteY22" fmla="*/ 725214 h 819733"/>
              <a:gd name="connsiteX23" fmla="*/ 175364 w 1302285"/>
              <a:gd name="connsiteY23" fmla="*/ 725214 h 819733"/>
              <a:gd name="connsiteX24" fmla="*/ 176618 w 1302285"/>
              <a:gd name="connsiteY24" fmla="*/ 731424 h 819733"/>
              <a:gd name="connsiteX25" fmla="*/ 88309 w 1302285"/>
              <a:gd name="connsiteY25" fmla="*/ 819733 h 819733"/>
              <a:gd name="connsiteX26" fmla="*/ 0 w 1302285"/>
              <a:gd name="connsiteY26" fmla="*/ 731424 h 819733"/>
              <a:gd name="connsiteX27" fmla="*/ 1253 w 1302285"/>
              <a:gd name="connsiteY27" fmla="*/ 725214 h 819733"/>
              <a:gd name="connsiteX28" fmla="*/ 1 w 1302285"/>
              <a:gd name="connsiteY28" fmla="*/ 725214 h 819733"/>
              <a:gd name="connsiteX29" fmla="*/ 1 w 1302285"/>
              <a:gd name="connsiteY29" fmla="*/ 362607 h 819733"/>
              <a:gd name="connsiteX30" fmla="*/ 362608 w 1302285"/>
              <a:gd name="connsiteY30" fmla="*/ 0 h 819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302285" h="819733">
                <a:moveTo>
                  <a:pt x="362608" y="0"/>
                </a:moveTo>
                <a:lnTo>
                  <a:pt x="1302285" y="0"/>
                </a:lnTo>
                <a:lnTo>
                  <a:pt x="1302285" y="362607"/>
                </a:lnTo>
                <a:cubicBezTo>
                  <a:pt x="1302285" y="562869"/>
                  <a:pt x="1139940" y="725214"/>
                  <a:pt x="939678" y="725214"/>
                </a:cubicBezTo>
                <a:lnTo>
                  <a:pt x="869749" y="725214"/>
                </a:lnTo>
                <a:lnTo>
                  <a:pt x="870074" y="726827"/>
                </a:lnTo>
                <a:cubicBezTo>
                  <a:pt x="870074" y="775599"/>
                  <a:pt x="830537" y="815136"/>
                  <a:pt x="781765" y="815136"/>
                </a:cubicBezTo>
                <a:cubicBezTo>
                  <a:pt x="732993" y="815136"/>
                  <a:pt x="693456" y="775599"/>
                  <a:pt x="693456" y="726827"/>
                </a:cubicBezTo>
                <a:lnTo>
                  <a:pt x="693782" y="725214"/>
                </a:lnTo>
                <a:lnTo>
                  <a:pt x="693130" y="725214"/>
                </a:lnTo>
                <a:lnTo>
                  <a:pt x="693456" y="726827"/>
                </a:lnTo>
                <a:cubicBezTo>
                  <a:pt x="693456" y="775599"/>
                  <a:pt x="653919" y="815136"/>
                  <a:pt x="605147" y="815136"/>
                </a:cubicBezTo>
                <a:cubicBezTo>
                  <a:pt x="580761" y="815136"/>
                  <a:pt x="558684" y="805252"/>
                  <a:pt x="542703" y="789271"/>
                </a:cubicBezTo>
                <a:lnTo>
                  <a:pt x="523827" y="761275"/>
                </a:lnTo>
                <a:lnTo>
                  <a:pt x="522914" y="765798"/>
                </a:lnTo>
                <a:cubicBezTo>
                  <a:pt x="509508" y="797494"/>
                  <a:pt x="478124" y="819733"/>
                  <a:pt x="441545" y="819733"/>
                </a:cubicBezTo>
                <a:cubicBezTo>
                  <a:pt x="392773" y="819733"/>
                  <a:pt x="353236" y="780196"/>
                  <a:pt x="353236" y="731424"/>
                </a:cubicBezTo>
                <a:lnTo>
                  <a:pt x="354489" y="725214"/>
                </a:lnTo>
                <a:lnTo>
                  <a:pt x="352910" y="725214"/>
                </a:lnTo>
                <a:lnTo>
                  <a:pt x="353236" y="726827"/>
                </a:lnTo>
                <a:cubicBezTo>
                  <a:pt x="353236" y="775599"/>
                  <a:pt x="313699" y="815136"/>
                  <a:pt x="264927" y="815136"/>
                </a:cubicBezTo>
                <a:cubicBezTo>
                  <a:pt x="216155" y="815136"/>
                  <a:pt x="176618" y="775599"/>
                  <a:pt x="176618" y="726827"/>
                </a:cubicBezTo>
                <a:lnTo>
                  <a:pt x="176943" y="725214"/>
                </a:lnTo>
                <a:lnTo>
                  <a:pt x="175364" y="725214"/>
                </a:lnTo>
                <a:lnTo>
                  <a:pt x="176618" y="731424"/>
                </a:lnTo>
                <a:cubicBezTo>
                  <a:pt x="176618" y="780196"/>
                  <a:pt x="137081" y="819733"/>
                  <a:pt x="88309" y="819733"/>
                </a:cubicBezTo>
                <a:cubicBezTo>
                  <a:pt x="39537" y="819733"/>
                  <a:pt x="0" y="780196"/>
                  <a:pt x="0" y="731424"/>
                </a:cubicBezTo>
                <a:lnTo>
                  <a:pt x="1253" y="725214"/>
                </a:lnTo>
                <a:lnTo>
                  <a:pt x="1" y="725214"/>
                </a:lnTo>
                <a:lnTo>
                  <a:pt x="1" y="362607"/>
                </a:lnTo>
                <a:cubicBezTo>
                  <a:pt x="1" y="162345"/>
                  <a:pt x="162346" y="0"/>
                  <a:pt x="362608" y="0"/>
                </a:cubicBez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6" name="弧形 135"/>
          <p:cNvSpPr/>
          <p:nvPr/>
        </p:nvSpPr>
        <p:spPr>
          <a:xfrm rot="13638684">
            <a:off x="3516969" y="5058174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7" name="橢圓 136"/>
          <p:cNvSpPr/>
          <p:nvPr/>
        </p:nvSpPr>
        <p:spPr>
          <a:xfrm>
            <a:off x="3415935" y="5015416"/>
            <a:ext cx="72064" cy="7206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8" name="橢圓 137"/>
          <p:cNvSpPr/>
          <p:nvPr/>
        </p:nvSpPr>
        <p:spPr>
          <a:xfrm>
            <a:off x="3654395" y="5020780"/>
            <a:ext cx="72064" cy="7206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9" name="弧形 138"/>
          <p:cNvSpPr/>
          <p:nvPr/>
        </p:nvSpPr>
        <p:spPr>
          <a:xfrm rot="11272823">
            <a:off x="3573089" y="5116461"/>
            <a:ext cx="154322" cy="143576"/>
          </a:xfrm>
          <a:prstGeom prst="arc">
            <a:avLst>
              <a:gd name="adj1" fmla="val 11019272"/>
              <a:gd name="adj2" fmla="val 17573026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0" name="弧形 139"/>
          <p:cNvSpPr/>
          <p:nvPr/>
        </p:nvSpPr>
        <p:spPr>
          <a:xfrm rot="18133355">
            <a:off x="3384855" y="4981878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1" name="弧形 140"/>
          <p:cNvSpPr/>
          <p:nvPr/>
        </p:nvSpPr>
        <p:spPr>
          <a:xfrm rot="18731171">
            <a:off x="3625470" y="4982592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2" name="手繪多邊形 141"/>
          <p:cNvSpPr/>
          <p:nvPr/>
        </p:nvSpPr>
        <p:spPr>
          <a:xfrm>
            <a:off x="3865297" y="4947626"/>
            <a:ext cx="70529" cy="125358"/>
          </a:xfrm>
          <a:custGeom>
            <a:avLst/>
            <a:gdLst>
              <a:gd name="connsiteX0" fmla="*/ 11838 w 106362"/>
              <a:gd name="connsiteY0" fmla="*/ 0 h 189048"/>
              <a:gd name="connsiteX1" fmla="*/ 106362 w 106362"/>
              <a:gd name="connsiteY1" fmla="*/ 94524 h 189048"/>
              <a:gd name="connsiteX2" fmla="*/ 11838 w 106362"/>
              <a:gd name="connsiteY2" fmla="*/ 189048 h 189048"/>
              <a:gd name="connsiteX3" fmla="*/ 0 w 106362"/>
              <a:gd name="connsiteY3" fmla="*/ 186658 h 189048"/>
              <a:gd name="connsiteX4" fmla="*/ 0 w 106362"/>
              <a:gd name="connsiteY4" fmla="*/ 2390 h 189048"/>
              <a:gd name="connsiteX5" fmla="*/ 11838 w 106362"/>
              <a:gd name="connsiteY5" fmla="*/ 0 h 189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6362" h="189048">
                <a:moveTo>
                  <a:pt x="11838" y="0"/>
                </a:moveTo>
                <a:cubicBezTo>
                  <a:pt x="64042" y="0"/>
                  <a:pt x="106362" y="42320"/>
                  <a:pt x="106362" y="94524"/>
                </a:cubicBezTo>
                <a:cubicBezTo>
                  <a:pt x="106362" y="146728"/>
                  <a:pt x="64042" y="189048"/>
                  <a:pt x="11838" y="189048"/>
                </a:cubicBezTo>
                <a:lnTo>
                  <a:pt x="0" y="186658"/>
                </a:lnTo>
                <a:lnTo>
                  <a:pt x="0" y="2390"/>
                </a:lnTo>
                <a:lnTo>
                  <a:pt x="11838" y="0"/>
                </a:lnTo>
                <a:close/>
              </a:path>
            </a:pathLst>
          </a:custGeom>
          <a:gradFill flip="none" rotWithShape="1"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3" name="弧形 142"/>
          <p:cNvSpPr/>
          <p:nvPr/>
        </p:nvSpPr>
        <p:spPr>
          <a:xfrm rot="1461097">
            <a:off x="3792130" y="4957776"/>
            <a:ext cx="102330" cy="95204"/>
          </a:xfrm>
          <a:prstGeom prst="arc">
            <a:avLst>
              <a:gd name="adj1" fmla="val 18650545"/>
              <a:gd name="adj2" fmla="val 0"/>
            </a:avLst>
          </a:prstGeom>
          <a:ln w="9525" cap="rnd"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4" name="弧形 143"/>
          <p:cNvSpPr/>
          <p:nvPr/>
        </p:nvSpPr>
        <p:spPr>
          <a:xfrm rot="5704529">
            <a:off x="3491386" y="5218281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grpSp>
        <p:nvGrpSpPr>
          <p:cNvPr id="145" name="群組 144"/>
          <p:cNvGrpSpPr/>
          <p:nvPr/>
        </p:nvGrpSpPr>
        <p:grpSpPr>
          <a:xfrm>
            <a:off x="4021639" y="5669499"/>
            <a:ext cx="367657" cy="1227708"/>
            <a:chOff x="5759353" y="4686728"/>
            <a:chExt cx="367657" cy="122770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46" name="圓角化同側角落矩形 145"/>
            <p:cNvSpPr/>
            <p:nvPr/>
          </p:nvSpPr>
          <p:spPr>
            <a:xfrm rot="10800000">
              <a:off x="5843650" y="5146992"/>
              <a:ext cx="263476" cy="767444"/>
            </a:xfrm>
            <a:prstGeom prst="round2SameRect">
              <a:avLst>
                <a:gd name="adj1" fmla="val 0"/>
                <a:gd name="adj2" fmla="val 50000"/>
              </a:avLst>
            </a:pr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7" name="圓角化同側角落矩形 146"/>
            <p:cNvSpPr/>
            <p:nvPr/>
          </p:nvSpPr>
          <p:spPr>
            <a:xfrm>
              <a:off x="5764147" y="4689579"/>
              <a:ext cx="358068" cy="608883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8" name="弧形 147"/>
            <p:cNvSpPr/>
            <p:nvPr/>
          </p:nvSpPr>
          <p:spPr>
            <a:xfrm rot="20811286">
              <a:off x="5759353" y="4686728"/>
              <a:ext cx="367657" cy="371774"/>
            </a:xfrm>
            <a:prstGeom prst="arc">
              <a:avLst>
                <a:gd name="adj1" fmla="val 16730560"/>
                <a:gd name="adj2" fmla="val 0"/>
              </a:avLst>
            </a:prstGeom>
            <a:ln w="25400" cap="rnd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49" name="弧形 148"/>
          <p:cNvSpPr/>
          <p:nvPr/>
        </p:nvSpPr>
        <p:spPr>
          <a:xfrm rot="15944160">
            <a:off x="3400802" y="4486943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50" name="圓角矩形 149"/>
          <p:cNvSpPr/>
          <p:nvPr/>
        </p:nvSpPr>
        <p:spPr>
          <a:xfrm>
            <a:off x="5402261" y="877660"/>
            <a:ext cx="1150127" cy="266286"/>
          </a:xfrm>
          <a:prstGeom prst="roundRect">
            <a:avLst>
              <a:gd name="adj" fmla="val 50000"/>
            </a:avLst>
          </a:prstGeom>
          <a:solidFill>
            <a:srgbClr val="75AF5D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51" name="手繪多邊形 150"/>
          <p:cNvSpPr/>
          <p:nvPr/>
        </p:nvSpPr>
        <p:spPr>
          <a:xfrm>
            <a:off x="5839153" y="438611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23000">
                <a:schemeClr val="accent1">
                  <a:lumMod val="60000"/>
                  <a:lumOff val="40000"/>
                </a:schemeClr>
              </a:gs>
              <a:gs pos="100000">
                <a:srgbClr val="6FAC46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  <p:sp>
        <p:nvSpPr>
          <p:cNvPr id="152" name="手繪多邊形 151"/>
          <p:cNvSpPr/>
          <p:nvPr/>
        </p:nvSpPr>
        <p:spPr>
          <a:xfrm>
            <a:off x="7709689" y="3609158"/>
            <a:ext cx="1017831" cy="583705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23000">
                <a:schemeClr val="accent1">
                  <a:lumMod val="60000"/>
                  <a:lumOff val="40000"/>
                </a:schemeClr>
              </a:gs>
              <a:gs pos="100000">
                <a:srgbClr val="6FAC46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  <p:sp>
        <p:nvSpPr>
          <p:cNvPr id="153" name="圓角矩形 152"/>
          <p:cNvSpPr/>
          <p:nvPr/>
        </p:nvSpPr>
        <p:spPr>
          <a:xfrm>
            <a:off x="7409201" y="4083201"/>
            <a:ext cx="773508" cy="179088"/>
          </a:xfrm>
          <a:prstGeom prst="roundRect">
            <a:avLst>
              <a:gd name="adj" fmla="val 50000"/>
            </a:avLst>
          </a:prstGeom>
          <a:solidFill>
            <a:srgbClr val="75AF5D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54" name="手繪多邊形 153"/>
          <p:cNvSpPr/>
          <p:nvPr/>
        </p:nvSpPr>
        <p:spPr>
          <a:xfrm>
            <a:off x="5746213" y="5813561"/>
            <a:ext cx="660225" cy="353192"/>
          </a:xfrm>
          <a:custGeom>
            <a:avLst/>
            <a:gdLst>
              <a:gd name="connsiteX0" fmla="*/ 760518 w 1324898"/>
              <a:gd name="connsiteY0" fmla="*/ 0 h 708764"/>
              <a:gd name="connsiteX1" fmla="*/ 1038139 w 1324898"/>
              <a:gd name="connsiteY1" fmla="*/ 184019 h 708764"/>
              <a:gd name="connsiteX2" fmla="*/ 1040450 w 1324898"/>
              <a:gd name="connsiteY2" fmla="*/ 195468 h 708764"/>
              <a:gd name="connsiteX3" fmla="*/ 1079761 w 1324898"/>
              <a:gd name="connsiteY3" fmla="*/ 201411 h 708764"/>
              <a:gd name="connsiteX4" fmla="*/ 1229599 w 1324898"/>
              <a:gd name="connsiteY4" fmla="*/ 337264 h 708764"/>
              <a:gd name="connsiteX5" fmla="*/ 1247292 w 1324898"/>
              <a:gd name="connsiteY5" fmla="*/ 424901 h 708764"/>
              <a:gd name="connsiteX6" fmla="*/ 1279976 w 1324898"/>
              <a:gd name="connsiteY6" fmla="*/ 446936 h 708764"/>
              <a:gd name="connsiteX7" fmla="*/ 1324898 w 1324898"/>
              <a:gd name="connsiteY7" fmla="*/ 555389 h 708764"/>
              <a:gd name="connsiteX8" fmla="*/ 1171523 w 1324898"/>
              <a:gd name="connsiteY8" fmla="*/ 708764 h 708764"/>
              <a:gd name="connsiteX9" fmla="*/ 153375 w 1324898"/>
              <a:gd name="connsiteY9" fmla="*/ 708764 h 708764"/>
              <a:gd name="connsiteX10" fmla="*/ 0 w 1324898"/>
              <a:gd name="connsiteY10" fmla="*/ 555389 h 708764"/>
              <a:gd name="connsiteX11" fmla="*/ 93674 w 1324898"/>
              <a:gd name="connsiteY11" fmla="*/ 414067 h 708764"/>
              <a:gd name="connsiteX12" fmla="*/ 149135 w 1324898"/>
              <a:gd name="connsiteY12" fmla="*/ 402870 h 708764"/>
              <a:gd name="connsiteX13" fmla="*/ 162498 w 1324898"/>
              <a:gd name="connsiteY13" fmla="*/ 336680 h 708764"/>
              <a:gd name="connsiteX14" fmla="*/ 384125 w 1324898"/>
              <a:gd name="connsiteY14" fmla="*/ 189776 h 708764"/>
              <a:gd name="connsiteX15" fmla="*/ 455651 w 1324898"/>
              <a:gd name="connsiteY15" fmla="*/ 200590 h 708764"/>
              <a:gd name="connsiteX16" fmla="*/ 477438 w 1324898"/>
              <a:gd name="connsiteY16" fmla="*/ 211063 h 708764"/>
              <a:gd name="connsiteX17" fmla="*/ 482898 w 1324898"/>
              <a:gd name="connsiteY17" fmla="*/ 184019 h 708764"/>
              <a:gd name="connsiteX18" fmla="*/ 760518 w 1324898"/>
              <a:gd name="connsiteY18" fmla="*/ 0 h 708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24898" h="708764">
                <a:moveTo>
                  <a:pt x="760518" y="0"/>
                </a:moveTo>
                <a:cubicBezTo>
                  <a:pt x="885320" y="0"/>
                  <a:pt x="992399" y="75879"/>
                  <a:pt x="1038139" y="184019"/>
                </a:cubicBezTo>
                <a:lnTo>
                  <a:pt x="1040450" y="195468"/>
                </a:lnTo>
                <a:lnTo>
                  <a:pt x="1079761" y="201411"/>
                </a:lnTo>
                <a:cubicBezTo>
                  <a:pt x="1147427" y="222457"/>
                  <a:pt x="1202261" y="272629"/>
                  <a:pt x="1229599" y="337264"/>
                </a:cubicBezTo>
                <a:lnTo>
                  <a:pt x="1247292" y="424901"/>
                </a:lnTo>
                <a:lnTo>
                  <a:pt x="1279976" y="446936"/>
                </a:lnTo>
                <a:cubicBezTo>
                  <a:pt x="1307731" y="474692"/>
                  <a:pt x="1324898" y="513036"/>
                  <a:pt x="1324898" y="555389"/>
                </a:cubicBezTo>
                <a:cubicBezTo>
                  <a:pt x="1324898" y="640096"/>
                  <a:pt x="1256230" y="708764"/>
                  <a:pt x="1171523" y="708764"/>
                </a:cubicBezTo>
                <a:lnTo>
                  <a:pt x="153375" y="708764"/>
                </a:lnTo>
                <a:cubicBezTo>
                  <a:pt x="68668" y="708764"/>
                  <a:pt x="0" y="640096"/>
                  <a:pt x="0" y="555389"/>
                </a:cubicBezTo>
                <a:cubicBezTo>
                  <a:pt x="0" y="491859"/>
                  <a:pt x="38626" y="437350"/>
                  <a:pt x="93674" y="414067"/>
                </a:cubicBezTo>
                <a:lnTo>
                  <a:pt x="149135" y="402870"/>
                </a:lnTo>
                <a:lnTo>
                  <a:pt x="162498" y="336680"/>
                </a:lnTo>
                <a:cubicBezTo>
                  <a:pt x="199013" y="250351"/>
                  <a:pt x="284495" y="189776"/>
                  <a:pt x="384125" y="189776"/>
                </a:cubicBezTo>
                <a:cubicBezTo>
                  <a:pt x="409033" y="189776"/>
                  <a:pt x="433056" y="193562"/>
                  <a:pt x="455651" y="200590"/>
                </a:cubicBezTo>
                <a:lnTo>
                  <a:pt x="477438" y="211063"/>
                </a:lnTo>
                <a:lnTo>
                  <a:pt x="482898" y="184019"/>
                </a:lnTo>
                <a:cubicBezTo>
                  <a:pt x="528637" y="75879"/>
                  <a:pt x="635717" y="0"/>
                  <a:pt x="760518" y="0"/>
                </a:cubicBezTo>
                <a:close/>
              </a:path>
            </a:pathLst>
          </a:custGeom>
          <a:gradFill>
            <a:gsLst>
              <a:gs pos="23000">
                <a:schemeClr val="accent1">
                  <a:lumMod val="60000"/>
                  <a:lumOff val="40000"/>
                </a:schemeClr>
              </a:gs>
              <a:gs pos="100000">
                <a:srgbClr val="6FAC46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  <p:sp>
        <p:nvSpPr>
          <p:cNvPr id="155" name="圓角矩形 154"/>
          <p:cNvSpPr/>
          <p:nvPr/>
        </p:nvSpPr>
        <p:spPr>
          <a:xfrm>
            <a:off x="2048032" y="3465747"/>
            <a:ext cx="429267" cy="1470483"/>
          </a:xfrm>
          <a:prstGeom prst="roundRect">
            <a:avLst/>
          </a:prstGeom>
          <a:noFill/>
          <a:ln>
            <a:solidFill>
              <a:srgbClr val="57A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69" name="標題 1"/>
          <p:cNvSpPr txBox="1">
            <a:spLocks/>
          </p:cNvSpPr>
          <p:nvPr/>
        </p:nvSpPr>
        <p:spPr>
          <a:xfrm>
            <a:off x="408733" y="848172"/>
            <a:ext cx="1164616" cy="1143000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pPr>
              <a:defRPr/>
            </a:pPr>
            <a:r>
              <a:rPr lang="zh-HK" altLang="en-US" sz="2300" b="1" spc="300" dirty="0">
                <a:solidFill>
                  <a:srgbClr val="57A777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遞進關係</a:t>
            </a:r>
          </a:p>
        </p:txBody>
      </p:sp>
      <p:pic>
        <p:nvPicPr>
          <p:cNvPr id="170" name="圖片 16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8932" y="1046505"/>
            <a:ext cx="717119" cy="540000"/>
          </a:xfrm>
          <a:prstGeom prst="rect">
            <a:avLst/>
          </a:prstGeom>
        </p:spPr>
      </p:pic>
      <p:pic>
        <p:nvPicPr>
          <p:cNvPr id="172" name="圖片 17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5991" y="1925760"/>
            <a:ext cx="930268" cy="1256018"/>
          </a:xfrm>
          <a:prstGeom prst="rect">
            <a:avLst/>
          </a:prstGeom>
        </p:spPr>
      </p:pic>
      <p:pic>
        <p:nvPicPr>
          <p:cNvPr id="173" name="圖片 17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1967" y="1600873"/>
            <a:ext cx="768490" cy="1641914"/>
          </a:xfrm>
          <a:prstGeom prst="rect">
            <a:avLst/>
          </a:prstGeom>
        </p:spPr>
      </p:pic>
      <p:pic>
        <p:nvPicPr>
          <p:cNvPr id="174" name="圖片 17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9892" y="1609351"/>
            <a:ext cx="1425001" cy="1559960"/>
          </a:xfrm>
          <a:prstGeom prst="rect">
            <a:avLst/>
          </a:prstGeom>
        </p:spPr>
      </p:pic>
      <p:pic>
        <p:nvPicPr>
          <p:cNvPr id="159" name="圖片 15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917" y="189015"/>
            <a:ext cx="442593" cy="1921785"/>
          </a:xfrm>
          <a:prstGeom prst="rect">
            <a:avLst/>
          </a:prstGeom>
        </p:spPr>
      </p:pic>
      <p:sp>
        <p:nvSpPr>
          <p:cNvPr id="160" name="流程圖: 程序 159">
            <a:hlinkClick r:id="rId7" action="ppaction://hlinksldjump"/>
          </p:cNvPr>
          <p:cNvSpPr/>
          <p:nvPr/>
        </p:nvSpPr>
        <p:spPr>
          <a:xfrm>
            <a:off x="1683746" y="3921773"/>
            <a:ext cx="250009" cy="143181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1" name="流程圖: 程序 160">
            <a:hlinkClick r:id="rId8" action="ppaction://hlinksldjump"/>
          </p:cNvPr>
          <p:cNvSpPr/>
          <p:nvPr/>
        </p:nvSpPr>
        <p:spPr>
          <a:xfrm>
            <a:off x="2166202" y="3926137"/>
            <a:ext cx="250009" cy="859586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2" name="流程圖: 程序 161">
            <a:hlinkClick r:id="rId9" action="ppaction://hlinksldjump"/>
          </p:cNvPr>
          <p:cNvSpPr/>
          <p:nvPr/>
        </p:nvSpPr>
        <p:spPr>
          <a:xfrm>
            <a:off x="2629604" y="3943143"/>
            <a:ext cx="250009" cy="1069814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3" name="流程圖: 程序 162">
            <a:hlinkClick r:id="rId10" action="ppaction://hlinksldjump"/>
          </p:cNvPr>
          <p:cNvSpPr/>
          <p:nvPr/>
        </p:nvSpPr>
        <p:spPr>
          <a:xfrm>
            <a:off x="3068102" y="3946301"/>
            <a:ext cx="250009" cy="1010184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4" name="流程圖: 程序 163">
            <a:hlinkClick r:id="rId11" action="ppaction://hlinksldjump"/>
          </p:cNvPr>
          <p:cNvSpPr/>
          <p:nvPr/>
        </p:nvSpPr>
        <p:spPr>
          <a:xfrm>
            <a:off x="4243793" y="3826371"/>
            <a:ext cx="232409" cy="83431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5" name="流程圖: 程序 164">
            <a:hlinkClick r:id="rId12" action="ppaction://hlinksldjump"/>
          </p:cNvPr>
          <p:cNvSpPr/>
          <p:nvPr/>
        </p:nvSpPr>
        <p:spPr>
          <a:xfrm>
            <a:off x="4616775" y="3845101"/>
            <a:ext cx="209431" cy="821713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6" name="流程圖: 程序 165">
            <a:hlinkClick r:id="rId13" action="ppaction://hlinksldjump"/>
          </p:cNvPr>
          <p:cNvSpPr/>
          <p:nvPr/>
        </p:nvSpPr>
        <p:spPr>
          <a:xfrm>
            <a:off x="4951426" y="3830253"/>
            <a:ext cx="227354" cy="1459797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7" name="流程圖: 程序 166">
            <a:hlinkClick r:id="rId14" action="ppaction://hlinksldjump"/>
          </p:cNvPr>
          <p:cNvSpPr/>
          <p:nvPr/>
        </p:nvSpPr>
        <p:spPr>
          <a:xfrm>
            <a:off x="6232190" y="3840673"/>
            <a:ext cx="221188" cy="397950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8" name="流程圖: 程序 167">
            <a:hlinkClick r:id="rId15" action="ppaction://hlinksldjump"/>
          </p:cNvPr>
          <p:cNvSpPr/>
          <p:nvPr/>
        </p:nvSpPr>
        <p:spPr>
          <a:xfrm>
            <a:off x="6542337" y="3832811"/>
            <a:ext cx="255744" cy="1696733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1" name="頁尾版面配置區 4"/>
          <p:cNvSpPr txBox="1">
            <a:spLocks/>
          </p:cNvSpPr>
          <p:nvPr/>
        </p:nvSpPr>
        <p:spPr>
          <a:xfrm>
            <a:off x="0" y="630989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©</a:t>
            </a:r>
            <a:r>
              <a:rPr lang="zh-TW" altLang="en-US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教育局言語及聽覺服務組</a:t>
            </a:r>
            <a:endParaRPr lang="en-US" b="1" spc="50" baseline="0" dirty="0">
              <a:solidFill>
                <a:schemeClr val="bg1">
                  <a:lumMod val="6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978291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25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25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2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2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800000">
                                      <p:cBhvr>
                                        <p:cTn id="110" dur="4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33333E-6 L -0.0125 -0.00023 " pathEditMode="relative" rAng="0" ptsTypes="AA">
                                      <p:cBhvr>
                                        <p:cTn id="112" dur="2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500" y="-2300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900"/>
                            </p:stCondLst>
                            <p:childTnLst>
                              <p:par>
                                <p:cTn id="116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 animBg="1"/>
      <p:bldP spid="107" grpId="0" animBg="1"/>
      <p:bldP spid="108" grpId="0"/>
      <p:bldP spid="109" grpId="0"/>
      <p:bldP spid="111" grpId="0"/>
      <p:bldP spid="112" grpId="0"/>
      <p:bldP spid="114" grpId="0"/>
      <p:bldP spid="116" grpId="0"/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9" grpId="0" animBg="1"/>
      <p:bldP spid="155" grpId="0" animBg="1"/>
      <p:bldP spid="169" grpId="0"/>
      <p:bldP spid="160" grpId="0"/>
      <p:bldP spid="161" grpId="0"/>
      <p:bldP spid="162" grpId="0"/>
      <p:bldP spid="163" grpId="0"/>
      <p:bldP spid="164" grpId="0"/>
      <p:bldP spid="165" grpId="0"/>
      <p:bldP spid="166" grpId="0"/>
      <p:bldP spid="167" grpId="0"/>
      <p:bldP spid="168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群組 24"/>
          <p:cNvGrpSpPr/>
          <p:nvPr/>
        </p:nvGrpSpPr>
        <p:grpSpPr>
          <a:xfrm>
            <a:off x="7389082" y="4496143"/>
            <a:ext cx="880939" cy="1448365"/>
            <a:chOff x="6480771" y="4681432"/>
            <a:chExt cx="880939" cy="1448365"/>
          </a:xfrm>
        </p:grpSpPr>
        <p:sp>
          <p:nvSpPr>
            <p:cNvPr id="40" name="等腰三角形 39"/>
            <p:cNvSpPr/>
            <p:nvPr/>
          </p:nvSpPr>
          <p:spPr>
            <a:xfrm rot="2492916">
              <a:off x="6480771" y="4832362"/>
              <a:ext cx="228100" cy="953798"/>
            </a:xfrm>
            <a:prstGeom prst="triangle">
              <a:avLst/>
            </a:prstGeom>
            <a:solidFill>
              <a:srgbClr val="FCE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pic>
          <p:nvPicPr>
            <p:cNvPr id="41" name="圖片 4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64228" y="4681432"/>
              <a:ext cx="497482" cy="1448365"/>
            </a:xfrm>
            <a:prstGeom prst="rect">
              <a:avLst/>
            </a:prstGeom>
          </p:spPr>
        </p:pic>
      </p:grpSp>
      <p:sp>
        <p:nvSpPr>
          <p:cNvPr id="42" name="圓角矩形 41"/>
          <p:cNvSpPr/>
          <p:nvPr/>
        </p:nvSpPr>
        <p:spPr>
          <a:xfrm>
            <a:off x="1435360" y="5321125"/>
            <a:ext cx="6191800" cy="583395"/>
          </a:xfrm>
          <a:prstGeom prst="roundRect">
            <a:avLst/>
          </a:prstGeom>
          <a:solidFill>
            <a:srgbClr val="FCE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3" name="矩形 12"/>
          <p:cNvSpPr/>
          <p:nvPr/>
        </p:nvSpPr>
        <p:spPr>
          <a:xfrm>
            <a:off x="1675527" y="2924969"/>
            <a:ext cx="486965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明明喜愛小動物，</a:t>
            </a:r>
            <a:r>
              <a:rPr lang="zh-TW" altLang="en-US" b="1" u="sng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不但</a:t>
            </a:r>
            <a:r>
              <a:rPr lang="zh-TW" altLang="en-US" dirty="0">
                <a:solidFill>
                  <a:srgbClr val="8A9F6D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領養流浪狗</a:t>
            </a:r>
            <a:r>
              <a:rPr lang="zh-TW" altLang="en-US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en-US" b="1" u="sng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而且</a:t>
            </a:r>
            <a:r>
              <a:rPr lang="zh-TW" altLang="en-US" dirty="0">
                <a:solidFill>
                  <a:srgbClr val="1F5B1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還向身邊的朋友傳達愛護動物的訊息</a:t>
            </a:r>
            <a:r>
              <a:rPr lang="zh-TW" altLang="en-US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</a:p>
        </p:txBody>
      </p:sp>
      <p:sp>
        <p:nvSpPr>
          <p:cNvPr id="32" name="矩形 31"/>
          <p:cNvSpPr/>
          <p:nvPr/>
        </p:nvSpPr>
        <p:spPr>
          <a:xfrm>
            <a:off x="1564105" y="5412395"/>
            <a:ext cx="5931926" cy="390970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6" name="標題 3">
            <a:extLst>
              <a:ext uri="{FF2B5EF4-FFF2-40B4-BE49-F238E27FC236}">
                <a16:creationId xmlns:a16="http://schemas.microsoft.com/office/drawing/2014/main" id="{B437CA18-9F26-4ADD-8C4B-3E46B987B3A0}"/>
              </a:ext>
            </a:extLst>
          </p:cNvPr>
          <p:cNvSpPr txBox="1">
            <a:spLocks/>
          </p:cNvSpPr>
          <p:nvPr/>
        </p:nvSpPr>
        <p:spPr>
          <a:xfrm>
            <a:off x="357912" y="-164285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alibri Light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alibri Light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alibri Light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alibri Light" pitchFamily="34" charset="0"/>
              </a:defRPr>
            </a:lvl5pPr>
            <a:lvl6pPr marL="457189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377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566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754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pPr defTabSz="914400" eaLnBrk="1" hangingPunct="1"/>
            <a:endParaRPr lang="zh-TW" altLang="en-US" dirty="0">
              <a:solidFill>
                <a:srgbClr val="575F6D"/>
              </a:solidFill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6BA664F0-116B-4557-8E36-84A225217E55}"/>
              </a:ext>
            </a:extLst>
          </p:cNvPr>
          <p:cNvSpPr/>
          <p:nvPr/>
        </p:nvSpPr>
        <p:spPr bwMode="auto">
          <a:xfrm>
            <a:off x="1171056" y="1619518"/>
            <a:ext cx="6829943" cy="1148206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accent6">
                  <a:lumMod val="40000"/>
                  <a:lumOff val="60000"/>
                </a:schemeClr>
              </a:gs>
              <a:gs pos="83000">
                <a:schemeClr val="accent6">
                  <a:lumMod val="40000"/>
                  <a:lumOff val="60000"/>
                </a:schemeClr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1"/>
          </a:gradFill>
          <a:ln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50800" dist="38100" dir="2700000" algn="tl" rotWithShape="0">
              <a:schemeClr val="accent5">
                <a:lumMod val="40000"/>
                <a:lumOff val="60000"/>
                <a:alpha val="40000"/>
              </a:scheme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HK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orbel"/>
              <a:ea typeface="微軟正黑體"/>
              <a:cs typeface="+mn-cs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171057" y="1243445"/>
            <a:ext cx="15824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HK" dirty="0" smtClean="0">
                <a:solidFill>
                  <a:srgbClr val="0070C0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Arial" panose="020B0604020202020204" pitchFamily="34" charset="0"/>
              </a:rPr>
              <a:t>1. </a:t>
            </a:r>
            <a:r>
              <a:rPr lang="zh-HK" altLang="en-US" b="1" dirty="0" smtClean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關聯</a:t>
            </a:r>
            <a:r>
              <a:rPr lang="zh-HK" altLang="en-US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詞組合</a:t>
            </a:r>
            <a:endParaRPr lang="en-US" altLang="zh-TW" b="1" dirty="0">
              <a:solidFill>
                <a:schemeClr val="accent1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112000" y="1820080"/>
            <a:ext cx="3983203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zh-TW" altLang="en-US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軟正黑體"/>
              </a:rPr>
              <a:t>不但</a:t>
            </a:r>
            <a:r>
              <a:rPr lang="en-US" altLang="zh-TW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軟正黑體"/>
              </a:rPr>
              <a:t>/</a:t>
            </a:r>
            <a:r>
              <a:rPr lang="zh-HK" alt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軟正黑體"/>
              </a:rPr>
              <a:t>不僅</a:t>
            </a:r>
            <a:r>
              <a:rPr lang="en-US" altLang="zh-TW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軟正黑體"/>
              </a:rPr>
              <a:t>⋯⋯</a:t>
            </a:r>
            <a:r>
              <a:rPr lang="zh-HK" alt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軟正黑體"/>
              </a:rPr>
              <a:t>，</a:t>
            </a:r>
            <a:r>
              <a:rPr lang="zh-TW" alt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軟正黑體"/>
              </a:rPr>
              <a:t>而且</a:t>
            </a:r>
            <a:r>
              <a:rPr lang="en-US" altLang="zh-TW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軟正黑體"/>
              </a:rPr>
              <a:t>/</a:t>
            </a:r>
            <a:r>
              <a:rPr lang="zh-HK" alt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軟正黑體"/>
              </a:rPr>
              <a:t>更</a:t>
            </a:r>
            <a:r>
              <a:rPr lang="en-US" altLang="zh-TW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軟正黑體"/>
              </a:rPr>
              <a:t>⋯⋯</a:t>
            </a:r>
            <a:endParaRPr lang="en-US" altLang="zh-TW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微軟正黑體"/>
            </a:endParaRPr>
          </a:p>
          <a:p>
            <a:pPr marL="742950" lvl="1" indent="-285750" fontAlgn="base">
              <a:lnSpc>
                <a:spcPct val="150000"/>
              </a:lnSpc>
              <a:spcAft>
                <a:spcPct val="0"/>
              </a:spcAft>
              <a:buFont typeface="Wingdings" panose="05000000000000000000" pitchFamily="2" charset="2"/>
              <a:buChar char="Ø"/>
              <a:defRPr/>
            </a:pPr>
            <a:r>
              <a:rPr lang="zh-TW" alt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軟正黑體"/>
              </a:rPr>
              <a:t>不單止</a:t>
            </a:r>
            <a:r>
              <a:rPr lang="en-US" altLang="zh-TW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軟正黑體"/>
              </a:rPr>
              <a:t>⋯⋯</a:t>
            </a:r>
            <a:r>
              <a:rPr lang="zh-HK" alt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軟正黑體"/>
              </a:rPr>
              <a:t>，</a:t>
            </a:r>
            <a:r>
              <a:rPr lang="zh-TW" alt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軟正黑體"/>
              </a:rPr>
              <a:t>就連</a:t>
            </a:r>
            <a:r>
              <a:rPr lang="en-US" altLang="zh-TW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軟正黑體"/>
              </a:rPr>
              <a:t>⋯⋯</a:t>
            </a:r>
            <a:r>
              <a:rPr lang="zh-TW" altLang="en-US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軟正黑體"/>
              </a:rPr>
              <a:t>都</a:t>
            </a:r>
            <a:endParaRPr lang="en-US" altLang="zh-TW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微軟正黑體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7D137B9F-F64E-4482-99C0-6D5F5F889833}"/>
              </a:ext>
            </a:extLst>
          </p:cNvPr>
          <p:cNvSpPr/>
          <p:nvPr/>
        </p:nvSpPr>
        <p:spPr>
          <a:xfrm>
            <a:off x="4511999" y="2198920"/>
            <a:ext cx="32294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zh-TW" altLang="en-US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軟正黑體"/>
              </a:rPr>
              <a:t>不但</a:t>
            </a:r>
            <a:r>
              <a:rPr lang="zh-TW" alt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軟正黑體"/>
              </a:rPr>
              <a:t>不</a:t>
            </a:r>
            <a:r>
              <a:rPr lang="en-US" altLang="zh-TW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軟正黑體"/>
              </a:rPr>
              <a:t>⋯⋯</a:t>
            </a:r>
            <a:r>
              <a:rPr lang="zh-HK" alt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軟正黑體"/>
              </a:rPr>
              <a:t>，</a:t>
            </a:r>
            <a:r>
              <a:rPr lang="zh-TW" alt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軟正黑體"/>
              </a:rPr>
              <a:t>反而</a:t>
            </a:r>
            <a:r>
              <a:rPr lang="en-US" altLang="zh-TW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軟正黑體"/>
              </a:rPr>
              <a:t>⋯⋯</a:t>
            </a:r>
            <a:endParaRPr lang="en-US" altLang="zh-TW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微軟正黑體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196684" y="4147518"/>
            <a:ext cx="20553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tx1"/>
              </a:buClr>
            </a:pPr>
            <a:r>
              <a:rPr lang="en-US" altLang="zh-HK" dirty="0" smtClean="0">
                <a:solidFill>
                  <a:srgbClr val="0070C0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Arial" panose="020B0604020202020204" pitchFamily="34" charset="0"/>
              </a:rPr>
              <a:t>2. </a:t>
            </a:r>
            <a:r>
              <a:rPr lang="zh-HK" altLang="en-US" b="1" dirty="0" smtClean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單</a:t>
            </a:r>
            <a:r>
              <a:rPr lang="zh-TW" altLang="en-US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用一個關聯詞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6BA664F0-116B-4557-8E36-84A225217E55}"/>
              </a:ext>
            </a:extLst>
          </p:cNvPr>
          <p:cNvSpPr/>
          <p:nvPr/>
        </p:nvSpPr>
        <p:spPr bwMode="auto">
          <a:xfrm>
            <a:off x="1171057" y="4528882"/>
            <a:ext cx="4909703" cy="711831"/>
          </a:xfrm>
          <a:prstGeom prst="rect">
            <a:avLst/>
          </a:prstGeom>
          <a:gradFill>
            <a:gsLst>
              <a:gs pos="0">
                <a:schemeClr val="bg1"/>
              </a:gs>
              <a:gs pos="58000">
                <a:schemeClr val="accent6">
                  <a:lumMod val="40000"/>
                  <a:lumOff val="60000"/>
                </a:schemeClr>
              </a:gs>
              <a:gs pos="71000">
                <a:schemeClr val="accent6">
                  <a:lumMod val="40000"/>
                  <a:lumOff val="60000"/>
                </a:schemeClr>
              </a:gs>
              <a:gs pos="86000">
                <a:schemeClr val="accent6">
                  <a:lumMod val="40000"/>
                  <a:lumOff val="60000"/>
                </a:schemeClr>
              </a:gs>
            </a:gsLst>
            <a:lin ang="5400000" scaled="1"/>
          </a:gradFill>
          <a:ln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50800" dist="38100" dir="2700000" algn="tl" rotWithShape="0">
              <a:schemeClr val="accent5">
                <a:lumMod val="40000"/>
                <a:lumOff val="60000"/>
                <a:alpha val="40000"/>
              </a:scheme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HK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orbel"/>
              <a:ea typeface="微軟正黑體"/>
              <a:cs typeface="+mn-cs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171057" y="4724439"/>
            <a:ext cx="63520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zh-TW" alt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軟正黑體"/>
              </a:rPr>
              <a:t>而且</a:t>
            </a:r>
            <a:r>
              <a:rPr lang="zh-HK" alt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軟正黑體"/>
              </a:rPr>
              <a:t>、</a:t>
            </a:r>
            <a:r>
              <a:rPr lang="zh-TW" alt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軟正黑體"/>
              </a:rPr>
              <a:t>並且</a:t>
            </a:r>
            <a:r>
              <a:rPr lang="zh-HK" alt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軟正黑體"/>
              </a:rPr>
              <a:t>、</a:t>
            </a:r>
            <a:r>
              <a:rPr lang="zh-TW" alt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軟正黑體"/>
              </a:rPr>
              <a:t>況且</a:t>
            </a:r>
            <a:r>
              <a:rPr lang="zh-HK" alt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軟正黑體"/>
              </a:rPr>
              <a:t>、</a:t>
            </a:r>
            <a:r>
              <a:rPr lang="zh-TW" alt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軟正黑體"/>
              </a:rPr>
              <a:t>甚至</a:t>
            </a:r>
            <a:r>
              <a:rPr lang="zh-HK" alt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軟正黑體"/>
              </a:rPr>
              <a:t>、</a:t>
            </a:r>
            <a:r>
              <a:rPr lang="zh-TW" altLang="en-US" b="1" dirty="0">
                <a:solidFill>
                  <a:schemeClr val="accent5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尤其</a:t>
            </a:r>
            <a:endParaRPr lang="en-US" altLang="zh-TW" b="1" dirty="0">
              <a:solidFill>
                <a:schemeClr val="accent5">
                  <a:lumMod val="75000"/>
                </a:schemeClr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29" name="橢圓 28"/>
          <p:cNvSpPr/>
          <p:nvPr/>
        </p:nvSpPr>
        <p:spPr>
          <a:xfrm>
            <a:off x="1172433" y="2887873"/>
            <a:ext cx="503093" cy="503093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例</a:t>
            </a:r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30" name="橢圓 29"/>
          <p:cNvSpPr/>
          <p:nvPr/>
        </p:nvSpPr>
        <p:spPr>
          <a:xfrm>
            <a:off x="1202529" y="5349882"/>
            <a:ext cx="503093" cy="503093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例</a:t>
            </a:r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704382" y="5434314"/>
            <a:ext cx="629661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dirty="0" smtClean="0">
                <a:solidFill>
                  <a:prstClr val="black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佢嘅學業成績</a:t>
            </a:r>
            <a:r>
              <a:rPr lang="zh-TW" altLang="en-US" dirty="0" smtClean="0">
                <a:solidFill>
                  <a:srgbClr val="8A9F6D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唔錯</a:t>
            </a:r>
            <a:r>
              <a:rPr lang="zh-TW" altLang="en-US" dirty="0" smtClean="0">
                <a:solidFill>
                  <a:prstClr val="black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r>
              <a:rPr lang="zh-TW" altLang="en-US" b="1" u="sng" dirty="0" smtClean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尤其</a:t>
            </a:r>
            <a:r>
              <a:rPr lang="zh-TW" altLang="en-US" dirty="0" smtClean="0">
                <a:solidFill>
                  <a:srgbClr val="1F5B1F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係數學科</a:t>
            </a:r>
            <a:r>
              <a:rPr lang="zh-TW" altLang="en-US" dirty="0" smtClean="0">
                <a:solidFill>
                  <a:prstClr val="black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r>
              <a:rPr lang="zh-TW" altLang="en-US" dirty="0" smtClean="0">
                <a:solidFill>
                  <a:prstClr val="black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經常攞到一百分</a:t>
            </a:r>
            <a:r>
              <a:rPr lang="zh-TW" altLang="en-US" dirty="0" smtClean="0">
                <a:solidFill>
                  <a:prstClr val="black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。</a:t>
            </a:r>
            <a:endParaRPr lang="en-US" altLang="zh-HK" dirty="0">
              <a:solidFill>
                <a:prstClr val="black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448601" y="2899905"/>
            <a:ext cx="5096578" cy="973486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</a:endParaRPr>
          </a:p>
        </p:txBody>
      </p:sp>
      <p:grpSp>
        <p:nvGrpSpPr>
          <p:cNvPr id="19" name="群組 18"/>
          <p:cNvGrpSpPr/>
          <p:nvPr/>
        </p:nvGrpSpPr>
        <p:grpSpPr>
          <a:xfrm>
            <a:off x="1112000" y="353180"/>
            <a:ext cx="5700195" cy="704377"/>
            <a:chOff x="1059244" y="336080"/>
            <a:chExt cx="5700195" cy="704377"/>
          </a:xfrm>
        </p:grpSpPr>
        <p:sp>
          <p:nvSpPr>
            <p:cNvPr id="20" name="圓角矩形 19"/>
            <p:cNvSpPr/>
            <p:nvPr/>
          </p:nvSpPr>
          <p:spPr>
            <a:xfrm>
              <a:off x="1059244" y="336080"/>
              <a:ext cx="5148123" cy="704377"/>
            </a:xfrm>
            <a:prstGeom prst="roundRect">
              <a:avLst/>
            </a:prstGeom>
            <a:solidFill>
              <a:srgbClr val="FCE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1" name="內容版面配置區 5">
              <a:extLst>
                <a:ext uri="{FF2B5EF4-FFF2-40B4-BE49-F238E27FC236}">
                  <a16:creationId xmlns:a16="http://schemas.microsoft.com/office/drawing/2014/main" id="{2B98A4E6-8AA7-4402-8BD9-1659E9C12809}"/>
                </a:ext>
              </a:extLst>
            </p:cNvPr>
            <p:cNvSpPr txBox="1">
              <a:spLocks/>
            </p:cNvSpPr>
            <p:nvPr/>
          </p:nvSpPr>
          <p:spPr>
            <a:xfrm>
              <a:off x="1196684" y="493092"/>
              <a:ext cx="5562755" cy="402416"/>
            </a:xfrm>
            <a:prstGeom prst="rect">
              <a:avLst/>
            </a:prstGeom>
            <a:noFill/>
          </p:spPr>
          <p:txBody>
            <a:bodyPr vert="horz" lIns="91440" tIns="45720" rIns="91440" bIns="45720" rtlCol="0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HK" altLang="en-US" sz="1900" spc="300" dirty="0">
                  <a:solidFill>
                    <a:schemeClr val="accent6">
                      <a:lumMod val="50000"/>
                    </a:schemeClr>
                  </a:solidFill>
                  <a:latin typeface="SimHei" panose="02010609060101010101" pitchFamily="49" charset="-122"/>
                  <a:ea typeface="SimHei" panose="02010609060101010101" pitchFamily="49" charset="-122"/>
                </a:rPr>
                <a:t>因應</a:t>
              </a:r>
              <a:r>
                <a:rPr lang="zh-HK" altLang="en-US" sz="1900" spc="300" dirty="0">
                  <a:solidFill>
                    <a:schemeClr val="accent1">
                      <a:lumMod val="75000"/>
                    </a:schemeClr>
                  </a:solidFill>
                  <a:latin typeface="SimHei" panose="02010609060101010101" pitchFamily="49" charset="-122"/>
                  <a:ea typeface="SimHei" panose="02010609060101010101" pitchFamily="49" charset="-122"/>
                </a:rPr>
                <a:t>事物的關係</a:t>
              </a:r>
              <a:r>
                <a:rPr lang="zh-HK" altLang="en-US" sz="1900" spc="300" dirty="0">
                  <a:solidFill>
                    <a:schemeClr val="accent6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，</a:t>
              </a:r>
              <a:r>
                <a:rPr lang="zh-TW" altLang="en-US" sz="1900" spc="300" dirty="0">
                  <a:solidFill>
                    <a:schemeClr val="accent6">
                      <a:lumMod val="50000"/>
                    </a:schemeClr>
                  </a:solidFill>
                  <a:latin typeface="SimHei" panose="02010609060101010101" pitchFamily="49" charset="-122"/>
                  <a:ea typeface="SimHei" panose="02010609060101010101" pitchFamily="49" charset="-122"/>
                </a:rPr>
                <a:t>運用不同的關聯</a:t>
              </a:r>
              <a:r>
                <a:rPr lang="zh-TW" altLang="en-US" sz="1900" spc="300" dirty="0" smtClean="0">
                  <a:solidFill>
                    <a:schemeClr val="accent6">
                      <a:lumMod val="50000"/>
                    </a:schemeClr>
                  </a:solidFill>
                  <a:latin typeface="SimHei" panose="02010609060101010101" pitchFamily="49" charset="-122"/>
                  <a:ea typeface="SimHei" panose="02010609060101010101" pitchFamily="49" charset="-122"/>
                </a:rPr>
                <a:t>詞</a:t>
              </a:r>
              <a:endParaRPr lang="en-US" altLang="zh-TW" sz="1900" spc="300" dirty="0">
                <a:solidFill>
                  <a:schemeClr val="accent6">
                    <a:lumMod val="50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endParaRPr>
            </a:p>
          </p:txBody>
        </p:sp>
      </p:grpSp>
      <p:grpSp>
        <p:nvGrpSpPr>
          <p:cNvPr id="34" name="群組 33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35" name="圓角化單一角落矩形 34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 dirty="0">
                <a:latin typeface="Arial" panose="020B0604020202020204" pitchFamily="34" charset="0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6FAC46"/>
                </a:gs>
                <a:gs pos="22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 dirty="0">
                <a:latin typeface="Arial" panose="020B0604020202020204" pitchFamily="34" charset="0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57A777"/>
                  </a:solidFill>
                  <a:latin typeface="Arial" panose="020B0604020202020204" pitchFamily="34" charset="0"/>
                  <a:ea typeface="微軟正黑體"/>
                </a:rPr>
                <a:t>介紹</a:t>
              </a:r>
            </a:p>
          </p:txBody>
        </p:sp>
        <p:sp>
          <p:nvSpPr>
            <p:cNvPr id="38" name="矩形 37"/>
            <p:cNvSpPr/>
            <p:nvPr/>
          </p:nvSpPr>
          <p:spPr>
            <a:xfrm>
              <a:off x="80003" y="1008322"/>
              <a:ext cx="480131" cy="113797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59AF64"/>
                  </a:solidFill>
                  <a:latin typeface="Arial" panose="020B0604020202020204" pitchFamily="34" charset="0"/>
                  <a:ea typeface="微軟正黑體"/>
                </a:rPr>
                <a:t>關聯詞</a:t>
              </a:r>
              <a:endParaRPr lang="zh-HK" altLang="en-US" sz="1600" b="1" spc="300" dirty="0">
                <a:solidFill>
                  <a:srgbClr val="59AF64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39" name="直線接點 38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6FAC4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086701D-139E-4D25-B877-4D4C207AA5AA}" type="slidenum">
              <a:rPr lang="zh-HK" altLang="en-US" smtClean="0"/>
              <a:pPr/>
              <a:t>56</a:t>
            </a:fld>
            <a:endParaRPr lang="zh-HK" altLang="en-US" dirty="0"/>
          </a:p>
        </p:txBody>
      </p:sp>
      <p:sp>
        <p:nvSpPr>
          <p:cNvPr id="43" name="手繪多邊形 42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HK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遞進</a:t>
            </a:r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65238627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13" grpId="0"/>
      <p:bldP spid="32" grpId="0" animBg="1"/>
      <p:bldP spid="18" grpId="0" animBg="1"/>
      <p:bldP spid="22" grpId="0"/>
      <p:bldP spid="23" grpId="0"/>
      <p:bldP spid="24" grpId="0"/>
      <p:bldP spid="26" grpId="0"/>
      <p:bldP spid="27" grpId="0" animBg="1"/>
      <p:bldP spid="28" grpId="0"/>
      <p:bldP spid="29" grpId="0" animBg="1"/>
      <p:bldP spid="30" grpId="0" animBg="1"/>
      <p:bldP spid="31" grpId="0"/>
      <p:bldP spid="33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grpSp>
        <p:nvGrpSpPr>
          <p:cNvPr id="5" name="群組 4"/>
          <p:cNvGrpSpPr/>
          <p:nvPr/>
        </p:nvGrpSpPr>
        <p:grpSpPr>
          <a:xfrm>
            <a:off x="-96982" y="-76318"/>
            <a:ext cx="9240982" cy="7134928"/>
            <a:chOff x="-96982" y="-76318"/>
            <a:chExt cx="9240982" cy="7134928"/>
          </a:xfrm>
        </p:grpSpPr>
        <p:grpSp>
          <p:nvGrpSpPr>
            <p:cNvPr id="6" name="群組 5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16" name="群組 15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9" name="弧形 88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0" name="弧形 89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1" name="弧形 90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2" name="弧形 91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3" name="弧形 92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4" name="弧形 93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5" name="弧形 94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6" name="弧形 95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7" name="弧形 96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8" name="弧形 97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9" name="弧形 98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0" name="弧形 99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1" name="弧形 100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" name="弧形 101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3" name="弧形 102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4" name="弧形 103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5" name="弧形 104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7" name="群組 16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72" name="弧形 71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3" name="弧形 72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4" name="弧形 73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5" name="弧形 74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6" name="弧形 75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7" name="弧形 76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8" name="弧形 77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9" name="弧形 78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0" name="弧形 79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1" name="弧形 80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2" name="弧形 81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3" name="弧形 82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4" name="弧形 83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5" name="弧形 84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6" name="弧形 85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7" name="弧形 86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8" name="弧形 87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8" name="群組 17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55" name="弧形 54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6" name="弧形 55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7" name="弧形 56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8" name="弧形 57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9" name="弧形 58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0" name="弧形 59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1" name="弧形 60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2" name="弧形 61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3" name="弧形 62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4" name="弧形 63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5" name="弧形 64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6" name="弧形 65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7" name="弧形 66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8" name="弧形 67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9" name="弧形 68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0" name="弧形 69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1" name="弧形 70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9" name="群組 18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38" name="弧形 37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" name="弧形 38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0" name="弧形 39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" name="弧形 40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2" name="弧形 41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3" name="弧形 42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4" name="弧形 43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5" name="弧形 44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" name="弧形 45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" name="弧形 46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8" name="弧形 47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9" name="弧形 48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0" name="弧形 49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1" name="弧形 50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2" name="弧形 51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3" name="弧形 52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4" name="弧形 53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20" name="群組 19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21" name="弧形 20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2" name="弧形 21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3" name="弧形 22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4" name="弧形 23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5" name="弧形 24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6" name="弧形 25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7" name="弧形 26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8" name="弧形 27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9" name="弧形 28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0" name="弧形 29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1" name="弧形 30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2" name="弧形 31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3" name="弧形 32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4" name="弧形 33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5" name="弧形 34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6" name="弧形 35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7" name="弧形 36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7" name="弧形 6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8" name="弧形 7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9" name="弧形 8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0" name="弧形 9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1" name="弧形 10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2" name="弧形 11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3" name="弧形 12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" name="弧形 13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5" name="弧形 14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06" name="圓角化單一角落矩形 105"/>
          <p:cNvSpPr/>
          <p:nvPr/>
        </p:nvSpPr>
        <p:spPr>
          <a:xfrm>
            <a:off x="0" y="713136"/>
            <a:ext cx="8003752" cy="5376439"/>
          </a:xfrm>
          <a:prstGeom prst="round1Rect">
            <a:avLst/>
          </a:prstGeom>
          <a:solidFill>
            <a:srgbClr val="FDF5ED"/>
          </a:solidFill>
          <a:ln>
            <a:noFill/>
          </a:ln>
          <a:effectLst>
            <a:outerShdw blurRad="444500" dir="12900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07" name="矩形 106"/>
          <p:cNvSpPr/>
          <p:nvPr/>
        </p:nvSpPr>
        <p:spPr>
          <a:xfrm>
            <a:off x="0" y="713137"/>
            <a:ext cx="347472" cy="5376439"/>
          </a:xfrm>
          <a:prstGeom prst="rect">
            <a:avLst/>
          </a:prstGeom>
          <a:gradFill>
            <a:gsLst>
              <a:gs pos="23000">
                <a:schemeClr val="accent1">
                  <a:lumMod val="60000"/>
                  <a:lumOff val="40000"/>
                </a:schemeClr>
              </a:gs>
              <a:gs pos="100000">
                <a:srgbClr val="6FAC46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  <p:sp>
        <p:nvSpPr>
          <p:cNvPr id="108" name="文字方塊 107"/>
          <p:cNvSpPr txBox="1"/>
          <p:nvPr/>
        </p:nvSpPr>
        <p:spPr>
          <a:xfrm>
            <a:off x="5925458" y="2540874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應用</a:t>
            </a:r>
          </a:p>
        </p:txBody>
      </p:sp>
      <p:sp>
        <p:nvSpPr>
          <p:cNvPr id="109" name="文字方塊 108"/>
          <p:cNvSpPr txBox="1"/>
          <p:nvPr/>
        </p:nvSpPr>
        <p:spPr>
          <a:xfrm>
            <a:off x="1594567" y="2275071"/>
            <a:ext cx="473905" cy="954107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sz="2800" b="1" dirty="0" smtClean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介紹</a:t>
            </a:r>
            <a:endParaRPr kumimoji="1" lang="zh-TW" altLang="en-US" sz="2800" b="1" dirty="0">
              <a:solidFill>
                <a:srgbClr val="57A777"/>
              </a:solidFill>
              <a:latin typeface="Arial" panose="020B0604020202020204" pitchFamily="34" charset="0"/>
              <a:ea typeface="微軟正黑體"/>
            </a:endParaRPr>
          </a:p>
        </p:txBody>
      </p:sp>
      <p:cxnSp>
        <p:nvCxnSpPr>
          <p:cNvPr id="110" name="直線接點 109"/>
          <p:cNvCxnSpPr/>
          <p:nvPr/>
        </p:nvCxnSpPr>
        <p:spPr>
          <a:xfrm>
            <a:off x="1566913" y="3343264"/>
            <a:ext cx="1767088" cy="0"/>
          </a:xfrm>
          <a:prstGeom prst="line">
            <a:avLst/>
          </a:prstGeom>
          <a:ln w="9525">
            <a:solidFill>
              <a:srgbClr val="57A7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矩形 110"/>
          <p:cNvSpPr/>
          <p:nvPr/>
        </p:nvSpPr>
        <p:spPr>
          <a:xfrm>
            <a:off x="1521249" y="3491146"/>
            <a:ext cx="2065052" cy="3218212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 smtClean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功</a:t>
            </a:r>
            <a:r>
              <a:rPr lang="zh-HK" altLang="en-US" b="1" spc="-500" dirty="0" smtClean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用</a:t>
            </a:r>
            <a:r>
              <a:rPr lang="zh-TW" altLang="en-US" b="1" spc="-500" dirty="0" smtClean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和</a:t>
            </a:r>
            <a:r>
              <a:rPr lang="zh-HK" altLang="en-US" b="1" spc="-500" dirty="0" smtClean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特徵</a:t>
            </a:r>
            <a:endParaRPr lang="en-US" altLang="zh-HK" b="1" spc="-500" dirty="0">
              <a:solidFill>
                <a:srgbClr val="57A777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關聯詞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 smtClean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生活</a:t>
            </a:r>
            <a:r>
              <a:rPr lang="zh-TW" altLang="en-US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例子</a:t>
            </a:r>
            <a:endParaRPr lang="en-US" altLang="zh-TW" b="1" spc="-500" dirty="0">
              <a:solidFill>
                <a:srgbClr val="57A777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HK" altLang="en-US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學科</a:t>
            </a:r>
            <a:r>
              <a:rPr lang="zh-TW" altLang="en-US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例子</a:t>
            </a:r>
          </a:p>
        </p:txBody>
      </p:sp>
      <p:sp>
        <p:nvSpPr>
          <p:cNvPr id="112" name="矩形 111"/>
          <p:cNvSpPr/>
          <p:nvPr/>
        </p:nvSpPr>
        <p:spPr>
          <a:xfrm>
            <a:off x="4072285" y="3497478"/>
            <a:ext cx="1271054" cy="2535911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複句結構</a:t>
            </a:r>
            <a:endParaRPr lang="en-US" altLang="zh-HK" sz="1400" b="1" spc="-500" dirty="0">
              <a:solidFill>
                <a:srgbClr val="57A777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理解複句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構思及</a:t>
            </a:r>
            <a:r>
              <a:rPr lang="zh-HK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組</a:t>
            </a:r>
            <a:r>
              <a:rPr lang="zh-TW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織複句</a:t>
            </a:r>
            <a:endParaRPr lang="en-US" altLang="zh-HK" sz="1400" b="1" spc="-500" dirty="0">
              <a:solidFill>
                <a:srgbClr val="57A777"/>
              </a:solidFill>
              <a:latin typeface="Arial" panose="020B0604020202020204" pitchFamily="34" charset="0"/>
              <a:ea typeface="微軟正黑體"/>
            </a:endParaRPr>
          </a:p>
        </p:txBody>
      </p:sp>
      <p:cxnSp>
        <p:nvCxnSpPr>
          <p:cNvPr id="113" name="直線接點 112"/>
          <p:cNvCxnSpPr/>
          <p:nvPr/>
        </p:nvCxnSpPr>
        <p:spPr>
          <a:xfrm>
            <a:off x="4109750" y="3343408"/>
            <a:ext cx="1107288" cy="0"/>
          </a:xfrm>
          <a:prstGeom prst="line">
            <a:avLst/>
          </a:prstGeom>
          <a:ln w="9525">
            <a:solidFill>
              <a:srgbClr val="57A7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矩形 113"/>
          <p:cNvSpPr/>
          <p:nvPr/>
        </p:nvSpPr>
        <p:spPr>
          <a:xfrm>
            <a:off x="6034513" y="3497479"/>
            <a:ext cx="894989" cy="2198783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練習</a:t>
            </a:r>
            <a:endParaRPr lang="en-US" altLang="zh-TW" sz="1400" b="1" spc="-500" dirty="0">
              <a:solidFill>
                <a:srgbClr val="57A777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工作紙及句子框架</a:t>
            </a:r>
          </a:p>
        </p:txBody>
      </p:sp>
      <p:cxnSp>
        <p:nvCxnSpPr>
          <p:cNvPr id="115" name="直線接點 114"/>
          <p:cNvCxnSpPr/>
          <p:nvPr/>
        </p:nvCxnSpPr>
        <p:spPr>
          <a:xfrm>
            <a:off x="5983880" y="3338042"/>
            <a:ext cx="901485" cy="0"/>
          </a:xfrm>
          <a:prstGeom prst="line">
            <a:avLst/>
          </a:prstGeom>
          <a:ln w="9525">
            <a:solidFill>
              <a:srgbClr val="57A7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文字方塊 115"/>
          <p:cNvSpPr txBox="1"/>
          <p:nvPr/>
        </p:nvSpPr>
        <p:spPr>
          <a:xfrm>
            <a:off x="4070520" y="2528377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結構</a:t>
            </a:r>
          </a:p>
        </p:txBody>
      </p:sp>
      <p:cxnSp>
        <p:nvCxnSpPr>
          <p:cNvPr id="117" name="直線接點 116"/>
          <p:cNvCxnSpPr/>
          <p:nvPr/>
        </p:nvCxnSpPr>
        <p:spPr>
          <a:xfrm>
            <a:off x="234080" y="1712839"/>
            <a:ext cx="1767088" cy="0"/>
          </a:xfrm>
          <a:prstGeom prst="line">
            <a:avLst/>
          </a:prstGeom>
          <a:ln w="19050">
            <a:solidFill>
              <a:srgbClr val="57A777"/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0" name="圓角矩形 149"/>
          <p:cNvSpPr/>
          <p:nvPr/>
        </p:nvSpPr>
        <p:spPr>
          <a:xfrm>
            <a:off x="5402261" y="877660"/>
            <a:ext cx="1150127" cy="266286"/>
          </a:xfrm>
          <a:prstGeom prst="roundRect">
            <a:avLst>
              <a:gd name="adj" fmla="val 50000"/>
            </a:avLst>
          </a:prstGeom>
          <a:solidFill>
            <a:srgbClr val="75AF5D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51" name="手繪多邊形 150"/>
          <p:cNvSpPr/>
          <p:nvPr/>
        </p:nvSpPr>
        <p:spPr>
          <a:xfrm>
            <a:off x="5839153" y="438611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23000">
                <a:schemeClr val="accent1">
                  <a:lumMod val="60000"/>
                  <a:lumOff val="40000"/>
                </a:schemeClr>
              </a:gs>
              <a:gs pos="100000">
                <a:srgbClr val="6FAC46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  <p:sp>
        <p:nvSpPr>
          <p:cNvPr id="152" name="手繪多邊形 151"/>
          <p:cNvSpPr/>
          <p:nvPr/>
        </p:nvSpPr>
        <p:spPr>
          <a:xfrm>
            <a:off x="7709689" y="3609158"/>
            <a:ext cx="1017831" cy="583705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23000">
                <a:schemeClr val="accent1">
                  <a:lumMod val="60000"/>
                  <a:lumOff val="40000"/>
                </a:schemeClr>
              </a:gs>
              <a:gs pos="100000">
                <a:srgbClr val="6FAC46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  <p:sp>
        <p:nvSpPr>
          <p:cNvPr id="153" name="圓角矩形 152"/>
          <p:cNvSpPr/>
          <p:nvPr/>
        </p:nvSpPr>
        <p:spPr>
          <a:xfrm>
            <a:off x="8068462" y="4083201"/>
            <a:ext cx="773508" cy="179088"/>
          </a:xfrm>
          <a:prstGeom prst="roundRect">
            <a:avLst>
              <a:gd name="adj" fmla="val 50000"/>
            </a:avLst>
          </a:prstGeom>
          <a:solidFill>
            <a:srgbClr val="75AF5D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54" name="手繪多邊形 153"/>
          <p:cNvSpPr/>
          <p:nvPr/>
        </p:nvSpPr>
        <p:spPr>
          <a:xfrm>
            <a:off x="5370423" y="5484182"/>
            <a:ext cx="660225" cy="353192"/>
          </a:xfrm>
          <a:custGeom>
            <a:avLst/>
            <a:gdLst>
              <a:gd name="connsiteX0" fmla="*/ 760518 w 1324898"/>
              <a:gd name="connsiteY0" fmla="*/ 0 h 708764"/>
              <a:gd name="connsiteX1" fmla="*/ 1038139 w 1324898"/>
              <a:gd name="connsiteY1" fmla="*/ 184019 h 708764"/>
              <a:gd name="connsiteX2" fmla="*/ 1040450 w 1324898"/>
              <a:gd name="connsiteY2" fmla="*/ 195468 h 708764"/>
              <a:gd name="connsiteX3" fmla="*/ 1079761 w 1324898"/>
              <a:gd name="connsiteY3" fmla="*/ 201411 h 708764"/>
              <a:gd name="connsiteX4" fmla="*/ 1229599 w 1324898"/>
              <a:gd name="connsiteY4" fmla="*/ 337264 h 708764"/>
              <a:gd name="connsiteX5" fmla="*/ 1247292 w 1324898"/>
              <a:gd name="connsiteY5" fmla="*/ 424901 h 708764"/>
              <a:gd name="connsiteX6" fmla="*/ 1279976 w 1324898"/>
              <a:gd name="connsiteY6" fmla="*/ 446936 h 708764"/>
              <a:gd name="connsiteX7" fmla="*/ 1324898 w 1324898"/>
              <a:gd name="connsiteY7" fmla="*/ 555389 h 708764"/>
              <a:gd name="connsiteX8" fmla="*/ 1171523 w 1324898"/>
              <a:gd name="connsiteY8" fmla="*/ 708764 h 708764"/>
              <a:gd name="connsiteX9" fmla="*/ 153375 w 1324898"/>
              <a:gd name="connsiteY9" fmla="*/ 708764 h 708764"/>
              <a:gd name="connsiteX10" fmla="*/ 0 w 1324898"/>
              <a:gd name="connsiteY10" fmla="*/ 555389 h 708764"/>
              <a:gd name="connsiteX11" fmla="*/ 93674 w 1324898"/>
              <a:gd name="connsiteY11" fmla="*/ 414067 h 708764"/>
              <a:gd name="connsiteX12" fmla="*/ 149135 w 1324898"/>
              <a:gd name="connsiteY12" fmla="*/ 402870 h 708764"/>
              <a:gd name="connsiteX13" fmla="*/ 162498 w 1324898"/>
              <a:gd name="connsiteY13" fmla="*/ 336680 h 708764"/>
              <a:gd name="connsiteX14" fmla="*/ 384125 w 1324898"/>
              <a:gd name="connsiteY14" fmla="*/ 189776 h 708764"/>
              <a:gd name="connsiteX15" fmla="*/ 455651 w 1324898"/>
              <a:gd name="connsiteY15" fmla="*/ 200590 h 708764"/>
              <a:gd name="connsiteX16" fmla="*/ 477438 w 1324898"/>
              <a:gd name="connsiteY16" fmla="*/ 211063 h 708764"/>
              <a:gd name="connsiteX17" fmla="*/ 482898 w 1324898"/>
              <a:gd name="connsiteY17" fmla="*/ 184019 h 708764"/>
              <a:gd name="connsiteX18" fmla="*/ 760518 w 1324898"/>
              <a:gd name="connsiteY18" fmla="*/ 0 h 708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24898" h="708764">
                <a:moveTo>
                  <a:pt x="760518" y="0"/>
                </a:moveTo>
                <a:cubicBezTo>
                  <a:pt x="885320" y="0"/>
                  <a:pt x="992399" y="75879"/>
                  <a:pt x="1038139" y="184019"/>
                </a:cubicBezTo>
                <a:lnTo>
                  <a:pt x="1040450" y="195468"/>
                </a:lnTo>
                <a:lnTo>
                  <a:pt x="1079761" y="201411"/>
                </a:lnTo>
                <a:cubicBezTo>
                  <a:pt x="1147427" y="222457"/>
                  <a:pt x="1202261" y="272629"/>
                  <a:pt x="1229599" y="337264"/>
                </a:cubicBezTo>
                <a:lnTo>
                  <a:pt x="1247292" y="424901"/>
                </a:lnTo>
                <a:lnTo>
                  <a:pt x="1279976" y="446936"/>
                </a:lnTo>
                <a:cubicBezTo>
                  <a:pt x="1307731" y="474692"/>
                  <a:pt x="1324898" y="513036"/>
                  <a:pt x="1324898" y="555389"/>
                </a:cubicBezTo>
                <a:cubicBezTo>
                  <a:pt x="1324898" y="640096"/>
                  <a:pt x="1256230" y="708764"/>
                  <a:pt x="1171523" y="708764"/>
                </a:cubicBezTo>
                <a:lnTo>
                  <a:pt x="153375" y="708764"/>
                </a:lnTo>
                <a:cubicBezTo>
                  <a:pt x="68668" y="708764"/>
                  <a:pt x="0" y="640096"/>
                  <a:pt x="0" y="555389"/>
                </a:cubicBezTo>
                <a:cubicBezTo>
                  <a:pt x="0" y="491859"/>
                  <a:pt x="38626" y="437350"/>
                  <a:pt x="93674" y="414067"/>
                </a:cubicBezTo>
                <a:lnTo>
                  <a:pt x="149135" y="402870"/>
                </a:lnTo>
                <a:lnTo>
                  <a:pt x="162498" y="336680"/>
                </a:lnTo>
                <a:cubicBezTo>
                  <a:pt x="199013" y="250351"/>
                  <a:pt x="284495" y="189776"/>
                  <a:pt x="384125" y="189776"/>
                </a:cubicBezTo>
                <a:cubicBezTo>
                  <a:pt x="409033" y="189776"/>
                  <a:pt x="433056" y="193562"/>
                  <a:pt x="455651" y="200590"/>
                </a:cubicBezTo>
                <a:lnTo>
                  <a:pt x="477438" y="211063"/>
                </a:lnTo>
                <a:lnTo>
                  <a:pt x="482898" y="184019"/>
                </a:lnTo>
                <a:cubicBezTo>
                  <a:pt x="528637" y="75879"/>
                  <a:pt x="635717" y="0"/>
                  <a:pt x="760518" y="0"/>
                </a:cubicBezTo>
                <a:close/>
              </a:path>
            </a:pathLst>
          </a:custGeom>
          <a:gradFill>
            <a:gsLst>
              <a:gs pos="23000">
                <a:schemeClr val="accent1">
                  <a:lumMod val="60000"/>
                  <a:lumOff val="40000"/>
                </a:schemeClr>
              </a:gs>
              <a:gs pos="100000">
                <a:srgbClr val="6FAC46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  <p:sp>
        <p:nvSpPr>
          <p:cNvPr id="155" name="圓角矩形 154"/>
          <p:cNvSpPr/>
          <p:nvPr/>
        </p:nvSpPr>
        <p:spPr>
          <a:xfrm>
            <a:off x="2575101" y="3465747"/>
            <a:ext cx="429267" cy="1687976"/>
          </a:xfrm>
          <a:prstGeom prst="roundRect">
            <a:avLst/>
          </a:prstGeom>
          <a:noFill/>
          <a:ln>
            <a:solidFill>
              <a:srgbClr val="57A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69" name="標題 1"/>
          <p:cNvSpPr txBox="1">
            <a:spLocks/>
          </p:cNvSpPr>
          <p:nvPr/>
        </p:nvSpPr>
        <p:spPr>
          <a:xfrm>
            <a:off x="408733" y="848172"/>
            <a:ext cx="1164616" cy="1143000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pPr>
              <a:defRPr/>
            </a:pPr>
            <a:r>
              <a:rPr lang="zh-HK" altLang="en-US" sz="2300" b="1" spc="300" dirty="0">
                <a:solidFill>
                  <a:srgbClr val="57A777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遞進關係</a:t>
            </a:r>
          </a:p>
        </p:txBody>
      </p:sp>
      <p:pic>
        <p:nvPicPr>
          <p:cNvPr id="170" name="圖片 16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8932" y="1046505"/>
            <a:ext cx="717119" cy="540000"/>
          </a:xfrm>
          <a:prstGeom prst="rect">
            <a:avLst/>
          </a:prstGeom>
        </p:spPr>
      </p:pic>
      <p:pic>
        <p:nvPicPr>
          <p:cNvPr id="172" name="圖片 17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5991" y="1925760"/>
            <a:ext cx="930268" cy="1256018"/>
          </a:xfrm>
          <a:prstGeom prst="rect">
            <a:avLst/>
          </a:prstGeom>
        </p:spPr>
      </p:pic>
      <p:pic>
        <p:nvPicPr>
          <p:cNvPr id="173" name="圖片 17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1967" y="1600873"/>
            <a:ext cx="768490" cy="1641914"/>
          </a:xfrm>
          <a:prstGeom prst="rect">
            <a:avLst/>
          </a:prstGeom>
        </p:spPr>
      </p:pic>
      <p:pic>
        <p:nvPicPr>
          <p:cNvPr id="174" name="圖片 17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9892" y="1609351"/>
            <a:ext cx="1425001" cy="1559960"/>
          </a:xfrm>
          <a:prstGeom prst="rect">
            <a:avLst/>
          </a:prstGeom>
        </p:spPr>
      </p:pic>
      <p:grpSp>
        <p:nvGrpSpPr>
          <p:cNvPr id="120" name="群組 119"/>
          <p:cNvGrpSpPr/>
          <p:nvPr/>
        </p:nvGrpSpPr>
        <p:grpSpPr>
          <a:xfrm>
            <a:off x="2771222" y="4869326"/>
            <a:ext cx="1451003" cy="1603503"/>
            <a:chOff x="6601429" y="2042950"/>
            <a:chExt cx="1451003" cy="1603503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grpSp>
          <p:nvGrpSpPr>
            <p:cNvPr id="121" name="群組 120"/>
            <p:cNvGrpSpPr/>
            <p:nvPr/>
          </p:nvGrpSpPr>
          <p:grpSpPr>
            <a:xfrm>
              <a:off x="6601429" y="2666164"/>
              <a:ext cx="1155994" cy="980289"/>
              <a:chOff x="3692541" y="5649906"/>
              <a:chExt cx="1155994" cy="980289"/>
            </a:xfrm>
          </p:grpSpPr>
          <p:grpSp>
            <p:nvGrpSpPr>
              <p:cNvPr id="123" name="群組 122"/>
              <p:cNvGrpSpPr/>
              <p:nvPr/>
            </p:nvGrpSpPr>
            <p:grpSpPr>
              <a:xfrm>
                <a:off x="3692541" y="6027239"/>
                <a:ext cx="1140327" cy="602956"/>
                <a:chOff x="3702350" y="6095654"/>
                <a:chExt cx="1140327" cy="602956"/>
              </a:xfrm>
            </p:grpSpPr>
            <p:grpSp>
              <p:nvGrpSpPr>
                <p:cNvPr id="125" name="群組 124"/>
                <p:cNvGrpSpPr/>
                <p:nvPr/>
              </p:nvGrpSpPr>
              <p:grpSpPr>
                <a:xfrm>
                  <a:off x="3702350" y="6095654"/>
                  <a:ext cx="1140327" cy="548809"/>
                  <a:chOff x="4722741" y="5850498"/>
                  <a:chExt cx="1140327" cy="548809"/>
                </a:xfrm>
                <a:gradFill flip="none" rotWithShape="1">
                  <a:gsLst>
                    <a:gs pos="98000">
                      <a:schemeClr val="accent2">
                        <a:lumMod val="77000"/>
                        <a:lumOff val="23000"/>
                      </a:schemeClr>
                    </a:gs>
                    <a:gs pos="22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</p:grpSpPr>
              <p:sp>
                <p:nvSpPr>
                  <p:cNvPr id="127" name="圓角化同側角落矩形 126"/>
                  <p:cNvSpPr/>
                  <p:nvPr/>
                </p:nvSpPr>
                <p:spPr>
                  <a:xfrm>
                    <a:off x="5599592" y="5850498"/>
                    <a:ext cx="263476" cy="525519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128" name="圓角化同側角落矩形 127"/>
                  <p:cNvSpPr/>
                  <p:nvPr/>
                </p:nvSpPr>
                <p:spPr>
                  <a:xfrm rot="16200000">
                    <a:off x="5366754" y="5902992"/>
                    <a:ext cx="263476" cy="729153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 dirty="0">
                      <a:latin typeface="Arial" panose="020B0604020202020204" pitchFamily="34" charset="0"/>
                    </a:endParaRPr>
                  </a:p>
                </p:txBody>
              </p:sp>
              <p:grpSp>
                <p:nvGrpSpPr>
                  <p:cNvPr id="129" name="群組 128"/>
                  <p:cNvGrpSpPr/>
                  <p:nvPr/>
                </p:nvGrpSpPr>
                <p:grpSpPr>
                  <a:xfrm>
                    <a:off x="4722741" y="6135826"/>
                    <a:ext cx="453551" cy="263481"/>
                    <a:chOff x="4722741" y="6135826"/>
                    <a:chExt cx="453551" cy="263481"/>
                  </a:xfrm>
                  <a:grpFill/>
                </p:grpSpPr>
                <p:sp>
                  <p:nvSpPr>
                    <p:cNvPr id="130" name="圓角化同側角落矩形 129"/>
                    <p:cNvSpPr/>
                    <p:nvPr/>
                  </p:nvSpPr>
                  <p:spPr>
                    <a:xfrm rot="16200000">
                      <a:off x="4847237" y="6011330"/>
                      <a:ext cx="74473" cy="323465"/>
                    </a:xfrm>
                    <a:prstGeom prst="round2Same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 dirty="0">
                        <a:latin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31" name="圓角化同側角落矩形 130"/>
                    <p:cNvSpPr/>
                    <p:nvPr/>
                  </p:nvSpPr>
                  <p:spPr>
                    <a:xfrm rot="5400000">
                      <a:off x="4899728" y="6122743"/>
                      <a:ext cx="263479" cy="289649"/>
                    </a:xfrm>
                    <a:prstGeom prst="round2SameRect">
                      <a:avLst>
                        <a:gd name="adj1" fmla="val 15060"/>
                        <a:gd name="adj2" fmla="val 50000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 dirty="0">
                        <a:latin typeface="Arial" panose="020B0604020202020204" pitchFamily="34" charset="0"/>
                      </a:endParaRPr>
                    </a:p>
                  </p:txBody>
                </p:sp>
              </p:grpSp>
            </p:grpSp>
            <p:sp>
              <p:nvSpPr>
                <p:cNvPr id="126" name="弧形 125"/>
                <p:cNvSpPr/>
                <p:nvPr/>
              </p:nvSpPr>
              <p:spPr>
                <a:xfrm rot="1228920">
                  <a:off x="3799777" y="6326836"/>
                  <a:ext cx="367657" cy="371774"/>
                </a:xfrm>
                <a:prstGeom prst="arc">
                  <a:avLst>
                    <a:gd name="adj1" fmla="val 19175391"/>
                    <a:gd name="adj2" fmla="val 0"/>
                  </a:avLst>
                </a:prstGeom>
                <a:ln w="25400" cap="rnd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124" name="圓角化同側角落矩形 123"/>
              <p:cNvSpPr/>
              <p:nvPr/>
            </p:nvSpPr>
            <p:spPr>
              <a:xfrm>
                <a:off x="4490467" y="5649906"/>
                <a:ext cx="358068" cy="53062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adFill>
                <a:gsLst>
                  <a:gs pos="100000">
                    <a:schemeClr val="bg1">
                      <a:lumMod val="75000"/>
                    </a:schemeClr>
                  </a:gs>
                  <a:gs pos="0">
                    <a:schemeClr val="bg1">
                      <a:lumMod val="95000"/>
                    </a:schemeClr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dirty="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22" name="圓角矩形 121"/>
            <p:cNvSpPr/>
            <p:nvPr/>
          </p:nvSpPr>
          <p:spPr>
            <a:xfrm>
              <a:off x="7743421" y="2042950"/>
              <a:ext cx="309011" cy="29575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32" name="圓角化同側角落矩形 131"/>
          <p:cNvSpPr/>
          <p:nvPr/>
        </p:nvSpPr>
        <p:spPr>
          <a:xfrm>
            <a:off x="3337030" y="5368837"/>
            <a:ext cx="1078323" cy="1489098"/>
          </a:xfrm>
          <a:prstGeom prst="round2SameRect">
            <a:avLst>
              <a:gd name="adj1" fmla="val 46596"/>
              <a:gd name="adj2" fmla="val 0"/>
            </a:avLst>
          </a:prstGeom>
          <a:gradFill flip="none" rotWithShape="1">
            <a:gsLst>
              <a:gs pos="98000">
                <a:schemeClr val="bg1">
                  <a:lumMod val="85000"/>
                </a:schemeClr>
              </a:gs>
              <a:gs pos="22000">
                <a:schemeClr val="bg1">
                  <a:lumMod val="95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3" name="圓角矩形 132"/>
          <p:cNvSpPr/>
          <p:nvPr/>
        </p:nvSpPr>
        <p:spPr>
          <a:xfrm>
            <a:off x="3595548" y="5017104"/>
            <a:ext cx="308921" cy="537616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4" name="圓角矩形 133"/>
          <p:cNvSpPr/>
          <p:nvPr/>
        </p:nvSpPr>
        <p:spPr>
          <a:xfrm>
            <a:off x="3434034" y="4596842"/>
            <a:ext cx="493891" cy="72500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5" name="手繪多邊形 134"/>
          <p:cNvSpPr/>
          <p:nvPr/>
        </p:nvSpPr>
        <p:spPr>
          <a:xfrm>
            <a:off x="3400969" y="4407795"/>
            <a:ext cx="770573" cy="493847"/>
          </a:xfrm>
          <a:custGeom>
            <a:avLst/>
            <a:gdLst>
              <a:gd name="connsiteX0" fmla="*/ 362608 w 1302285"/>
              <a:gd name="connsiteY0" fmla="*/ 0 h 819733"/>
              <a:gd name="connsiteX1" fmla="*/ 1302285 w 1302285"/>
              <a:gd name="connsiteY1" fmla="*/ 0 h 819733"/>
              <a:gd name="connsiteX2" fmla="*/ 1302285 w 1302285"/>
              <a:gd name="connsiteY2" fmla="*/ 362607 h 819733"/>
              <a:gd name="connsiteX3" fmla="*/ 939678 w 1302285"/>
              <a:gd name="connsiteY3" fmla="*/ 725214 h 819733"/>
              <a:gd name="connsiteX4" fmla="*/ 869749 w 1302285"/>
              <a:gd name="connsiteY4" fmla="*/ 725214 h 819733"/>
              <a:gd name="connsiteX5" fmla="*/ 870074 w 1302285"/>
              <a:gd name="connsiteY5" fmla="*/ 726827 h 819733"/>
              <a:gd name="connsiteX6" fmla="*/ 781765 w 1302285"/>
              <a:gd name="connsiteY6" fmla="*/ 815136 h 819733"/>
              <a:gd name="connsiteX7" fmla="*/ 693456 w 1302285"/>
              <a:gd name="connsiteY7" fmla="*/ 726827 h 819733"/>
              <a:gd name="connsiteX8" fmla="*/ 693782 w 1302285"/>
              <a:gd name="connsiteY8" fmla="*/ 725214 h 819733"/>
              <a:gd name="connsiteX9" fmla="*/ 693130 w 1302285"/>
              <a:gd name="connsiteY9" fmla="*/ 725214 h 819733"/>
              <a:gd name="connsiteX10" fmla="*/ 693456 w 1302285"/>
              <a:gd name="connsiteY10" fmla="*/ 726827 h 819733"/>
              <a:gd name="connsiteX11" fmla="*/ 605147 w 1302285"/>
              <a:gd name="connsiteY11" fmla="*/ 815136 h 819733"/>
              <a:gd name="connsiteX12" fmla="*/ 542703 w 1302285"/>
              <a:gd name="connsiteY12" fmla="*/ 789271 h 819733"/>
              <a:gd name="connsiteX13" fmla="*/ 523827 w 1302285"/>
              <a:gd name="connsiteY13" fmla="*/ 761275 h 819733"/>
              <a:gd name="connsiteX14" fmla="*/ 522914 w 1302285"/>
              <a:gd name="connsiteY14" fmla="*/ 765798 h 819733"/>
              <a:gd name="connsiteX15" fmla="*/ 441545 w 1302285"/>
              <a:gd name="connsiteY15" fmla="*/ 819733 h 819733"/>
              <a:gd name="connsiteX16" fmla="*/ 353236 w 1302285"/>
              <a:gd name="connsiteY16" fmla="*/ 731424 h 819733"/>
              <a:gd name="connsiteX17" fmla="*/ 354489 w 1302285"/>
              <a:gd name="connsiteY17" fmla="*/ 725214 h 819733"/>
              <a:gd name="connsiteX18" fmla="*/ 352910 w 1302285"/>
              <a:gd name="connsiteY18" fmla="*/ 725214 h 819733"/>
              <a:gd name="connsiteX19" fmla="*/ 353236 w 1302285"/>
              <a:gd name="connsiteY19" fmla="*/ 726827 h 819733"/>
              <a:gd name="connsiteX20" fmla="*/ 264927 w 1302285"/>
              <a:gd name="connsiteY20" fmla="*/ 815136 h 819733"/>
              <a:gd name="connsiteX21" fmla="*/ 176618 w 1302285"/>
              <a:gd name="connsiteY21" fmla="*/ 726827 h 819733"/>
              <a:gd name="connsiteX22" fmla="*/ 176943 w 1302285"/>
              <a:gd name="connsiteY22" fmla="*/ 725214 h 819733"/>
              <a:gd name="connsiteX23" fmla="*/ 175364 w 1302285"/>
              <a:gd name="connsiteY23" fmla="*/ 725214 h 819733"/>
              <a:gd name="connsiteX24" fmla="*/ 176618 w 1302285"/>
              <a:gd name="connsiteY24" fmla="*/ 731424 h 819733"/>
              <a:gd name="connsiteX25" fmla="*/ 88309 w 1302285"/>
              <a:gd name="connsiteY25" fmla="*/ 819733 h 819733"/>
              <a:gd name="connsiteX26" fmla="*/ 0 w 1302285"/>
              <a:gd name="connsiteY26" fmla="*/ 731424 h 819733"/>
              <a:gd name="connsiteX27" fmla="*/ 1253 w 1302285"/>
              <a:gd name="connsiteY27" fmla="*/ 725214 h 819733"/>
              <a:gd name="connsiteX28" fmla="*/ 1 w 1302285"/>
              <a:gd name="connsiteY28" fmla="*/ 725214 h 819733"/>
              <a:gd name="connsiteX29" fmla="*/ 1 w 1302285"/>
              <a:gd name="connsiteY29" fmla="*/ 362607 h 819733"/>
              <a:gd name="connsiteX30" fmla="*/ 362608 w 1302285"/>
              <a:gd name="connsiteY30" fmla="*/ 0 h 819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302285" h="819733">
                <a:moveTo>
                  <a:pt x="362608" y="0"/>
                </a:moveTo>
                <a:lnTo>
                  <a:pt x="1302285" y="0"/>
                </a:lnTo>
                <a:lnTo>
                  <a:pt x="1302285" y="362607"/>
                </a:lnTo>
                <a:cubicBezTo>
                  <a:pt x="1302285" y="562869"/>
                  <a:pt x="1139940" y="725214"/>
                  <a:pt x="939678" y="725214"/>
                </a:cubicBezTo>
                <a:lnTo>
                  <a:pt x="869749" y="725214"/>
                </a:lnTo>
                <a:lnTo>
                  <a:pt x="870074" y="726827"/>
                </a:lnTo>
                <a:cubicBezTo>
                  <a:pt x="870074" y="775599"/>
                  <a:pt x="830537" y="815136"/>
                  <a:pt x="781765" y="815136"/>
                </a:cubicBezTo>
                <a:cubicBezTo>
                  <a:pt x="732993" y="815136"/>
                  <a:pt x="693456" y="775599"/>
                  <a:pt x="693456" y="726827"/>
                </a:cubicBezTo>
                <a:lnTo>
                  <a:pt x="693782" y="725214"/>
                </a:lnTo>
                <a:lnTo>
                  <a:pt x="693130" y="725214"/>
                </a:lnTo>
                <a:lnTo>
                  <a:pt x="693456" y="726827"/>
                </a:lnTo>
                <a:cubicBezTo>
                  <a:pt x="693456" y="775599"/>
                  <a:pt x="653919" y="815136"/>
                  <a:pt x="605147" y="815136"/>
                </a:cubicBezTo>
                <a:cubicBezTo>
                  <a:pt x="580761" y="815136"/>
                  <a:pt x="558684" y="805252"/>
                  <a:pt x="542703" y="789271"/>
                </a:cubicBezTo>
                <a:lnTo>
                  <a:pt x="523827" y="761275"/>
                </a:lnTo>
                <a:lnTo>
                  <a:pt x="522914" y="765798"/>
                </a:lnTo>
                <a:cubicBezTo>
                  <a:pt x="509508" y="797494"/>
                  <a:pt x="478124" y="819733"/>
                  <a:pt x="441545" y="819733"/>
                </a:cubicBezTo>
                <a:cubicBezTo>
                  <a:pt x="392773" y="819733"/>
                  <a:pt x="353236" y="780196"/>
                  <a:pt x="353236" y="731424"/>
                </a:cubicBezTo>
                <a:lnTo>
                  <a:pt x="354489" y="725214"/>
                </a:lnTo>
                <a:lnTo>
                  <a:pt x="352910" y="725214"/>
                </a:lnTo>
                <a:lnTo>
                  <a:pt x="353236" y="726827"/>
                </a:lnTo>
                <a:cubicBezTo>
                  <a:pt x="353236" y="775599"/>
                  <a:pt x="313699" y="815136"/>
                  <a:pt x="264927" y="815136"/>
                </a:cubicBezTo>
                <a:cubicBezTo>
                  <a:pt x="216155" y="815136"/>
                  <a:pt x="176618" y="775599"/>
                  <a:pt x="176618" y="726827"/>
                </a:cubicBezTo>
                <a:lnTo>
                  <a:pt x="176943" y="725214"/>
                </a:lnTo>
                <a:lnTo>
                  <a:pt x="175364" y="725214"/>
                </a:lnTo>
                <a:lnTo>
                  <a:pt x="176618" y="731424"/>
                </a:lnTo>
                <a:cubicBezTo>
                  <a:pt x="176618" y="780196"/>
                  <a:pt x="137081" y="819733"/>
                  <a:pt x="88309" y="819733"/>
                </a:cubicBezTo>
                <a:cubicBezTo>
                  <a:pt x="39537" y="819733"/>
                  <a:pt x="0" y="780196"/>
                  <a:pt x="0" y="731424"/>
                </a:cubicBezTo>
                <a:lnTo>
                  <a:pt x="1253" y="725214"/>
                </a:lnTo>
                <a:lnTo>
                  <a:pt x="1" y="725214"/>
                </a:lnTo>
                <a:lnTo>
                  <a:pt x="1" y="362607"/>
                </a:lnTo>
                <a:cubicBezTo>
                  <a:pt x="1" y="162345"/>
                  <a:pt x="162346" y="0"/>
                  <a:pt x="362608" y="0"/>
                </a:cubicBez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6" name="弧形 135"/>
          <p:cNvSpPr/>
          <p:nvPr/>
        </p:nvSpPr>
        <p:spPr>
          <a:xfrm rot="13638684">
            <a:off x="3567599" y="5018902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7" name="橢圓 136"/>
          <p:cNvSpPr/>
          <p:nvPr/>
        </p:nvSpPr>
        <p:spPr>
          <a:xfrm>
            <a:off x="3466565" y="4976144"/>
            <a:ext cx="72064" cy="7206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8" name="橢圓 137"/>
          <p:cNvSpPr/>
          <p:nvPr/>
        </p:nvSpPr>
        <p:spPr>
          <a:xfrm>
            <a:off x="3705025" y="4981508"/>
            <a:ext cx="72064" cy="7206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9" name="弧形 138"/>
          <p:cNvSpPr/>
          <p:nvPr/>
        </p:nvSpPr>
        <p:spPr>
          <a:xfrm rot="11272823">
            <a:off x="3623719" y="5077189"/>
            <a:ext cx="154322" cy="143576"/>
          </a:xfrm>
          <a:prstGeom prst="arc">
            <a:avLst>
              <a:gd name="adj1" fmla="val 11019272"/>
              <a:gd name="adj2" fmla="val 17573026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0" name="弧形 139"/>
          <p:cNvSpPr/>
          <p:nvPr/>
        </p:nvSpPr>
        <p:spPr>
          <a:xfrm rot="18133355">
            <a:off x="3435485" y="4942606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1" name="弧形 140"/>
          <p:cNvSpPr/>
          <p:nvPr/>
        </p:nvSpPr>
        <p:spPr>
          <a:xfrm rot="18731171">
            <a:off x="3676100" y="4943320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2" name="手繪多邊形 141"/>
          <p:cNvSpPr/>
          <p:nvPr/>
        </p:nvSpPr>
        <p:spPr>
          <a:xfrm>
            <a:off x="3915927" y="4908354"/>
            <a:ext cx="70529" cy="125358"/>
          </a:xfrm>
          <a:custGeom>
            <a:avLst/>
            <a:gdLst>
              <a:gd name="connsiteX0" fmla="*/ 11838 w 106362"/>
              <a:gd name="connsiteY0" fmla="*/ 0 h 189048"/>
              <a:gd name="connsiteX1" fmla="*/ 106362 w 106362"/>
              <a:gd name="connsiteY1" fmla="*/ 94524 h 189048"/>
              <a:gd name="connsiteX2" fmla="*/ 11838 w 106362"/>
              <a:gd name="connsiteY2" fmla="*/ 189048 h 189048"/>
              <a:gd name="connsiteX3" fmla="*/ 0 w 106362"/>
              <a:gd name="connsiteY3" fmla="*/ 186658 h 189048"/>
              <a:gd name="connsiteX4" fmla="*/ 0 w 106362"/>
              <a:gd name="connsiteY4" fmla="*/ 2390 h 189048"/>
              <a:gd name="connsiteX5" fmla="*/ 11838 w 106362"/>
              <a:gd name="connsiteY5" fmla="*/ 0 h 189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6362" h="189048">
                <a:moveTo>
                  <a:pt x="11838" y="0"/>
                </a:moveTo>
                <a:cubicBezTo>
                  <a:pt x="64042" y="0"/>
                  <a:pt x="106362" y="42320"/>
                  <a:pt x="106362" y="94524"/>
                </a:cubicBezTo>
                <a:cubicBezTo>
                  <a:pt x="106362" y="146728"/>
                  <a:pt x="64042" y="189048"/>
                  <a:pt x="11838" y="189048"/>
                </a:cubicBezTo>
                <a:lnTo>
                  <a:pt x="0" y="186658"/>
                </a:lnTo>
                <a:lnTo>
                  <a:pt x="0" y="2390"/>
                </a:lnTo>
                <a:lnTo>
                  <a:pt x="11838" y="0"/>
                </a:lnTo>
                <a:close/>
              </a:path>
            </a:pathLst>
          </a:custGeom>
          <a:gradFill flip="none" rotWithShape="1"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3" name="弧形 142"/>
          <p:cNvSpPr/>
          <p:nvPr/>
        </p:nvSpPr>
        <p:spPr>
          <a:xfrm rot="1461097">
            <a:off x="3842760" y="4918504"/>
            <a:ext cx="102330" cy="95204"/>
          </a:xfrm>
          <a:prstGeom prst="arc">
            <a:avLst>
              <a:gd name="adj1" fmla="val 18650545"/>
              <a:gd name="adj2" fmla="val 0"/>
            </a:avLst>
          </a:prstGeom>
          <a:ln w="9525" cap="rnd"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4" name="弧形 143"/>
          <p:cNvSpPr/>
          <p:nvPr/>
        </p:nvSpPr>
        <p:spPr>
          <a:xfrm rot="5704529">
            <a:off x="3542016" y="5179009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grpSp>
        <p:nvGrpSpPr>
          <p:cNvPr id="145" name="群組 144"/>
          <p:cNvGrpSpPr/>
          <p:nvPr/>
        </p:nvGrpSpPr>
        <p:grpSpPr>
          <a:xfrm>
            <a:off x="4072269" y="5630227"/>
            <a:ext cx="367657" cy="1227708"/>
            <a:chOff x="5759353" y="4686728"/>
            <a:chExt cx="367657" cy="122770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46" name="圓角化同側角落矩形 145"/>
            <p:cNvSpPr/>
            <p:nvPr/>
          </p:nvSpPr>
          <p:spPr>
            <a:xfrm rot="10800000">
              <a:off x="5843650" y="5146992"/>
              <a:ext cx="263476" cy="767444"/>
            </a:xfrm>
            <a:prstGeom prst="round2SameRect">
              <a:avLst>
                <a:gd name="adj1" fmla="val 0"/>
                <a:gd name="adj2" fmla="val 50000"/>
              </a:avLst>
            </a:pr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7" name="圓角化同側角落矩形 146"/>
            <p:cNvSpPr/>
            <p:nvPr/>
          </p:nvSpPr>
          <p:spPr>
            <a:xfrm>
              <a:off x="5764147" y="4689579"/>
              <a:ext cx="358068" cy="608883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8" name="弧形 147"/>
            <p:cNvSpPr/>
            <p:nvPr/>
          </p:nvSpPr>
          <p:spPr>
            <a:xfrm rot="20811286">
              <a:off x="5759353" y="4686728"/>
              <a:ext cx="367657" cy="371774"/>
            </a:xfrm>
            <a:prstGeom prst="arc">
              <a:avLst>
                <a:gd name="adj1" fmla="val 16730560"/>
                <a:gd name="adj2" fmla="val 0"/>
              </a:avLst>
            </a:prstGeom>
            <a:ln w="25400" cap="rnd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49" name="弧形 148"/>
          <p:cNvSpPr/>
          <p:nvPr/>
        </p:nvSpPr>
        <p:spPr>
          <a:xfrm rot="15944160">
            <a:off x="3451432" y="4447671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pic>
        <p:nvPicPr>
          <p:cNvPr id="159" name="圖片 15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917" y="189015"/>
            <a:ext cx="442593" cy="1921785"/>
          </a:xfrm>
          <a:prstGeom prst="rect">
            <a:avLst/>
          </a:prstGeom>
        </p:spPr>
      </p:pic>
      <p:sp>
        <p:nvSpPr>
          <p:cNvPr id="160" name="流程圖: 程序 159">
            <a:hlinkClick r:id="rId7" action="ppaction://hlinksldjump"/>
          </p:cNvPr>
          <p:cNvSpPr/>
          <p:nvPr/>
        </p:nvSpPr>
        <p:spPr>
          <a:xfrm>
            <a:off x="1723938" y="3921773"/>
            <a:ext cx="250009" cy="143181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1" name="流程圖: 程序 160">
            <a:hlinkClick r:id="rId8" action="ppaction://hlinksldjump"/>
          </p:cNvPr>
          <p:cNvSpPr/>
          <p:nvPr/>
        </p:nvSpPr>
        <p:spPr>
          <a:xfrm>
            <a:off x="2206394" y="3926137"/>
            <a:ext cx="250009" cy="859586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2" name="流程圖: 程序 161">
            <a:hlinkClick r:id="rId9" action="ppaction://hlinksldjump"/>
          </p:cNvPr>
          <p:cNvSpPr/>
          <p:nvPr/>
        </p:nvSpPr>
        <p:spPr>
          <a:xfrm>
            <a:off x="2669796" y="3943143"/>
            <a:ext cx="250009" cy="1069814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3" name="流程圖: 程序 162">
            <a:hlinkClick r:id="rId10" action="ppaction://hlinksldjump"/>
          </p:cNvPr>
          <p:cNvSpPr/>
          <p:nvPr/>
        </p:nvSpPr>
        <p:spPr>
          <a:xfrm>
            <a:off x="3108294" y="3946301"/>
            <a:ext cx="250009" cy="1010184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4" name="流程圖: 程序 163">
            <a:hlinkClick r:id="rId11" action="ppaction://hlinksldjump"/>
          </p:cNvPr>
          <p:cNvSpPr/>
          <p:nvPr/>
        </p:nvSpPr>
        <p:spPr>
          <a:xfrm>
            <a:off x="4243793" y="3826371"/>
            <a:ext cx="232409" cy="83431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5" name="流程圖: 程序 164">
            <a:hlinkClick r:id="rId12" action="ppaction://hlinksldjump"/>
          </p:cNvPr>
          <p:cNvSpPr/>
          <p:nvPr/>
        </p:nvSpPr>
        <p:spPr>
          <a:xfrm>
            <a:off x="4616775" y="3845101"/>
            <a:ext cx="209431" cy="821713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6" name="流程圖: 程序 165">
            <a:hlinkClick r:id="rId13" action="ppaction://hlinksldjump"/>
          </p:cNvPr>
          <p:cNvSpPr/>
          <p:nvPr/>
        </p:nvSpPr>
        <p:spPr>
          <a:xfrm>
            <a:off x="4941378" y="3830253"/>
            <a:ext cx="227354" cy="1459797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7" name="流程圖: 程序 166">
            <a:hlinkClick r:id="rId14" action="ppaction://hlinksldjump"/>
          </p:cNvPr>
          <p:cNvSpPr/>
          <p:nvPr/>
        </p:nvSpPr>
        <p:spPr>
          <a:xfrm>
            <a:off x="6202044" y="3840673"/>
            <a:ext cx="221188" cy="397950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8" name="流程圖: 程序 167">
            <a:hlinkClick r:id="rId15" action="ppaction://hlinksldjump"/>
          </p:cNvPr>
          <p:cNvSpPr/>
          <p:nvPr/>
        </p:nvSpPr>
        <p:spPr>
          <a:xfrm>
            <a:off x="6540355" y="3832811"/>
            <a:ext cx="219157" cy="1696733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1" name="頁尾版面配置區 4"/>
          <p:cNvSpPr txBox="1">
            <a:spLocks/>
          </p:cNvSpPr>
          <p:nvPr/>
        </p:nvSpPr>
        <p:spPr>
          <a:xfrm>
            <a:off x="0" y="630989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©</a:t>
            </a:r>
            <a:r>
              <a:rPr lang="zh-TW" altLang="en-US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教育局言語及聽覺服務組</a:t>
            </a:r>
            <a:endParaRPr lang="en-US" b="1" spc="50" baseline="0" dirty="0">
              <a:solidFill>
                <a:schemeClr val="bg1">
                  <a:lumMod val="6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12963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25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25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2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2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800000">
                                      <p:cBhvr>
                                        <p:cTn id="110" dur="4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3.33333E-6 L -0.0125 -0.00023 " pathEditMode="relative" rAng="0" ptsTypes="AA">
                                      <p:cBhvr>
                                        <p:cTn id="112" dur="2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500" y="-2300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900"/>
                            </p:stCondLst>
                            <p:childTnLst>
                              <p:par>
                                <p:cTn id="116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 animBg="1"/>
      <p:bldP spid="107" grpId="0" animBg="1"/>
      <p:bldP spid="108" grpId="0"/>
      <p:bldP spid="109" grpId="0"/>
      <p:bldP spid="111" grpId="0"/>
      <p:bldP spid="112" grpId="0"/>
      <p:bldP spid="114" grpId="0"/>
      <p:bldP spid="116" grpId="0"/>
      <p:bldP spid="155" grpId="0" animBg="1"/>
      <p:bldP spid="169" grpId="0"/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9" grpId="0" animBg="1"/>
      <p:bldP spid="160" grpId="0"/>
      <p:bldP spid="161" grpId="0"/>
      <p:bldP spid="162" grpId="0"/>
      <p:bldP spid="163" grpId="0"/>
      <p:bldP spid="164" grpId="0"/>
      <p:bldP spid="165" grpId="0"/>
      <p:bldP spid="166" grpId="0"/>
      <p:bldP spid="167" grpId="0"/>
      <p:bldP spid="168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6512" y="1865971"/>
            <a:ext cx="3121228" cy="4336514"/>
          </a:xfrm>
          <a:prstGeom prst="rect">
            <a:avLst/>
          </a:prstGeom>
        </p:spPr>
      </p:pic>
      <p:sp>
        <p:nvSpPr>
          <p:cNvPr id="12" name="手繪多邊形 11"/>
          <p:cNvSpPr/>
          <p:nvPr/>
        </p:nvSpPr>
        <p:spPr>
          <a:xfrm rot="649491" flipH="1">
            <a:off x="5166435" y="709341"/>
            <a:ext cx="2943102" cy="2311447"/>
          </a:xfrm>
          <a:custGeom>
            <a:avLst/>
            <a:gdLst>
              <a:gd name="connsiteX0" fmla="*/ 370130 w 3169996"/>
              <a:gd name="connsiteY0" fmla="*/ 112891 h 1756629"/>
              <a:gd name="connsiteX1" fmla="*/ 73568 w 3169996"/>
              <a:gd name="connsiteY1" fmla="*/ 397096 h 1756629"/>
              <a:gd name="connsiteX2" fmla="*/ 48854 w 3169996"/>
              <a:gd name="connsiteY2" fmla="*/ 916080 h 1756629"/>
              <a:gd name="connsiteX3" fmla="*/ 654335 w 3169996"/>
              <a:gd name="connsiteY3" fmla="*/ 1175572 h 1756629"/>
              <a:gd name="connsiteX4" fmla="*/ 1346313 w 3169996"/>
              <a:gd name="connsiteY4" fmla="*/ 1286782 h 1756629"/>
              <a:gd name="connsiteX5" fmla="*/ 1655232 w 3169996"/>
              <a:gd name="connsiteY5" fmla="*/ 1756339 h 1756629"/>
              <a:gd name="connsiteX6" fmla="*/ 1630519 w 3169996"/>
              <a:gd name="connsiteY6" fmla="*/ 1212642 h 1756629"/>
              <a:gd name="connsiteX7" fmla="*/ 2557276 w 3169996"/>
              <a:gd name="connsiteY7" fmla="*/ 1163215 h 1756629"/>
              <a:gd name="connsiteX8" fmla="*/ 3100973 w 3169996"/>
              <a:gd name="connsiteY8" fmla="*/ 891366 h 1756629"/>
              <a:gd name="connsiteX9" fmla="*/ 3002119 w 3169996"/>
              <a:gd name="connsiteY9" fmla="*/ 187031 h 1756629"/>
              <a:gd name="connsiteX10" fmla="*/ 1655232 w 3169996"/>
              <a:gd name="connsiteY10" fmla="*/ 1680 h 1756629"/>
              <a:gd name="connsiteX11" fmla="*/ 370130 w 3169996"/>
              <a:gd name="connsiteY11" fmla="*/ 112891 h 1756629"/>
              <a:gd name="connsiteX0" fmla="*/ 432930 w 3232796"/>
              <a:gd name="connsiteY0" fmla="*/ 113103 h 1756841"/>
              <a:gd name="connsiteX1" fmla="*/ 27539 w 3232796"/>
              <a:gd name="connsiteY1" fmla="*/ 446735 h 1756841"/>
              <a:gd name="connsiteX2" fmla="*/ 111654 w 3232796"/>
              <a:gd name="connsiteY2" fmla="*/ 916292 h 1756841"/>
              <a:gd name="connsiteX3" fmla="*/ 717135 w 3232796"/>
              <a:gd name="connsiteY3" fmla="*/ 1175784 h 1756841"/>
              <a:gd name="connsiteX4" fmla="*/ 1409113 w 3232796"/>
              <a:gd name="connsiteY4" fmla="*/ 1286994 h 1756841"/>
              <a:gd name="connsiteX5" fmla="*/ 1718032 w 3232796"/>
              <a:gd name="connsiteY5" fmla="*/ 1756551 h 1756841"/>
              <a:gd name="connsiteX6" fmla="*/ 1693319 w 3232796"/>
              <a:gd name="connsiteY6" fmla="*/ 1212854 h 1756841"/>
              <a:gd name="connsiteX7" fmla="*/ 2620076 w 3232796"/>
              <a:gd name="connsiteY7" fmla="*/ 1163427 h 1756841"/>
              <a:gd name="connsiteX8" fmla="*/ 3163773 w 3232796"/>
              <a:gd name="connsiteY8" fmla="*/ 891578 h 1756841"/>
              <a:gd name="connsiteX9" fmla="*/ 3064919 w 3232796"/>
              <a:gd name="connsiteY9" fmla="*/ 187243 h 1756841"/>
              <a:gd name="connsiteX10" fmla="*/ 1718032 w 3232796"/>
              <a:gd name="connsiteY10" fmla="*/ 1892 h 1756841"/>
              <a:gd name="connsiteX11" fmla="*/ 432930 w 3232796"/>
              <a:gd name="connsiteY11" fmla="*/ 113103 h 1756841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1718032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34675 h 1678197"/>
              <a:gd name="connsiteX1" fmla="*/ 27539 w 3232796"/>
              <a:gd name="connsiteY1" fmla="*/ 368307 h 1678197"/>
              <a:gd name="connsiteX2" fmla="*/ 111654 w 3232796"/>
              <a:gd name="connsiteY2" fmla="*/ 837864 h 1678197"/>
              <a:gd name="connsiteX3" fmla="*/ 717135 w 3232796"/>
              <a:gd name="connsiteY3" fmla="*/ 1097356 h 1678197"/>
              <a:gd name="connsiteX4" fmla="*/ 1409113 w 3232796"/>
              <a:gd name="connsiteY4" fmla="*/ 1208566 h 1678197"/>
              <a:gd name="connsiteX5" fmla="*/ 1718032 w 3232796"/>
              <a:gd name="connsiteY5" fmla="*/ 1678123 h 1678197"/>
              <a:gd name="connsiteX6" fmla="*/ 1826332 w 3232796"/>
              <a:gd name="connsiteY6" fmla="*/ 1171496 h 1678197"/>
              <a:gd name="connsiteX7" fmla="*/ 2620076 w 3232796"/>
              <a:gd name="connsiteY7" fmla="*/ 1084999 h 1678197"/>
              <a:gd name="connsiteX8" fmla="*/ 3163773 w 3232796"/>
              <a:gd name="connsiteY8" fmla="*/ 813150 h 1678197"/>
              <a:gd name="connsiteX9" fmla="*/ 3064919 w 3232796"/>
              <a:gd name="connsiteY9" fmla="*/ 108815 h 1678197"/>
              <a:gd name="connsiteX10" fmla="*/ 1676016 w 3232796"/>
              <a:gd name="connsiteY10" fmla="*/ 18789 h 1678197"/>
              <a:gd name="connsiteX11" fmla="*/ 432930 w 3232796"/>
              <a:gd name="connsiteY11" fmla="*/ 34675 h 1678197"/>
              <a:gd name="connsiteX0" fmla="*/ 432930 w 3276014"/>
              <a:gd name="connsiteY0" fmla="*/ 40589 h 1684111"/>
              <a:gd name="connsiteX1" fmla="*/ 27539 w 3276014"/>
              <a:gd name="connsiteY1" fmla="*/ 374221 h 1684111"/>
              <a:gd name="connsiteX2" fmla="*/ 111654 w 3276014"/>
              <a:gd name="connsiteY2" fmla="*/ 843778 h 1684111"/>
              <a:gd name="connsiteX3" fmla="*/ 717135 w 3276014"/>
              <a:gd name="connsiteY3" fmla="*/ 1103270 h 1684111"/>
              <a:gd name="connsiteX4" fmla="*/ 1409113 w 3276014"/>
              <a:gd name="connsiteY4" fmla="*/ 1214480 h 1684111"/>
              <a:gd name="connsiteX5" fmla="*/ 1718032 w 3276014"/>
              <a:gd name="connsiteY5" fmla="*/ 1684037 h 1684111"/>
              <a:gd name="connsiteX6" fmla="*/ 1826332 w 3276014"/>
              <a:gd name="connsiteY6" fmla="*/ 1177410 h 1684111"/>
              <a:gd name="connsiteX7" fmla="*/ 2620076 w 3276014"/>
              <a:gd name="connsiteY7" fmla="*/ 1090913 h 1684111"/>
              <a:gd name="connsiteX8" fmla="*/ 3163773 w 3276014"/>
              <a:gd name="connsiteY8" fmla="*/ 819064 h 1684111"/>
              <a:gd name="connsiteX9" fmla="*/ 3137289 w 3276014"/>
              <a:gd name="connsiteY9" fmla="*/ 213330 h 1684111"/>
              <a:gd name="connsiteX10" fmla="*/ 1676016 w 3276014"/>
              <a:gd name="connsiteY10" fmla="*/ 24703 h 1684111"/>
              <a:gd name="connsiteX11" fmla="*/ 432930 w 3276014"/>
              <a:gd name="connsiteY11" fmla="*/ 40589 h 1684111"/>
              <a:gd name="connsiteX0" fmla="*/ 432930 w 3298092"/>
              <a:gd name="connsiteY0" fmla="*/ 40589 h 1684111"/>
              <a:gd name="connsiteX1" fmla="*/ 27539 w 3298092"/>
              <a:gd name="connsiteY1" fmla="*/ 374221 h 1684111"/>
              <a:gd name="connsiteX2" fmla="*/ 111654 w 3298092"/>
              <a:gd name="connsiteY2" fmla="*/ 843778 h 1684111"/>
              <a:gd name="connsiteX3" fmla="*/ 717135 w 3298092"/>
              <a:gd name="connsiteY3" fmla="*/ 1103270 h 1684111"/>
              <a:gd name="connsiteX4" fmla="*/ 1409113 w 3298092"/>
              <a:gd name="connsiteY4" fmla="*/ 1214480 h 1684111"/>
              <a:gd name="connsiteX5" fmla="*/ 1718032 w 3298092"/>
              <a:gd name="connsiteY5" fmla="*/ 1684037 h 1684111"/>
              <a:gd name="connsiteX6" fmla="*/ 1826332 w 3298092"/>
              <a:gd name="connsiteY6" fmla="*/ 1177410 h 1684111"/>
              <a:gd name="connsiteX7" fmla="*/ 2620076 w 3298092"/>
              <a:gd name="connsiteY7" fmla="*/ 1090913 h 1684111"/>
              <a:gd name="connsiteX8" fmla="*/ 3213524 w 3298092"/>
              <a:gd name="connsiteY8" fmla="*/ 910583 h 1684111"/>
              <a:gd name="connsiteX9" fmla="*/ 3137289 w 3298092"/>
              <a:gd name="connsiteY9" fmla="*/ 213330 h 1684111"/>
              <a:gd name="connsiteX10" fmla="*/ 1676016 w 3298092"/>
              <a:gd name="connsiteY10" fmla="*/ 24703 h 1684111"/>
              <a:gd name="connsiteX11" fmla="*/ 432930 w 3298092"/>
              <a:gd name="connsiteY11" fmla="*/ 40589 h 1684111"/>
              <a:gd name="connsiteX0" fmla="*/ 432930 w 3298092"/>
              <a:gd name="connsiteY0" fmla="*/ 40589 h 1803419"/>
              <a:gd name="connsiteX1" fmla="*/ 27539 w 3298092"/>
              <a:gd name="connsiteY1" fmla="*/ 374221 h 1803419"/>
              <a:gd name="connsiteX2" fmla="*/ 111654 w 3298092"/>
              <a:gd name="connsiteY2" fmla="*/ 843778 h 1803419"/>
              <a:gd name="connsiteX3" fmla="*/ 717135 w 3298092"/>
              <a:gd name="connsiteY3" fmla="*/ 1103270 h 1803419"/>
              <a:gd name="connsiteX4" fmla="*/ 1409113 w 3298092"/>
              <a:gd name="connsiteY4" fmla="*/ 1214480 h 1803419"/>
              <a:gd name="connsiteX5" fmla="*/ 2064410 w 3298092"/>
              <a:gd name="connsiteY5" fmla="*/ 1803360 h 1803419"/>
              <a:gd name="connsiteX6" fmla="*/ 1826332 w 3298092"/>
              <a:gd name="connsiteY6" fmla="*/ 1177410 h 1803419"/>
              <a:gd name="connsiteX7" fmla="*/ 2620076 w 3298092"/>
              <a:gd name="connsiteY7" fmla="*/ 1090913 h 1803419"/>
              <a:gd name="connsiteX8" fmla="*/ 3213524 w 3298092"/>
              <a:gd name="connsiteY8" fmla="*/ 910583 h 1803419"/>
              <a:gd name="connsiteX9" fmla="*/ 3137289 w 3298092"/>
              <a:gd name="connsiteY9" fmla="*/ 213330 h 1803419"/>
              <a:gd name="connsiteX10" fmla="*/ 1676016 w 3298092"/>
              <a:gd name="connsiteY10" fmla="*/ 24703 h 1803419"/>
              <a:gd name="connsiteX11" fmla="*/ 432930 w 3298092"/>
              <a:gd name="connsiteY11" fmla="*/ 40589 h 1803419"/>
              <a:gd name="connsiteX0" fmla="*/ 432930 w 3298092"/>
              <a:gd name="connsiteY0" fmla="*/ 40589 h 1803367"/>
              <a:gd name="connsiteX1" fmla="*/ 27539 w 3298092"/>
              <a:gd name="connsiteY1" fmla="*/ 374221 h 1803367"/>
              <a:gd name="connsiteX2" fmla="*/ 111654 w 3298092"/>
              <a:gd name="connsiteY2" fmla="*/ 843778 h 1803367"/>
              <a:gd name="connsiteX3" fmla="*/ 717135 w 3298092"/>
              <a:gd name="connsiteY3" fmla="*/ 1103270 h 1803367"/>
              <a:gd name="connsiteX4" fmla="*/ 1409113 w 3298092"/>
              <a:gd name="connsiteY4" fmla="*/ 1214480 h 1803367"/>
              <a:gd name="connsiteX5" fmla="*/ 2064410 w 3298092"/>
              <a:gd name="connsiteY5" fmla="*/ 1803360 h 1803367"/>
              <a:gd name="connsiteX6" fmla="*/ 1984658 w 3298092"/>
              <a:gd name="connsiteY6" fmla="*/ 1226993 h 1803367"/>
              <a:gd name="connsiteX7" fmla="*/ 2620076 w 3298092"/>
              <a:gd name="connsiteY7" fmla="*/ 1090913 h 1803367"/>
              <a:gd name="connsiteX8" fmla="*/ 3213524 w 3298092"/>
              <a:gd name="connsiteY8" fmla="*/ 910583 h 1803367"/>
              <a:gd name="connsiteX9" fmla="*/ 3137289 w 3298092"/>
              <a:gd name="connsiteY9" fmla="*/ 213330 h 1803367"/>
              <a:gd name="connsiteX10" fmla="*/ 1676016 w 3298092"/>
              <a:gd name="connsiteY10" fmla="*/ 24703 h 1803367"/>
              <a:gd name="connsiteX11" fmla="*/ 432930 w 3298092"/>
              <a:gd name="connsiteY11" fmla="*/ 40589 h 1803367"/>
              <a:gd name="connsiteX0" fmla="*/ 432930 w 3298092"/>
              <a:gd name="connsiteY0" fmla="*/ 40589 h 1701789"/>
              <a:gd name="connsiteX1" fmla="*/ 27539 w 3298092"/>
              <a:gd name="connsiteY1" fmla="*/ 374221 h 1701789"/>
              <a:gd name="connsiteX2" fmla="*/ 111654 w 3298092"/>
              <a:gd name="connsiteY2" fmla="*/ 843778 h 1701789"/>
              <a:gd name="connsiteX3" fmla="*/ 717135 w 3298092"/>
              <a:gd name="connsiteY3" fmla="*/ 1103270 h 1701789"/>
              <a:gd name="connsiteX4" fmla="*/ 1409113 w 3298092"/>
              <a:gd name="connsiteY4" fmla="*/ 1214480 h 1701789"/>
              <a:gd name="connsiteX5" fmla="*/ 2225015 w 3298092"/>
              <a:gd name="connsiteY5" fmla="*/ 1701781 h 1701789"/>
              <a:gd name="connsiteX6" fmla="*/ 1984658 w 3298092"/>
              <a:gd name="connsiteY6" fmla="*/ 1226993 h 1701789"/>
              <a:gd name="connsiteX7" fmla="*/ 2620076 w 3298092"/>
              <a:gd name="connsiteY7" fmla="*/ 1090913 h 1701789"/>
              <a:gd name="connsiteX8" fmla="*/ 3213524 w 3298092"/>
              <a:gd name="connsiteY8" fmla="*/ 910583 h 1701789"/>
              <a:gd name="connsiteX9" fmla="*/ 3137289 w 3298092"/>
              <a:gd name="connsiteY9" fmla="*/ 213330 h 1701789"/>
              <a:gd name="connsiteX10" fmla="*/ 1676016 w 3298092"/>
              <a:gd name="connsiteY10" fmla="*/ 24703 h 1701789"/>
              <a:gd name="connsiteX11" fmla="*/ 432930 w 3298092"/>
              <a:gd name="connsiteY11" fmla="*/ 40589 h 1701789"/>
              <a:gd name="connsiteX0" fmla="*/ 432930 w 3298092"/>
              <a:gd name="connsiteY0" fmla="*/ 40589 h 1701836"/>
              <a:gd name="connsiteX1" fmla="*/ 27539 w 3298092"/>
              <a:gd name="connsiteY1" fmla="*/ 374221 h 1701836"/>
              <a:gd name="connsiteX2" fmla="*/ 111654 w 3298092"/>
              <a:gd name="connsiteY2" fmla="*/ 843778 h 1701836"/>
              <a:gd name="connsiteX3" fmla="*/ 717135 w 3298092"/>
              <a:gd name="connsiteY3" fmla="*/ 1103270 h 1701836"/>
              <a:gd name="connsiteX4" fmla="*/ 1520593 w 3298092"/>
              <a:gd name="connsiteY4" fmla="*/ 1195151 h 1701836"/>
              <a:gd name="connsiteX5" fmla="*/ 2225015 w 3298092"/>
              <a:gd name="connsiteY5" fmla="*/ 1701781 h 1701836"/>
              <a:gd name="connsiteX6" fmla="*/ 1984658 w 3298092"/>
              <a:gd name="connsiteY6" fmla="*/ 1226993 h 1701836"/>
              <a:gd name="connsiteX7" fmla="*/ 2620076 w 3298092"/>
              <a:gd name="connsiteY7" fmla="*/ 1090913 h 1701836"/>
              <a:gd name="connsiteX8" fmla="*/ 3213524 w 3298092"/>
              <a:gd name="connsiteY8" fmla="*/ 910583 h 1701836"/>
              <a:gd name="connsiteX9" fmla="*/ 3137289 w 3298092"/>
              <a:gd name="connsiteY9" fmla="*/ 213330 h 1701836"/>
              <a:gd name="connsiteX10" fmla="*/ 1676016 w 3298092"/>
              <a:gd name="connsiteY10" fmla="*/ 24703 h 1701836"/>
              <a:gd name="connsiteX11" fmla="*/ 432930 w 3298092"/>
              <a:gd name="connsiteY11" fmla="*/ 40589 h 1701836"/>
              <a:gd name="connsiteX0" fmla="*/ 432919 w 3298081"/>
              <a:gd name="connsiteY0" fmla="*/ 40589 h 1701836"/>
              <a:gd name="connsiteX1" fmla="*/ 27528 w 3298081"/>
              <a:gd name="connsiteY1" fmla="*/ 374221 h 1701836"/>
              <a:gd name="connsiteX2" fmla="*/ 111643 w 3298081"/>
              <a:gd name="connsiteY2" fmla="*/ 843778 h 1701836"/>
              <a:gd name="connsiteX3" fmla="*/ 716810 w 3298081"/>
              <a:gd name="connsiteY3" fmla="*/ 1016386 h 1701836"/>
              <a:gd name="connsiteX4" fmla="*/ 1520582 w 3298081"/>
              <a:gd name="connsiteY4" fmla="*/ 1195151 h 1701836"/>
              <a:gd name="connsiteX5" fmla="*/ 2225004 w 3298081"/>
              <a:gd name="connsiteY5" fmla="*/ 1701781 h 1701836"/>
              <a:gd name="connsiteX6" fmla="*/ 1984647 w 3298081"/>
              <a:gd name="connsiteY6" fmla="*/ 1226993 h 1701836"/>
              <a:gd name="connsiteX7" fmla="*/ 2620065 w 3298081"/>
              <a:gd name="connsiteY7" fmla="*/ 1090913 h 1701836"/>
              <a:gd name="connsiteX8" fmla="*/ 3213513 w 3298081"/>
              <a:gd name="connsiteY8" fmla="*/ 910583 h 1701836"/>
              <a:gd name="connsiteX9" fmla="*/ 3137278 w 3298081"/>
              <a:gd name="connsiteY9" fmla="*/ 213330 h 1701836"/>
              <a:gd name="connsiteX10" fmla="*/ 1676005 w 3298081"/>
              <a:gd name="connsiteY10" fmla="*/ 24703 h 1701836"/>
              <a:gd name="connsiteX11" fmla="*/ 432919 w 3298081"/>
              <a:gd name="connsiteY11" fmla="*/ 40589 h 1701836"/>
              <a:gd name="connsiteX0" fmla="*/ 413770 w 3278932"/>
              <a:gd name="connsiteY0" fmla="*/ 40589 h 1701836"/>
              <a:gd name="connsiteX1" fmla="*/ 8379 w 3278932"/>
              <a:gd name="connsiteY1" fmla="*/ 374221 h 1701836"/>
              <a:gd name="connsiteX2" fmla="*/ 183950 w 3278932"/>
              <a:gd name="connsiteY2" fmla="*/ 753088 h 1701836"/>
              <a:gd name="connsiteX3" fmla="*/ 697661 w 3278932"/>
              <a:gd name="connsiteY3" fmla="*/ 1016386 h 1701836"/>
              <a:gd name="connsiteX4" fmla="*/ 1501433 w 3278932"/>
              <a:gd name="connsiteY4" fmla="*/ 1195151 h 1701836"/>
              <a:gd name="connsiteX5" fmla="*/ 2205855 w 3278932"/>
              <a:gd name="connsiteY5" fmla="*/ 1701781 h 1701836"/>
              <a:gd name="connsiteX6" fmla="*/ 1965498 w 3278932"/>
              <a:gd name="connsiteY6" fmla="*/ 1226993 h 1701836"/>
              <a:gd name="connsiteX7" fmla="*/ 2600916 w 3278932"/>
              <a:gd name="connsiteY7" fmla="*/ 1090913 h 1701836"/>
              <a:gd name="connsiteX8" fmla="*/ 3194364 w 3278932"/>
              <a:gd name="connsiteY8" fmla="*/ 910583 h 1701836"/>
              <a:gd name="connsiteX9" fmla="*/ 3118129 w 3278932"/>
              <a:gd name="connsiteY9" fmla="*/ 213330 h 1701836"/>
              <a:gd name="connsiteX10" fmla="*/ 1656856 w 3278932"/>
              <a:gd name="connsiteY10" fmla="*/ 24703 h 1701836"/>
              <a:gd name="connsiteX11" fmla="*/ 413770 w 3278932"/>
              <a:gd name="connsiteY11" fmla="*/ 40589 h 1701836"/>
              <a:gd name="connsiteX0" fmla="*/ 290518 w 3273285"/>
              <a:gd name="connsiteY0" fmla="*/ 16867 h 1790882"/>
              <a:gd name="connsiteX1" fmla="*/ 2732 w 3273285"/>
              <a:gd name="connsiteY1" fmla="*/ 463267 h 1790882"/>
              <a:gd name="connsiteX2" fmla="*/ 178303 w 3273285"/>
              <a:gd name="connsiteY2" fmla="*/ 842134 h 1790882"/>
              <a:gd name="connsiteX3" fmla="*/ 692014 w 3273285"/>
              <a:gd name="connsiteY3" fmla="*/ 1105432 h 1790882"/>
              <a:gd name="connsiteX4" fmla="*/ 1495786 w 3273285"/>
              <a:gd name="connsiteY4" fmla="*/ 1284197 h 1790882"/>
              <a:gd name="connsiteX5" fmla="*/ 2200208 w 3273285"/>
              <a:gd name="connsiteY5" fmla="*/ 1790827 h 1790882"/>
              <a:gd name="connsiteX6" fmla="*/ 1959851 w 3273285"/>
              <a:gd name="connsiteY6" fmla="*/ 1316039 h 1790882"/>
              <a:gd name="connsiteX7" fmla="*/ 2595269 w 3273285"/>
              <a:gd name="connsiteY7" fmla="*/ 1179959 h 1790882"/>
              <a:gd name="connsiteX8" fmla="*/ 3188717 w 3273285"/>
              <a:gd name="connsiteY8" fmla="*/ 999629 h 1790882"/>
              <a:gd name="connsiteX9" fmla="*/ 3112482 w 3273285"/>
              <a:gd name="connsiteY9" fmla="*/ 302376 h 1790882"/>
              <a:gd name="connsiteX10" fmla="*/ 1651209 w 3273285"/>
              <a:gd name="connsiteY10" fmla="*/ 113749 h 1790882"/>
              <a:gd name="connsiteX11" fmla="*/ 290518 w 3273285"/>
              <a:gd name="connsiteY11" fmla="*/ 16867 h 1790882"/>
              <a:gd name="connsiteX0" fmla="*/ 252392 w 3235159"/>
              <a:gd name="connsiteY0" fmla="*/ 14878 h 1788893"/>
              <a:gd name="connsiteX1" fmla="*/ 4032 w 3235159"/>
              <a:gd name="connsiteY1" fmla="*/ 430231 h 1788893"/>
              <a:gd name="connsiteX2" fmla="*/ 140177 w 3235159"/>
              <a:gd name="connsiteY2" fmla="*/ 840145 h 1788893"/>
              <a:gd name="connsiteX3" fmla="*/ 653888 w 3235159"/>
              <a:gd name="connsiteY3" fmla="*/ 1103443 h 1788893"/>
              <a:gd name="connsiteX4" fmla="*/ 1457660 w 3235159"/>
              <a:gd name="connsiteY4" fmla="*/ 1282208 h 1788893"/>
              <a:gd name="connsiteX5" fmla="*/ 2162082 w 3235159"/>
              <a:gd name="connsiteY5" fmla="*/ 1788838 h 1788893"/>
              <a:gd name="connsiteX6" fmla="*/ 1921725 w 3235159"/>
              <a:gd name="connsiteY6" fmla="*/ 1314050 h 1788893"/>
              <a:gd name="connsiteX7" fmla="*/ 2557143 w 3235159"/>
              <a:gd name="connsiteY7" fmla="*/ 1177970 h 1788893"/>
              <a:gd name="connsiteX8" fmla="*/ 3150591 w 3235159"/>
              <a:gd name="connsiteY8" fmla="*/ 997640 h 1788893"/>
              <a:gd name="connsiteX9" fmla="*/ 3074356 w 3235159"/>
              <a:gd name="connsiteY9" fmla="*/ 300387 h 1788893"/>
              <a:gd name="connsiteX10" fmla="*/ 1613083 w 3235159"/>
              <a:gd name="connsiteY10" fmla="*/ 111760 h 1788893"/>
              <a:gd name="connsiteX11" fmla="*/ 252392 w 3235159"/>
              <a:gd name="connsiteY11" fmla="*/ 14878 h 1788893"/>
              <a:gd name="connsiteX0" fmla="*/ 252392 w 3235159"/>
              <a:gd name="connsiteY0" fmla="*/ 17244 h 1791259"/>
              <a:gd name="connsiteX1" fmla="*/ 4032 w 3235159"/>
              <a:gd name="connsiteY1" fmla="*/ 432597 h 1791259"/>
              <a:gd name="connsiteX2" fmla="*/ 140177 w 3235159"/>
              <a:gd name="connsiteY2" fmla="*/ 842511 h 1791259"/>
              <a:gd name="connsiteX3" fmla="*/ 653888 w 3235159"/>
              <a:gd name="connsiteY3" fmla="*/ 1105809 h 1791259"/>
              <a:gd name="connsiteX4" fmla="*/ 1457660 w 3235159"/>
              <a:gd name="connsiteY4" fmla="*/ 1284574 h 1791259"/>
              <a:gd name="connsiteX5" fmla="*/ 2162082 w 3235159"/>
              <a:gd name="connsiteY5" fmla="*/ 1791204 h 1791259"/>
              <a:gd name="connsiteX6" fmla="*/ 1921725 w 3235159"/>
              <a:gd name="connsiteY6" fmla="*/ 1316416 h 1791259"/>
              <a:gd name="connsiteX7" fmla="*/ 2557143 w 3235159"/>
              <a:gd name="connsiteY7" fmla="*/ 1180336 h 1791259"/>
              <a:gd name="connsiteX8" fmla="*/ 3150591 w 3235159"/>
              <a:gd name="connsiteY8" fmla="*/ 1000006 h 1791259"/>
              <a:gd name="connsiteX9" fmla="*/ 3074356 w 3235159"/>
              <a:gd name="connsiteY9" fmla="*/ 302753 h 1791259"/>
              <a:gd name="connsiteX10" fmla="*/ 1709053 w 3235159"/>
              <a:gd name="connsiteY10" fmla="*/ 100788 h 1791259"/>
              <a:gd name="connsiteX11" fmla="*/ 252392 w 3235159"/>
              <a:gd name="connsiteY11" fmla="*/ 17244 h 1791259"/>
              <a:gd name="connsiteX0" fmla="*/ 252974 w 3235741"/>
              <a:gd name="connsiteY0" fmla="*/ 17244 h 1791259"/>
              <a:gd name="connsiteX1" fmla="*/ 4614 w 3235741"/>
              <a:gd name="connsiteY1" fmla="*/ 432597 h 1791259"/>
              <a:gd name="connsiteX2" fmla="*/ 140759 w 3235741"/>
              <a:gd name="connsiteY2" fmla="*/ 842511 h 1791259"/>
              <a:gd name="connsiteX3" fmla="*/ 713293 w 3235741"/>
              <a:gd name="connsiteY3" fmla="*/ 972355 h 1791259"/>
              <a:gd name="connsiteX4" fmla="*/ 1458242 w 3235741"/>
              <a:gd name="connsiteY4" fmla="*/ 1284574 h 1791259"/>
              <a:gd name="connsiteX5" fmla="*/ 2162664 w 3235741"/>
              <a:gd name="connsiteY5" fmla="*/ 1791204 h 1791259"/>
              <a:gd name="connsiteX6" fmla="*/ 1922307 w 3235741"/>
              <a:gd name="connsiteY6" fmla="*/ 1316416 h 1791259"/>
              <a:gd name="connsiteX7" fmla="*/ 2557725 w 3235741"/>
              <a:gd name="connsiteY7" fmla="*/ 1180336 h 1791259"/>
              <a:gd name="connsiteX8" fmla="*/ 3151173 w 3235741"/>
              <a:gd name="connsiteY8" fmla="*/ 1000006 h 1791259"/>
              <a:gd name="connsiteX9" fmla="*/ 3074938 w 3235741"/>
              <a:gd name="connsiteY9" fmla="*/ 302753 h 1791259"/>
              <a:gd name="connsiteX10" fmla="*/ 1709635 w 3235741"/>
              <a:gd name="connsiteY10" fmla="*/ 100788 h 1791259"/>
              <a:gd name="connsiteX11" fmla="*/ 252974 w 3235741"/>
              <a:gd name="connsiteY11" fmla="*/ 17244 h 1791259"/>
              <a:gd name="connsiteX0" fmla="*/ 248777 w 3231544"/>
              <a:gd name="connsiteY0" fmla="*/ 17244 h 1791259"/>
              <a:gd name="connsiteX1" fmla="*/ 417 w 3231544"/>
              <a:gd name="connsiteY1" fmla="*/ 432597 h 1791259"/>
              <a:gd name="connsiteX2" fmla="*/ 204102 w 3231544"/>
              <a:gd name="connsiteY2" fmla="*/ 776876 h 1791259"/>
              <a:gd name="connsiteX3" fmla="*/ 709096 w 3231544"/>
              <a:gd name="connsiteY3" fmla="*/ 972355 h 1791259"/>
              <a:gd name="connsiteX4" fmla="*/ 1454045 w 3231544"/>
              <a:gd name="connsiteY4" fmla="*/ 1284574 h 1791259"/>
              <a:gd name="connsiteX5" fmla="*/ 2158467 w 3231544"/>
              <a:gd name="connsiteY5" fmla="*/ 1791204 h 1791259"/>
              <a:gd name="connsiteX6" fmla="*/ 1918110 w 3231544"/>
              <a:gd name="connsiteY6" fmla="*/ 1316416 h 1791259"/>
              <a:gd name="connsiteX7" fmla="*/ 2553528 w 3231544"/>
              <a:gd name="connsiteY7" fmla="*/ 1180336 h 1791259"/>
              <a:gd name="connsiteX8" fmla="*/ 3146976 w 3231544"/>
              <a:gd name="connsiteY8" fmla="*/ 1000006 h 1791259"/>
              <a:gd name="connsiteX9" fmla="*/ 3070741 w 3231544"/>
              <a:gd name="connsiteY9" fmla="*/ 302753 h 1791259"/>
              <a:gd name="connsiteX10" fmla="*/ 1705438 w 3231544"/>
              <a:gd name="connsiteY10" fmla="*/ 100788 h 1791259"/>
              <a:gd name="connsiteX11" fmla="*/ 248777 w 3231544"/>
              <a:gd name="connsiteY11" fmla="*/ 17244 h 1791259"/>
              <a:gd name="connsiteX0" fmla="*/ 249804 w 3232571"/>
              <a:gd name="connsiteY0" fmla="*/ 17244 h 1791259"/>
              <a:gd name="connsiteX1" fmla="*/ 1444 w 3232571"/>
              <a:gd name="connsiteY1" fmla="*/ 432597 h 1791259"/>
              <a:gd name="connsiteX2" fmla="*/ 205129 w 3232571"/>
              <a:gd name="connsiteY2" fmla="*/ 776876 h 1791259"/>
              <a:gd name="connsiteX3" fmla="*/ 1179292 w 3232571"/>
              <a:gd name="connsiteY3" fmla="*/ 1075889 h 1791259"/>
              <a:gd name="connsiteX4" fmla="*/ 1455072 w 3232571"/>
              <a:gd name="connsiteY4" fmla="*/ 1284574 h 1791259"/>
              <a:gd name="connsiteX5" fmla="*/ 2159494 w 3232571"/>
              <a:gd name="connsiteY5" fmla="*/ 1791204 h 1791259"/>
              <a:gd name="connsiteX6" fmla="*/ 1919137 w 3232571"/>
              <a:gd name="connsiteY6" fmla="*/ 1316416 h 1791259"/>
              <a:gd name="connsiteX7" fmla="*/ 2554555 w 3232571"/>
              <a:gd name="connsiteY7" fmla="*/ 1180336 h 1791259"/>
              <a:gd name="connsiteX8" fmla="*/ 3148003 w 3232571"/>
              <a:gd name="connsiteY8" fmla="*/ 1000006 h 1791259"/>
              <a:gd name="connsiteX9" fmla="*/ 3071768 w 3232571"/>
              <a:gd name="connsiteY9" fmla="*/ 302753 h 1791259"/>
              <a:gd name="connsiteX10" fmla="*/ 1706465 w 3232571"/>
              <a:gd name="connsiteY10" fmla="*/ 100788 h 1791259"/>
              <a:gd name="connsiteX11" fmla="*/ 249804 w 3232571"/>
              <a:gd name="connsiteY11" fmla="*/ 17244 h 1791259"/>
              <a:gd name="connsiteX0" fmla="*/ 249804 w 3232571"/>
              <a:gd name="connsiteY0" fmla="*/ 17244 h 1791209"/>
              <a:gd name="connsiteX1" fmla="*/ 1444 w 3232571"/>
              <a:gd name="connsiteY1" fmla="*/ 432597 h 1791209"/>
              <a:gd name="connsiteX2" fmla="*/ 205129 w 3232571"/>
              <a:gd name="connsiteY2" fmla="*/ 776876 h 1791209"/>
              <a:gd name="connsiteX3" fmla="*/ 1179292 w 3232571"/>
              <a:gd name="connsiteY3" fmla="*/ 1075889 h 1791209"/>
              <a:gd name="connsiteX4" fmla="*/ 1449575 w 3232571"/>
              <a:gd name="connsiteY4" fmla="*/ 1326245 h 1791209"/>
              <a:gd name="connsiteX5" fmla="*/ 2159494 w 3232571"/>
              <a:gd name="connsiteY5" fmla="*/ 1791204 h 1791209"/>
              <a:gd name="connsiteX6" fmla="*/ 1919137 w 3232571"/>
              <a:gd name="connsiteY6" fmla="*/ 1316416 h 1791209"/>
              <a:gd name="connsiteX7" fmla="*/ 2554555 w 3232571"/>
              <a:gd name="connsiteY7" fmla="*/ 1180336 h 1791209"/>
              <a:gd name="connsiteX8" fmla="*/ 3148003 w 3232571"/>
              <a:gd name="connsiteY8" fmla="*/ 1000006 h 1791209"/>
              <a:gd name="connsiteX9" fmla="*/ 3071768 w 3232571"/>
              <a:gd name="connsiteY9" fmla="*/ 302753 h 1791209"/>
              <a:gd name="connsiteX10" fmla="*/ 1706465 w 3232571"/>
              <a:gd name="connsiteY10" fmla="*/ 100788 h 1791209"/>
              <a:gd name="connsiteX11" fmla="*/ 249804 w 3232571"/>
              <a:gd name="connsiteY11" fmla="*/ 17244 h 1791209"/>
              <a:gd name="connsiteX0" fmla="*/ 249804 w 3232571"/>
              <a:gd name="connsiteY0" fmla="*/ 17244 h 1792057"/>
              <a:gd name="connsiteX1" fmla="*/ 1444 w 3232571"/>
              <a:gd name="connsiteY1" fmla="*/ 432597 h 1792057"/>
              <a:gd name="connsiteX2" fmla="*/ 205129 w 3232571"/>
              <a:gd name="connsiteY2" fmla="*/ 776876 h 1792057"/>
              <a:gd name="connsiteX3" fmla="*/ 1179292 w 3232571"/>
              <a:gd name="connsiteY3" fmla="*/ 1075889 h 1792057"/>
              <a:gd name="connsiteX4" fmla="*/ 1449575 w 3232571"/>
              <a:gd name="connsiteY4" fmla="*/ 1326245 h 1792057"/>
              <a:gd name="connsiteX5" fmla="*/ 2159494 w 3232571"/>
              <a:gd name="connsiteY5" fmla="*/ 1791204 h 1792057"/>
              <a:gd name="connsiteX6" fmla="*/ 1828351 w 3232571"/>
              <a:gd name="connsiteY6" fmla="*/ 1201200 h 1792057"/>
              <a:gd name="connsiteX7" fmla="*/ 2554555 w 3232571"/>
              <a:gd name="connsiteY7" fmla="*/ 1180336 h 1792057"/>
              <a:gd name="connsiteX8" fmla="*/ 3148003 w 3232571"/>
              <a:gd name="connsiteY8" fmla="*/ 1000006 h 1792057"/>
              <a:gd name="connsiteX9" fmla="*/ 3071768 w 3232571"/>
              <a:gd name="connsiteY9" fmla="*/ 302753 h 1792057"/>
              <a:gd name="connsiteX10" fmla="*/ 1706465 w 3232571"/>
              <a:gd name="connsiteY10" fmla="*/ 100788 h 1792057"/>
              <a:gd name="connsiteX11" fmla="*/ 249804 w 3232571"/>
              <a:gd name="connsiteY11" fmla="*/ 17244 h 1792057"/>
              <a:gd name="connsiteX0" fmla="*/ 248933 w 3231700"/>
              <a:gd name="connsiteY0" fmla="*/ 17244 h 1792098"/>
              <a:gd name="connsiteX1" fmla="*/ 573 w 3231700"/>
              <a:gd name="connsiteY1" fmla="*/ 432597 h 1792098"/>
              <a:gd name="connsiteX2" fmla="*/ 204258 w 3231700"/>
              <a:gd name="connsiteY2" fmla="*/ 776876 h 1792098"/>
              <a:gd name="connsiteX3" fmla="*/ 877278 w 3231700"/>
              <a:gd name="connsiteY3" fmla="*/ 970733 h 1792098"/>
              <a:gd name="connsiteX4" fmla="*/ 1448704 w 3231700"/>
              <a:gd name="connsiteY4" fmla="*/ 1326245 h 1792098"/>
              <a:gd name="connsiteX5" fmla="*/ 2158623 w 3231700"/>
              <a:gd name="connsiteY5" fmla="*/ 1791204 h 1792098"/>
              <a:gd name="connsiteX6" fmla="*/ 1827480 w 3231700"/>
              <a:gd name="connsiteY6" fmla="*/ 1201200 h 1792098"/>
              <a:gd name="connsiteX7" fmla="*/ 2553684 w 3231700"/>
              <a:gd name="connsiteY7" fmla="*/ 1180336 h 1792098"/>
              <a:gd name="connsiteX8" fmla="*/ 3147132 w 3231700"/>
              <a:gd name="connsiteY8" fmla="*/ 1000006 h 1792098"/>
              <a:gd name="connsiteX9" fmla="*/ 3070897 w 3231700"/>
              <a:gd name="connsiteY9" fmla="*/ 302753 h 1792098"/>
              <a:gd name="connsiteX10" fmla="*/ 1705594 w 3231700"/>
              <a:gd name="connsiteY10" fmla="*/ 100788 h 1792098"/>
              <a:gd name="connsiteX11" fmla="*/ 248933 w 3231700"/>
              <a:gd name="connsiteY11" fmla="*/ 17244 h 1792098"/>
              <a:gd name="connsiteX0" fmla="*/ 248933 w 3232124"/>
              <a:gd name="connsiteY0" fmla="*/ 17244 h 1792098"/>
              <a:gd name="connsiteX1" fmla="*/ 573 w 3232124"/>
              <a:gd name="connsiteY1" fmla="*/ 432597 h 1792098"/>
              <a:gd name="connsiteX2" fmla="*/ 204258 w 3232124"/>
              <a:gd name="connsiteY2" fmla="*/ 776876 h 1792098"/>
              <a:gd name="connsiteX3" fmla="*/ 877278 w 3232124"/>
              <a:gd name="connsiteY3" fmla="*/ 970733 h 1792098"/>
              <a:gd name="connsiteX4" fmla="*/ 1448704 w 3232124"/>
              <a:gd name="connsiteY4" fmla="*/ 1326245 h 1792098"/>
              <a:gd name="connsiteX5" fmla="*/ 2158623 w 3232124"/>
              <a:gd name="connsiteY5" fmla="*/ 1791204 h 1792098"/>
              <a:gd name="connsiteX6" fmla="*/ 1827480 w 3232124"/>
              <a:gd name="connsiteY6" fmla="*/ 1201200 h 1792098"/>
              <a:gd name="connsiteX7" fmla="*/ 2546891 w 3232124"/>
              <a:gd name="connsiteY7" fmla="*/ 1254147 h 1792098"/>
              <a:gd name="connsiteX8" fmla="*/ 3147132 w 3232124"/>
              <a:gd name="connsiteY8" fmla="*/ 1000006 h 1792098"/>
              <a:gd name="connsiteX9" fmla="*/ 3070897 w 3232124"/>
              <a:gd name="connsiteY9" fmla="*/ 302753 h 1792098"/>
              <a:gd name="connsiteX10" fmla="*/ 1705594 w 3232124"/>
              <a:gd name="connsiteY10" fmla="*/ 100788 h 1792098"/>
              <a:gd name="connsiteX11" fmla="*/ 248933 w 3232124"/>
              <a:gd name="connsiteY11" fmla="*/ 17244 h 1792098"/>
              <a:gd name="connsiteX0" fmla="*/ 248933 w 3169583"/>
              <a:gd name="connsiteY0" fmla="*/ 17244 h 1792098"/>
              <a:gd name="connsiteX1" fmla="*/ 573 w 3169583"/>
              <a:gd name="connsiteY1" fmla="*/ 432597 h 1792098"/>
              <a:gd name="connsiteX2" fmla="*/ 204258 w 3169583"/>
              <a:gd name="connsiteY2" fmla="*/ 776876 h 1792098"/>
              <a:gd name="connsiteX3" fmla="*/ 877278 w 3169583"/>
              <a:gd name="connsiteY3" fmla="*/ 970733 h 1792098"/>
              <a:gd name="connsiteX4" fmla="*/ 1448704 w 3169583"/>
              <a:gd name="connsiteY4" fmla="*/ 1326245 h 1792098"/>
              <a:gd name="connsiteX5" fmla="*/ 2158623 w 3169583"/>
              <a:gd name="connsiteY5" fmla="*/ 1791204 h 1792098"/>
              <a:gd name="connsiteX6" fmla="*/ 1827480 w 3169583"/>
              <a:gd name="connsiteY6" fmla="*/ 1201200 h 1792098"/>
              <a:gd name="connsiteX7" fmla="*/ 2546891 w 3169583"/>
              <a:gd name="connsiteY7" fmla="*/ 1254147 h 1792098"/>
              <a:gd name="connsiteX8" fmla="*/ 2959394 w 3169583"/>
              <a:gd name="connsiteY8" fmla="*/ 1017151 h 1792098"/>
              <a:gd name="connsiteX9" fmla="*/ 3070897 w 3169583"/>
              <a:gd name="connsiteY9" fmla="*/ 302753 h 1792098"/>
              <a:gd name="connsiteX10" fmla="*/ 1705594 w 3169583"/>
              <a:gd name="connsiteY10" fmla="*/ 100788 h 1792098"/>
              <a:gd name="connsiteX11" fmla="*/ 248933 w 3169583"/>
              <a:gd name="connsiteY11" fmla="*/ 17244 h 1792098"/>
              <a:gd name="connsiteX0" fmla="*/ 248933 w 3172656"/>
              <a:gd name="connsiteY0" fmla="*/ 17244 h 1792098"/>
              <a:gd name="connsiteX1" fmla="*/ 573 w 3172656"/>
              <a:gd name="connsiteY1" fmla="*/ 432597 h 1792098"/>
              <a:gd name="connsiteX2" fmla="*/ 204258 w 3172656"/>
              <a:gd name="connsiteY2" fmla="*/ 776876 h 1792098"/>
              <a:gd name="connsiteX3" fmla="*/ 877278 w 3172656"/>
              <a:gd name="connsiteY3" fmla="*/ 970733 h 1792098"/>
              <a:gd name="connsiteX4" fmla="*/ 1448704 w 3172656"/>
              <a:gd name="connsiteY4" fmla="*/ 1326245 h 1792098"/>
              <a:gd name="connsiteX5" fmla="*/ 2158623 w 3172656"/>
              <a:gd name="connsiteY5" fmla="*/ 1791204 h 1792098"/>
              <a:gd name="connsiteX6" fmla="*/ 1827480 w 3172656"/>
              <a:gd name="connsiteY6" fmla="*/ 1201200 h 1792098"/>
              <a:gd name="connsiteX7" fmla="*/ 2450609 w 3172656"/>
              <a:gd name="connsiteY7" fmla="*/ 1180602 h 1792098"/>
              <a:gd name="connsiteX8" fmla="*/ 2959394 w 3172656"/>
              <a:gd name="connsiteY8" fmla="*/ 1017151 h 1792098"/>
              <a:gd name="connsiteX9" fmla="*/ 3070897 w 3172656"/>
              <a:gd name="connsiteY9" fmla="*/ 302753 h 1792098"/>
              <a:gd name="connsiteX10" fmla="*/ 1705594 w 3172656"/>
              <a:gd name="connsiteY10" fmla="*/ 100788 h 1792098"/>
              <a:gd name="connsiteX11" fmla="*/ 248933 w 3172656"/>
              <a:gd name="connsiteY11" fmla="*/ 17244 h 1792098"/>
              <a:gd name="connsiteX0" fmla="*/ 248933 w 3172656"/>
              <a:gd name="connsiteY0" fmla="*/ 17244 h 1791332"/>
              <a:gd name="connsiteX1" fmla="*/ 573 w 3172656"/>
              <a:gd name="connsiteY1" fmla="*/ 432597 h 1791332"/>
              <a:gd name="connsiteX2" fmla="*/ 204258 w 3172656"/>
              <a:gd name="connsiteY2" fmla="*/ 776876 h 1791332"/>
              <a:gd name="connsiteX3" fmla="*/ 877278 w 3172656"/>
              <a:gd name="connsiteY3" fmla="*/ 970733 h 1791332"/>
              <a:gd name="connsiteX4" fmla="*/ 1425459 w 3172656"/>
              <a:gd name="connsiteY4" fmla="*/ 1145395 h 1791332"/>
              <a:gd name="connsiteX5" fmla="*/ 2158623 w 3172656"/>
              <a:gd name="connsiteY5" fmla="*/ 1791204 h 1791332"/>
              <a:gd name="connsiteX6" fmla="*/ 1827480 w 3172656"/>
              <a:gd name="connsiteY6" fmla="*/ 1201200 h 1791332"/>
              <a:gd name="connsiteX7" fmla="*/ 2450609 w 3172656"/>
              <a:gd name="connsiteY7" fmla="*/ 1180602 h 1791332"/>
              <a:gd name="connsiteX8" fmla="*/ 2959394 w 3172656"/>
              <a:gd name="connsiteY8" fmla="*/ 1017151 h 1791332"/>
              <a:gd name="connsiteX9" fmla="*/ 3070897 w 3172656"/>
              <a:gd name="connsiteY9" fmla="*/ 302753 h 1791332"/>
              <a:gd name="connsiteX10" fmla="*/ 1705594 w 3172656"/>
              <a:gd name="connsiteY10" fmla="*/ 100788 h 1791332"/>
              <a:gd name="connsiteX11" fmla="*/ 248933 w 3172656"/>
              <a:gd name="connsiteY11" fmla="*/ 17244 h 1791332"/>
              <a:gd name="connsiteX0" fmla="*/ 248933 w 3172656"/>
              <a:gd name="connsiteY0" fmla="*/ 17244 h 1791204"/>
              <a:gd name="connsiteX1" fmla="*/ 573 w 3172656"/>
              <a:gd name="connsiteY1" fmla="*/ 432597 h 1791204"/>
              <a:gd name="connsiteX2" fmla="*/ 204258 w 3172656"/>
              <a:gd name="connsiteY2" fmla="*/ 776876 h 1791204"/>
              <a:gd name="connsiteX3" fmla="*/ 877278 w 3172656"/>
              <a:gd name="connsiteY3" fmla="*/ 970733 h 1791204"/>
              <a:gd name="connsiteX4" fmla="*/ 1425459 w 3172656"/>
              <a:gd name="connsiteY4" fmla="*/ 1145395 h 1791204"/>
              <a:gd name="connsiteX5" fmla="*/ 2158623 w 3172656"/>
              <a:gd name="connsiteY5" fmla="*/ 1791204 h 1791204"/>
              <a:gd name="connsiteX6" fmla="*/ 1799051 w 3172656"/>
              <a:gd name="connsiteY6" fmla="*/ 1148906 h 1791204"/>
              <a:gd name="connsiteX7" fmla="*/ 2450609 w 3172656"/>
              <a:gd name="connsiteY7" fmla="*/ 1180602 h 1791204"/>
              <a:gd name="connsiteX8" fmla="*/ 2959394 w 3172656"/>
              <a:gd name="connsiteY8" fmla="*/ 1017151 h 1791204"/>
              <a:gd name="connsiteX9" fmla="*/ 3070897 w 3172656"/>
              <a:gd name="connsiteY9" fmla="*/ 302753 h 1791204"/>
              <a:gd name="connsiteX10" fmla="*/ 1705594 w 3172656"/>
              <a:gd name="connsiteY10" fmla="*/ 100788 h 1791204"/>
              <a:gd name="connsiteX11" fmla="*/ 248933 w 3172656"/>
              <a:gd name="connsiteY11" fmla="*/ 17244 h 1791204"/>
              <a:gd name="connsiteX0" fmla="*/ 248933 w 3167170"/>
              <a:gd name="connsiteY0" fmla="*/ 17244 h 1791204"/>
              <a:gd name="connsiteX1" fmla="*/ 573 w 3167170"/>
              <a:gd name="connsiteY1" fmla="*/ 432597 h 1791204"/>
              <a:gd name="connsiteX2" fmla="*/ 204258 w 3167170"/>
              <a:gd name="connsiteY2" fmla="*/ 776876 h 1791204"/>
              <a:gd name="connsiteX3" fmla="*/ 877278 w 3167170"/>
              <a:gd name="connsiteY3" fmla="*/ 970733 h 1791204"/>
              <a:gd name="connsiteX4" fmla="*/ 1425459 w 3167170"/>
              <a:gd name="connsiteY4" fmla="*/ 1145395 h 1791204"/>
              <a:gd name="connsiteX5" fmla="*/ 2158623 w 3167170"/>
              <a:gd name="connsiteY5" fmla="*/ 1791204 h 1791204"/>
              <a:gd name="connsiteX6" fmla="*/ 1799051 w 3167170"/>
              <a:gd name="connsiteY6" fmla="*/ 1148906 h 1791204"/>
              <a:gd name="connsiteX7" fmla="*/ 2625743 w 3167170"/>
              <a:gd name="connsiteY7" fmla="*/ 1192055 h 1791204"/>
              <a:gd name="connsiteX8" fmla="*/ 2959394 w 3167170"/>
              <a:gd name="connsiteY8" fmla="*/ 1017151 h 1791204"/>
              <a:gd name="connsiteX9" fmla="*/ 3070897 w 3167170"/>
              <a:gd name="connsiteY9" fmla="*/ 302753 h 1791204"/>
              <a:gd name="connsiteX10" fmla="*/ 1705594 w 3167170"/>
              <a:gd name="connsiteY10" fmla="*/ 100788 h 1791204"/>
              <a:gd name="connsiteX11" fmla="*/ 248933 w 3167170"/>
              <a:gd name="connsiteY11" fmla="*/ 17244 h 1791204"/>
              <a:gd name="connsiteX0" fmla="*/ 248933 w 3167170"/>
              <a:gd name="connsiteY0" fmla="*/ 17244 h 1791238"/>
              <a:gd name="connsiteX1" fmla="*/ 573 w 3167170"/>
              <a:gd name="connsiteY1" fmla="*/ 432597 h 1791238"/>
              <a:gd name="connsiteX2" fmla="*/ 204258 w 3167170"/>
              <a:gd name="connsiteY2" fmla="*/ 776876 h 1791238"/>
              <a:gd name="connsiteX3" fmla="*/ 877278 w 3167170"/>
              <a:gd name="connsiteY3" fmla="*/ 970733 h 1791238"/>
              <a:gd name="connsiteX4" fmla="*/ 1425459 w 3167170"/>
              <a:gd name="connsiteY4" fmla="*/ 1145395 h 1791238"/>
              <a:gd name="connsiteX5" fmla="*/ 2158623 w 3167170"/>
              <a:gd name="connsiteY5" fmla="*/ 1791204 h 1791238"/>
              <a:gd name="connsiteX6" fmla="*/ 1916342 w 3167170"/>
              <a:gd name="connsiteY6" fmla="*/ 1174789 h 1791238"/>
              <a:gd name="connsiteX7" fmla="*/ 2625743 w 3167170"/>
              <a:gd name="connsiteY7" fmla="*/ 1192055 h 1791238"/>
              <a:gd name="connsiteX8" fmla="*/ 2959394 w 3167170"/>
              <a:gd name="connsiteY8" fmla="*/ 1017151 h 1791238"/>
              <a:gd name="connsiteX9" fmla="*/ 3070897 w 3167170"/>
              <a:gd name="connsiteY9" fmla="*/ 302753 h 1791238"/>
              <a:gd name="connsiteX10" fmla="*/ 1705594 w 3167170"/>
              <a:gd name="connsiteY10" fmla="*/ 100788 h 1791238"/>
              <a:gd name="connsiteX11" fmla="*/ 248933 w 3167170"/>
              <a:gd name="connsiteY11" fmla="*/ 17244 h 1791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167170" h="1791238">
                <a:moveTo>
                  <a:pt x="248933" y="17244"/>
                </a:moveTo>
                <a:cubicBezTo>
                  <a:pt x="-35237" y="72546"/>
                  <a:pt x="8019" y="305992"/>
                  <a:pt x="573" y="432597"/>
                </a:cubicBezTo>
                <a:cubicBezTo>
                  <a:pt x="-6873" y="559202"/>
                  <a:pt x="58141" y="687187"/>
                  <a:pt x="204258" y="776876"/>
                </a:cubicBezTo>
                <a:cubicBezTo>
                  <a:pt x="350375" y="866565"/>
                  <a:pt x="673745" y="909313"/>
                  <a:pt x="877278" y="970733"/>
                </a:cubicBezTo>
                <a:cubicBezTo>
                  <a:pt x="1080811" y="1032153"/>
                  <a:pt x="1211902" y="1008650"/>
                  <a:pt x="1425459" y="1145395"/>
                </a:cubicBezTo>
                <a:cubicBezTo>
                  <a:pt x="1639016" y="1282140"/>
                  <a:pt x="2076809" y="1786305"/>
                  <a:pt x="2158623" y="1791204"/>
                </a:cubicBezTo>
                <a:cubicBezTo>
                  <a:pt x="2240437" y="1796103"/>
                  <a:pt x="1838489" y="1274647"/>
                  <a:pt x="1916342" y="1174789"/>
                </a:cubicBezTo>
                <a:cubicBezTo>
                  <a:pt x="1994195" y="1074931"/>
                  <a:pt x="2451901" y="1218328"/>
                  <a:pt x="2625743" y="1192055"/>
                </a:cubicBezTo>
                <a:cubicBezTo>
                  <a:pt x="2799585" y="1165782"/>
                  <a:pt x="2885202" y="1165368"/>
                  <a:pt x="2959394" y="1017151"/>
                </a:cubicBezTo>
                <a:cubicBezTo>
                  <a:pt x="3033586" y="868934"/>
                  <a:pt x="3311854" y="451034"/>
                  <a:pt x="3070897" y="302753"/>
                </a:cubicBezTo>
                <a:cubicBezTo>
                  <a:pt x="2829940" y="154472"/>
                  <a:pt x="2175921" y="148373"/>
                  <a:pt x="1705594" y="100788"/>
                </a:cubicBezTo>
                <a:cubicBezTo>
                  <a:pt x="1235267" y="53203"/>
                  <a:pt x="533103" y="-38058"/>
                  <a:pt x="248933" y="17244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550745" y="960197"/>
            <a:ext cx="2546049" cy="10173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lnSpc>
                <a:spcPct val="130000"/>
              </a:lnSpc>
            </a:pPr>
            <a:r>
              <a:rPr lang="zh-TW" altLang="en-US" sz="1600" b="1" dirty="0">
                <a:latin typeface="FangSong" panose="02010609060101010101" pitchFamily="49" charset="-122"/>
                <a:ea typeface="FangSong" panose="02010609060101010101" pitchFamily="49" charset="-122"/>
              </a:rPr>
              <a:t>唔</a:t>
            </a:r>
            <a:r>
              <a:rPr lang="zh-HK" altLang="en-US" sz="1600" b="1" dirty="0">
                <a:latin typeface="FangSong" panose="02010609060101010101" pitchFamily="49" charset="-122"/>
                <a:ea typeface="FangSong" panose="02010609060101010101" pitchFamily="49" charset="-122"/>
              </a:rPr>
              <a:t>好咁傷心啦</a:t>
            </a:r>
            <a:r>
              <a:rPr lang="zh-HK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！</a:t>
            </a:r>
            <a:r>
              <a:rPr lang="zh-HK" altLang="en-US" sz="1600" b="1" dirty="0">
                <a:latin typeface="FangSong" panose="02010609060101010101" pitchFamily="49" charset="-122"/>
                <a:ea typeface="FangSong" panose="02010609060101010101" pitchFamily="49" charset="-122"/>
              </a:rPr>
              <a:t>你都</a:t>
            </a:r>
            <a:r>
              <a:rPr lang="zh-HK" altLang="en-US" sz="1600" b="1" dirty="0">
                <a:solidFill>
                  <a:srgbClr val="8A9F6D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盡咗力囉</a:t>
            </a:r>
            <a:r>
              <a:rPr lang="zh-HK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HK" altLang="en-US" sz="1600" b="1" u="sng" dirty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而且</a:t>
            </a:r>
            <a:r>
              <a:rPr lang="zh-HK" altLang="en-US" sz="1600" b="1" dirty="0">
                <a:solidFill>
                  <a:srgbClr val="1F5B1F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攞到亞軍都已經好勁</a:t>
            </a:r>
            <a:r>
              <a:rPr lang="zh-HK" altLang="en-US" sz="1600" b="1" dirty="0">
                <a:latin typeface="FangSong" panose="02010609060101010101" pitchFamily="49" charset="-122"/>
                <a:ea typeface="FangSong" panose="02010609060101010101" pitchFamily="49" charset="-122"/>
              </a:rPr>
              <a:t>喇</a:t>
            </a:r>
            <a:r>
              <a:rPr lang="zh-HK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！</a:t>
            </a:r>
          </a:p>
        </p:txBody>
      </p:sp>
      <p:sp>
        <p:nvSpPr>
          <p:cNvPr id="19" name="矩形 18"/>
          <p:cNvSpPr/>
          <p:nvPr/>
        </p:nvSpPr>
        <p:spPr>
          <a:xfrm>
            <a:off x="1365983" y="1167125"/>
            <a:ext cx="2324606" cy="697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>
              <a:lnSpc>
                <a:spcPct val="130000"/>
              </a:lnSpc>
            </a:pPr>
            <a:r>
              <a:rPr lang="zh-HK" altLang="en-US" sz="1600" b="1" dirty="0">
                <a:latin typeface="FangSong" panose="02010609060101010101" pitchFamily="49" charset="-122"/>
                <a:ea typeface="FangSong" panose="02010609060101010101" pitchFamily="49" charset="-122"/>
              </a:rPr>
              <a:t>我今次</a:t>
            </a:r>
            <a:r>
              <a:rPr lang="zh-HK" altLang="en-US" sz="1600" b="1" dirty="0" smtClean="0">
                <a:latin typeface="FangSong" panose="02010609060101010101" pitchFamily="49" charset="-122"/>
                <a:ea typeface="FangSong" panose="02010609060101010101" pitchFamily="49" charset="-122"/>
              </a:rPr>
              <a:t>竟然</a:t>
            </a:r>
            <a:r>
              <a:rPr lang="zh-HK" altLang="en-US" sz="1600" b="1" dirty="0">
                <a:solidFill>
                  <a:srgbClr val="8A9F6D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跑輸咗</a:t>
            </a:r>
            <a:r>
              <a:rPr lang="zh-HK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HK" altLang="en-US" sz="1600" b="1" u="sng" dirty="0" smtClean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仲</a:t>
            </a:r>
            <a:r>
              <a:rPr lang="zh-HK" altLang="en-US" sz="1600" b="1" dirty="0" smtClean="0">
                <a:solidFill>
                  <a:srgbClr val="1F5B1F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要係輸咗俾個新人</a:t>
            </a:r>
            <a:r>
              <a:rPr lang="zh-HK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</a:p>
        </p:txBody>
      </p:sp>
      <p:sp>
        <p:nvSpPr>
          <p:cNvPr id="23" name="手繪多邊形 22"/>
          <p:cNvSpPr/>
          <p:nvPr/>
        </p:nvSpPr>
        <p:spPr>
          <a:xfrm rot="21098461">
            <a:off x="1113336" y="921803"/>
            <a:ext cx="2816847" cy="1554301"/>
          </a:xfrm>
          <a:custGeom>
            <a:avLst/>
            <a:gdLst>
              <a:gd name="connsiteX0" fmla="*/ 370130 w 3169996"/>
              <a:gd name="connsiteY0" fmla="*/ 112891 h 1756629"/>
              <a:gd name="connsiteX1" fmla="*/ 73568 w 3169996"/>
              <a:gd name="connsiteY1" fmla="*/ 397096 h 1756629"/>
              <a:gd name="connsiteX2" fmla="*/ 48854 w 3169996"/>
              <a:gd name="connsiteY2" fmla="*/ 916080 h 1756629"/>
              <a:gd name="connsiteX3" fmla="*/ 654335 w 3169996"/>
              <a:gd name="connsiteY3" fmla="*/ 1175572 h 1756629"/>
              <a:gd name="connsiteX4" fmla="*/ 1346313 w 3169996"/>
              <a:gd name="connsiteY4" fmla="*/ 1286782 h 1756629"/>
              <a:gd name="connsiteX5" fmla="*/ 1655232 w 3169996"/>
              <a:gd name="connsiteY5" fmla="*/ 1756339 h 1756629"/>
              <a:gd name="connsiteX6" fmla="*/ 1630519 w 3169996"/>
              <a:gd name="connsiteY6" fmla="*/ 1212642 h 1756629"/>
              <a:gd name="connsiteX7" fmla="*/ 2557276 w 3169996"/>
              <a:gd name="connsiteY7" fmla="*/ 1163215 h 1756629"/>
              <a:gd name="connsiteX8" fmla="*/ 3100973 w 3169996"/>
              <a:gd name="connsiteY8" fmla="*/ 891366 h 1756629"/>
              <a:gd name="connsiteX9" fmla="*/ 3002119 w 3169996"/>
              <a:gd name="connsiteY9" fmla="*/ 187031 h 1756629"/>
              <a:gd name="connsiteX10" fmla="*/ 1655232 w 3169996"/>
              <a:gd name="connsiteY10" fmla="*/ 1680 h 1756629"/>
              <a:gd name="connsiteX11" fmla="*/ 370130 w 3169996"/>
              <a:gd name="connsiteY11" fmla="*/ 112891 h 1756629"/>
              <a:gd name="connsiteX0" fmla="*/ 432930 w 3232796"/>
              <a:gd name="connsiteY0" fmla="*/ 113103 h 1756841"/>
              <a:gd name="connsiteX1" fmla="*/ 27539 w 3232796"/>
              <a:gd name="connsiteY1" fmla="*/ 446735 h 1756841"/>
              <a:gd name="connsiteX2" fmla="*/ 111654 w 3232796"/>
              <a:gd name="connsiteY2" fmla="*/ 916292 h 1756841"/>
              <a:gd name="connsiteX3" fmla="*/ 717135 w 3232796"/>
              <a:gd name="connsiteY3" fmla="*/ 1175784 h 1756841"/>
              <a:gd name="connsiteX4" fmla="*/ 1409113 w 3232796"/>
              <a:gd name="connsiteY4" fmla="*/ 1286994 h 1756841"/>
              <a:gd name="connsiteX5" fmla="*/ 1718032 w 3232796"/>
              <a:gd name="connsiteY5" fmla="*/ 1756551 h 1756841"/>
              <a:gd name="connsiteX6" fmla="*/ 1693319 w 3232796"/>
              <a:gd name="connsiteY6" fmla="*/ 1212854 h 1756841"/>
              <a:gd name="connsiteX7" fmla="*/ 2620076 w 3232796"/>
              <a:gd name="connsiteY7" fmla="*/ 1163427 h 1756841"/>
              <a:gd name="connsiteX8" fmla="*/ 3163773 w 3232796"/>
              <a:gd name="connsiteY8" fmla="*/ 891578 h 1756841"/>
              <a:gd name="connsiteX9" fmla="*/ 3064919 w 3232796"/>
              <a:gd name="connsiteY9" fmla="*/ 187243 h 1756841"/>
              <a:gd name="connsiteX10" fmla="*/ 1718032 w 3232796"/>
              <a:gd name="connsiteY10" fmla="*/ 1892 h 1756841"/>
              <a:gd name="connsiteX11" fmla="*/ 432930 w 3232796"/>
              <a:gd name="connsiteY11" fmla="*/ 113103 h 1756841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1718032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165079"/>
              <a:gd name="connsiteY0" fmla="*/ 113819 h 1757341"/>
              <a:gd name="connsiteX1" fmla="*/ 27539 w 3165079"/>
              <a:gd name="connsiteY1" fmla="*/ 447451 h 1757341"/>
              <a:gd name="connsiteX2" fmla="*/ 111654 w 3165079"/>
              <a:gd name="connsiteY2" fmla="*/ 917008 h 1757341"/>
              <a:gd name="connsiteX3" fmla="*/ 717135 w 3165079"/>
              <a:gd name="connsiteY3" fmla="*/ 1176500 h 1757341"/>
              <a:gd name="connsiteX4" fmla="*/ 1409113 w 3165079"/>
              <a:gd name="connsiteY4" fmla="*/ 1287710 h 1757341"/>
              <a:gd name="connsiteX5" fmla="*/ 1718032 w 3165079"/>
              <a:gd name="connsiteY5" fmla="*/ 1757267 h 1757341"/>
              <a:gd name="connsiteX6" fmla="*/ 1826332 w 3165079"/>
              <a:gd name="connsiteY6" fmla="*/ 1250640 h 1757341"/>
              <a:gd name="connsiteX7" fmla="*/ 2620076 w 3165079"/>
              <a:gd name="connsiteY7" fmla="*/ 1164143 h 1757341"/>
              <a:gd name="connsiteX8" fmla="*/ 3163773 w 3165079"/>
              <a:gd name="connsiteY8" fmla="*/ 892294 h 1757341"/>
              <a:gd name="connsiteX9" fmla="*/ 2737919 w 3165079"/>
              <a:gd name="connsiteY9" fmla="*/ 204387 h 1757341"/>
              <a:gd name="connsiteX10" fmla="*/ 1718032 w 3165079"/>
              <a:gd name="connsiteY10" fmla="*/ 2608 h 1757341"/>
              <a:gd name="connsiteX11" fmla="*/ 432930 w 3165079"/>
              <a:gd name="connsiteY11" fmla="*/ 113819 h 1757341"/>
              <a:gd name="connsiteX0" fmla="*/ 432930 w 3051224"/>
              <a:gd name="connsiteY0" fmla="*/ 113819 h 1757341"/>
              <a:gd name="connsiteX1" fmla="*/ 27539 w 3051224"/>
              <a:gd name="connsiteY1" fmla="*/ 447451 h 1757341"/>
              <a:gd name="connsiteX2" fmla="*/ 111654 w 3051224"/>
              <a:gd name="connsiteY2" fmla="*/ 917008 h 1757341"/>
              <a:gd name="connsiteX3" fmla="*/ 717135 w 3051224"/>
              <a:gd name="connsiteY3" fmla="*/ 1176500 h 1757341"/>
              <a:gd name="connsiteX4" fmla="*/ 1409113 w 3051224"/>
              <a:gd name="connsiteY4" fmla="*/ 1287710 h 1757341"/>
              <a:gd name="connsiteX5" fmla="*/ 1718032 w 3051224"/>
              <a:gd name="connsiteY5" fmla="*/ 1757267 h 1757341"/>
              <a:gd name="connsiteX6" fmla="*/ 1826332 w 3051224"/>
              <a:gd name="connsiteY6" fmla="*/ 1250640 h 1757341"/>
              <a:gd name="connsiteX7" fmla="*/ 2620076 w 3051224"/>
              <a:gd name="connsiteY7" fmla="*/ 1164143 h 1757341"/>
              <a:gd name="connsiteX8" fmla="*/ 3048601 w 3051224"/>
              <a:gd name="connsiteY8" fmla="*/ 904121 h 1757341"/>
              <a:gd name="connsiteX9" fmla="*/ 2737919 w 3051224"/>
              <a:gd name="connsiteY9" fmla="*/ 204387 h 1757341"/>
              <a:gd name="connsiteX10" fmla="*/ 1718032 w 3051224"/>
              <a:gd name="connsiteY10" fmla="*/ 2608 h 1757341"/>
              <a:gd name="connsiteX11" fmla="*/ 432930 w 3051224"/>
              <a:gd name="connsiteY11" fmla="*/ 113819 h 1757341"/>
              <a:gd name="connsiteX0" fmla="*/ 432930 w 3051224"/>
              <a:gd name="connsiteY0" fmla="*/ 113819 h 2128039"/>
              <a:gd name="connsiteX1" fmla="*/ 27539 w 3051224"/>
              <a:gd name="connsiteY1" fmla="*/ 447451 h 2128039"/>
              <a:gd name="connsiteX2" fmla="*/ 111654 w 3051224"/>
              <a:gd name="connsiteY2" fmla="*/ 917008 h 2128039"/>
              <a:gd name="connsiteX3" fmla="*/ 717135 w 3051224"/>
              <a:gd name="connsiteY3" fmla="*/ 1176500 h 2128039"/>
              <a:gd name="connsiteX4" fmla="*/ 1409113 w 3051224"/>
              <a:gd name="connsiteY4" fmla="*/ 1287710 h 2128039"/>
              <a:gd name="connsiteX5" fmla="*/ 2105900 w 3051224"/>
              <a:gd name="connsiteY5" fmla="*/ 2127998 h 2128039"/>
              <a:gd name="connsiteX6" fmla="*/ 1826332 w 3051224"/>
              <a:gd name="connsiteY6" fmla="*/ 1250640 h 2128039"/>
              <a:gd name="connsiteX7" fmla="*/ 2620076 w 3051224"/>
              <a:gd name="connsiteY7" fmla="*/ 1164143 h 2128039"/>
              <a:gd name="connsiteX8" fmla="*/ 3048601 w 3051224"/>
              <a:gd name="connsiteY8" fmla="*/ 904121 h 2128039"/>
              <a:gd name="connsiteX9" fmla="*/ 2737919 w 3051224"/>
              <a:gd name="connsiteY9" fmla="*/ 204387 h 2128039"/>
              <a:gd name="connsiteX10" fmla="*/ 1718032 w 3051224"/>
              <a:gd name="connsiteY10" fmla="*/ 2608 h 2128039"/>
              <a:gd name="connsiteX11" fmla="*/ 432930 w 3051224"/>
              <a:gd name="connsiteY11" fmla="*/ 113819 h 2128039"/>
              <a:gd name="connsiteX0" fmla="*/ 432930 w 3051224"/>
              <a:gd name="connsiteY0" fmla="*/ 113819 h 1875823"/>
              <a:gd name="connsiteX1" fmla="*/ 27539 w 3051224"/>
              <a:gd name="connsiteY1" fmla="*/ 447451 h 1875823"/>
              <a:gd name="connsiteX2" fmla="*/ 111654 w 3051224"/>
              <a:gd name="connsiteY2" fmla="*/ 917008 h 1875823"/>
              <a:gd name="connsiteX3" fmla="*/ 717135 w 3051224"/>
              <a:gd name="connsiteY3" fmla="*/ 1176500 h 1875823"/>
              <a:gd name="connsiteX4" fmla="*/ 1409113 w 3051224"/>
              <a:gd name="connsiteY4" fmla="*/ 1287710 h 1875823"/>
              <a:gd name="connsiteX5" fmla="*/ 2521246 w 3051224"/>
              <a:gd name="connsiteY5" fmla="*/ 1875764 h 1875823"/>
              <a:gd name="connsiteX6" fmla="*/ 1826332 w 3051224"/>
              <a:gd name="connsiteY6" fmla="*/ 1250640 h 1875823"/>
              <a:gd name="connsiteX7" fmla="*/ 2620076 w 3051224"/>
              <a:gd name="connsiteY7" fmla="*/ 1164143 h 1875823"/>
              <a:gd name="connsiteX8" fmla="*/ 3048601 w 3051224"/>
              <a:gd name="connsiteY8" fmla="*/ 904121 h 1875823"/>
              <a:gd name="connsiteX9" fmla="*/ 2737919 w 3051224"/>
              <a:gd name="connsiteY9" fmla="*/ 204387 h 1875823"/>
              <a:gd name="connsiteX10" fmla="*/ 1718032 w 3051224"/>
              <a:gd name="connsiteY10" fmla="*/ 2608 h 1875823"/>
              <a:gd name="connsiteX11" fmla="*/ 432930 w 3051224"/>
              <a:gd name="connsiteY11" fmla="*/ 113819 h 1875823"/>
              <a:gd name="connsiteX0" fmla="*/ 432930 w 3051224"/>
              <a:gd name="connsiteY0" fmla="*/ 113819 h 1875779"/>
              <a:gd name="connsiteX1" fmla="*/ 27539 w 3051224"/>
              <a:gd name="connsiteY1" fmla="*/ 447451 h 1875779"/>
              <a:gd name="connsiteX2" fmla="*/ 111654 w 3051224"/>
              <a:gd name="connsiteY2" fmla="*/ 917008 h 1875779"/>
              <a:gd name="connsiteX3" fmla="*/ 717135 w 3051224"/>
              <a:gd name="connsiteY3" fmla="*/ 1176500 h 1875779"/>
              <a:gd name="connsiteX4" fmla="*/ 1409113 w 3051224"/>
              <a:gd name="connsiteY4" fmla="*/ 1287710 h 1875779"/>
              <a:gd name="connsiteX5" fmla="*/ 2521246 w 3051224"/>
              <a:gd name="connsiteY5" fmla="*/ 1875764 h 1875779"/>
              <a:gd name="connsiteX6" fmla="*/ 1993784 w 3051224"/>
              <a:gd name="connsiteY6" fmla="*/ 1306977 h 1875779"/>
              <a:gd name="connsiteX7" fmla="*/ 2620076 w 3051224"/>
              <a:gd name="connsiteY7" fmla="*/ 1164143 h 1875779"/>
              <a:gd name="connsiteX8" fmla="*/ 3048601 w 3051224"/>
              <a:gd name="connsiteY8" fmla="*/ 904121 h 1875779"/>
              <a:gd name="connsiteX9" fmla="*/ 2737919 w 3051224"/>
              <a:gd name="connsiteY9" fmla="*/ 204387 h 1875779"/>
              <a:gd name="connsiteX10" fmla="*/ 1718032 w 3051224"/>
              <a:gd name="connsiteY10" fmla="*/ 2608 h 1875779"/>
              <a:gd name="connsiteX11" fmla="*/ 432930 w 3051224"/>
              <a:gd name="connsiteY11" fmla="*/ 113819 h 1875779"/>
              <a:gd name="connsiteX0" fmla="*/ 432930 w 3051224"/>
              <a:gd name="connsiteY0" fmla="*/ 113819 h 1875764"/>
              <a:gd name="connsiteX1" fmla="*/ 27539 w 3051224"/>
              <a:gd name="connsiteY1" fmla="*/ 447451 h 1875764"/>
              <a:gd name="connsiteX2" fmla="*/ 111654 w 3051224"/>
              <a:gd name="connsiteY2" fmla="*/ 917008 h 1875764"/>
              <a:gd name="connsiteX3" fmla="*/ 717135 w 3051224"/>
              <a:gd name="connsiteY3" fmla="*/ 1176500 h 1875764"/>
              <a:gd name="connsiteX4" fmla="*/ 1710251 w 3051224"/>
              <a:gd name="connsiteY4" fmla="*/ 1313156 h 1875764"/>
              <a:gd name="connsiteX5" fmla="*/ 2521246 w 3051224"/>
              <a:gd name="connsiteY5" fmla="*/ 1875764 h 1875764"/>
              <a:gd name="connsiteX6" fmla="*/ 1993784 w 3051224"/>
              <a:gd name="connsiteY6" fmla="*/ 1306977 h 1875764"/>
              <a:gd name="connsiteX7" fmla="*/ 2620076 w 3051224"/>
              <a:gd name="connsiteY7" fmla="*/ 1164143 h 1875764"/>
              <a:gd name="connsiteX8" fmla="*/ 3048601 w 3051224"/>
              <a:gd name="connsiteY8" fmla="*/ 904121 h 1875764"/>
              <a:gd name="connsiteX9" fmla="*/ 2737919 w 3051224"/>
              <a:gd name="connsiteY9" fmla="*/ 204387 h 1875764"/>
              <a:gd name="connsiteX10" fmla="*/ 1718032 w 3051224"/>
              <a:gd name="connsiteY10" fmla="*/ 2608 h 1875764"/>
              <a:gd name="connsiteX11" fmla="*/ 432930 w 3051224"/>
              <a:gd name="connsiteY11" fmla="*/ 113819 h 1875764"/>
              <a:gd name="connsiteX0" fmla="*/ 432930 w 3051224"/>
              <a:gd name="connsiteY0" fmla="*/ 113819 h 1876195"/>
              <a:gd name="connsiteX1" fmla="*/ 27539 w 3051224"/>
              <a:gd name="connsiteY1" fmla="*/ 447451 h 1876195"/>
              <a:gd name="connsiteX2" fmla="*/ 111654 w 3051224"/>
              <a:gd name="connsiteY2" fmla="*/ 917008 h 1876195"/>
              <a:gd name="connsiteX3" fmla="*/ 717135 w 3051224"/>
              <a:gd name="connsiteY3" fmla="*/ 1176500 h 1876195"/>
              <a:gd name="connsiteX4" fmla="*/ 1732854 w 3051224"/>
              <a:gd name="connsiteY4" fmla="*/ 1396626 h 1876195"/>
              <a:gd name="connsiteX5" fmla="*/ 2521246 w 3051224"/>
              <a:gd name="connsiteY5" fmla="*/ 1875764 h 1876195"/>
              <a:gd name="connsiteX6" fmla="*/ 1993784 w 3051224"/>
              <a:gd name="connsiteY6" fmla="*/ 1306977 h 1876195"/>
              <a:gd name="connsiteX7" fmla="*/ 2620076 w 3051224"/>
              <a:gd name="connsiteY7" fmla="*/ 1164143 h 1876195"/>
              <a:gd name="connsiteX8" fmla="*/ 3048601 w 3051224"/>
              <a:gd name="connsiteY8" fmla="*/ 904121 h 1876195"/>
              <a:gd name="connsiteX9" fmla="*/ 2737919 w 3051224"/>
              <a:gd name="connsiteY9" fmla="*/ 204387 h 1876195"/>
              <a:gd name="connsiteX10" fmla="*/ 1718032 w 3051224"/>
              <a:gd name="connsiteY10" fmla="*/ 2608 h 1876195"/>
              <a:gd name="connsiteX11" fmla="*/ 432930 w 3051224"/>
              <a:gd name="connsiteY11" fmla="*/ 113819 h 1876195"/>
              <a:gd name="connsiteX0" fmla="*/ 432930 w 3050591"/>
              <a:gd name="connsiteY0" fmla="*/ 113819 h 1876195"/>
              <a:gd name="connsiteX1" fmla="*/ 27539 w 3050591"/>
              <a:gd name="connsiteY1" fmla="*/ 447451 h 1876195"/>
              <a:gd name="connsiteX2" fmla="*/ 111654 w 3050591"/>
              <a:gd name="connsiteY2" fmla="*/ 917008 h 1876195"/>
              <a:gd name="connsiteX3" fmla="*/ 717135 w 3050591"/>
              <a:gd name="connsiteY3" fmla="*/ 1176500 h 1876195"/>
              <a:gd name="connsiteX4" fmla="*/ 1732854 w 3050591"/>
              <a:gd name="connsiteY4" fmla="*/ 1396626 h 1876195"/>
              <a:gd name="connsiteX5" fmla="*/ 2521246 w 3050591"/>
              <a:gd name="connsiteY5" fmla="*/ 1875764 h 1876195"/>
              <a:gd name="connsiteX6" fmla="*/ 1993784 w 3050591"/>
              <a:gd name="connsiteY6" fmla="*/ 1306977 h 1876195"/>
              <a:gd name="connsiteX7" fmla="*/ 2824417 w 3050591"/>
              <a:gd name="connsiteY7" fmla="*/ 1144380 h 1876195"/>
              <a:gd name="connsiteX8" fmla="*/ 3048601 w 3050591"/>
              <a:gd name="connsiteY8" fmla="*/ 904121 h 1876195"/>
              <a:gd name="connsiteX9" fmla="*/ 2737919 w 3050591"/>
              <a:gd name="connsiteY9" fmla="*/ 204387 h 1876195"/>
              <a:gd name="connsiteX10" fmla="*/ 1718032 w 3050591"/>
              <a:gd name="connsiteY10" fmla="*/ 2608 h 1876195"/>
              <a:gd name="connsiteX11" fmla="*/ 432930 w 3050591"/>
              <a:gd name="connsiteY11" fmla="*/ 113819 h 1876195"/>
              <a:gd name="connsiteX0" fmla="*/ 432930 w 3078588"/>
              <a:gd name="connsiteY0" fmla="*/ 113819 h 1876195"/>
              <a:gd name="connsiteX1" fmla="*/ 27539 w 3078588"/>
              <a:gd name="connsiteY1" fmla="*/ 447451 h 1876195"/>
              <a:gd name="connsiteX2" fmla="*/ 111654 w 3078588"/>
              <a:gd name="connsiteY2" fmla="*/ 917008 h 1876195"/>
              <a:gd name="connsiteX3" fmla="*/ 717135 w 3078588"/>
              <a:gd name="connsiteY3" fmla="*/ 1176500 h 1876195"/>
              <a:gd name="connsiteX4" fmla="*/ 1732854 w 3078588"/>
              <a:gd name="connsiteY4" fmla="*/ 1396626 h 1876195"/>
              <a:gd name="connsiteX5" fmla="*/ 2521246 w 3078588"/>
              <a:gd name="connsiteY5" fmla="*/ 1875764 h 1876195"/>
              <a:gd name="connsiteX6" fmla="*/ 1993784 w 3078588"/>
              <a:gd name="connsiteY6" fmla="*/ 1306977 h 1876195"/>
              <a:gd name="connsiteX7" fmla="*/ 2824417 w 3078588"/>
              <a:gd name="connsiteY7" fmla="*/ 1144380 h 1876195"/>
              <a:gd name="connsiteX8" fmla="*/ 3077041 w 3078588"/>
              <a:gd name="connsiteY8" fmla="*/ 547009 h 1876195"/>
              <a:gd name="connsiteX9" fmla="*/ 2737919 w 3078588"/>
              <a:gd name="connsiteY9" fmla="*/ 204387 h 1876195"/>
              <a:gd name="connsiteX10" fmla="*/ 1718032 w 3078588"/>
              <a:gd name="connsiteY10" fmla="*/ 2608 h 1876195"/>
              <a:gd name="connsiteX11" fmla="*/ 432930 w 3078588"/>
              <a:gd name="connsiteY11" fmla="*/ 113819 h 1876195"/>
              <a:gd name="connsiteX0" fmla="*/ 432930 w 3085274"/>
              <a:gd name="connsiteY0" fmla="*/ 111821 h 1874197"/>
              <a:gd name="connsiteX1" fmla="*/ 27539 w 3085274"/>
              <a:gd name="connsiteY1" fmla="*/ 445453 h 1874197"/>
              <a:gd name="connsiteX2" fmla="*/ 111654 w 3085274"/>
              <a:gd name="connsiteY2" fmla="*/ 915010 h 1874197"/>
              <a:gd name="connsiteX3" fmla="*/ 717135 w 3085274"/>
              <a:gd name="connsiteY3" fmla="*/ 1174502 h 1874197"/>
              <a:gd name="connsiteX4" fmla="*/ 1732854 w 3085274"/>
              <a:gd name="connsiteY4" fmla="*/ 1394628 h 1874197"/>
              <a:gd name="connsiteX5" fmla="*/ 2521246 w 3085274"/>
              <a:gd name="connsiteY5" fmla="*/ 1873766 h 1874197"/>
              <a:gd name="connsiteX6" fmla="*/ 1993784 w 3085274"/>
              <a:gd name="connsiteY6" fmla="*/ 1304979 h 1874197"/>
              <a:gd name="connsiteX7" fmla="*/ 2824417 w 3085274"/>
              <a:gd name="connsiteY7" fmla="*/ 1142382 h 1874197"/>
              <a:gd name="connsiteX8" fmla="*/ 3077041 w 3085274"/>
              <a:gd name="connsiteY8" fmla="*/ 545011 h 1874197"/>
              <a:gd name="connsiteX9" fmla="*/ 2581632 w 3085274"/>
              <a:gd name="connsiteY9" fmla="*/ 149808 h 1874197"/>
              <a:gd name="connsiteX10" fmla="*/ 1718032 w 3085274"/>
              <a:gd name="connsiteY10" fmla="*/ 610 h 1874197"/>
              <a:gd name="connsiteX11" fmla="*/ 432930 w 3085274"/>
              <a:gd name="connsiteY11" fmla="*/ 111821 h 1874197"/>
              <a:gd name="connsiteX0" fmla="*/ 432930 w 3022810"/>
              <a:gd name="connsiteY0" fmla="*/ 111821 h 1874197"/>
              <a:gd name="connsiteX1" fmla="*/ 27539 w 3022810"/>
              <a:gd name="connsiteY1" fmla="*/ 445453 h 1874197"/>
              <a:gd name="connsiteX2" fmla="*/ 111654 w 3022810"/>
              <a:gd name="connsiteY2" fmla="*/ 915010 h 1874197"/>
              <a:gd name="connsiteX3" fmla="*/ 717135 w 3022810"/>
              <a:gd name="connsiteY3" fmla="*/ 1174502 h 1874197"/>
              <a:gd name="connsiteX4" fmla="*/ 1732854 w 3022810"/>
              <a:gd name="connsiteY4" fmla="*/ 1394628 h 1874197"/>
              <a:gd name="connsiteX5" fmla="*/ 2521246 w 3022810"/>
              <a:gd name="connsiteY5" fmla="*/ 1873766 h 1874197"/>
              <a:gd name="connsiteX6" fmla="*/ 1993784 w 3022810"/>
              <a:gd name="connsiteY6" fmla="*/ 1304979 h 1874197"/>
              <a:gd name="connsiteX7" fmla="*/ 2824417 w 3022810"/>
              <a:gd name="connsiteY7" fmla="*/ 1142382 h 1874197"/>
              <a:gd name="connsiteX8" fmla="*/ 3010337 w 3022810"/>
              <a:gd name="connsiteY8" fmla="*/ 598435 h 1874197"/>
              <a:gd name="connsiteX9" fmla="*/ 2581632 w 3022810"/>
              <a:gd name="connsiteY9" fmla="*/ 149808 h 1874197"/>
              <a:gd name="connsiteX10" fmla="*/ 1718032 w 3022810"/>
              <a:gd name="connsiteY10" fmla="*/ 610 h 1874197"/>
              <a:gd name="connsiteX11" fmla="*/ 432930 w 3022810"/>
              <a:gd name="connsiteY11" fmla="*/ 111821 h 1874197"/>
              <a:gd name="connsiteX0" fmla="*/ 432930 w 3018685"/>
              <a:gd name="connsiteY0" fmla="*/ 111821 h 1876290"/>
              <a:gd name="connsiteX1" fmla="*/ 27539 w 3018685"/>
              <a:gd name="connsiteY1" fmla="*/ 445453 h 1876290"/>
              <a:gd name="connsiteX2" fmla="*/ 111654 w 3018685"/>
              <a:gd name="connsiteY2" fmla="*/ 915010 h 1876290"/>
              <a:gd name="connsiteX3" fmla="*/ 717135 w 3018685"/>
              <a:gd name="connsiteY3" fmla="*/ 1174502 h 1876290"/>
              <a:gd name="connsiteX4" fmla="*/ 1732854 w 3018685"/>
              <a:gd name="connsiteY4" fmla="*/ 1394628 h 1876290"/>
              <a:gd name="connsiteX5" fmla="*/ 2521246 w 3018685"/>
              <a:gd name="connsiteY5" fmla="*/ 1873766 h 1876290"/>
              <a:gd name="connsiteX6" fmla="*/ 2335212 w 3018685"/>
              <a:gd name="connsiteY6" fmla="*/ 1166963 h 1876290"/>
              <a:gd name="connsiteX7" fmla="*/ 2824417 w 3018685"/>
              <a:gd name="connsiteY7" fmla="*/ 1142382 h 1876290"/>
              <a:gd name="connsiteX8" fmla="*/ 3010337 w 3018685"/>
              <a:gd name="connsiteY8" fmla="*/ 598435 h 1876290"/>
              <a:gd name="connsiteX9" fmla="*/ 2581632 w 3018685"/>
              <a:gd name="connsiteY9" fmla="*/ 149808 h 1876290"/>
              <a:gd name="connsiteX10" fmla="*/ 1718032 w 3018685"/>
              <a:gd name="connsiteY10" fmla="*/ 610 h 1876290"/>
              <a:gd name="connsiteX11" fmla="*/ 432930 w 3018685"/>
              <a:gd name="connsiteY11" fmla="*/ 111821 h 1876290"/>
              <a:gd name="connsiteX0" fmla="*/ 432930 w 3028355"/>
              <a:gd name="connsiteY0" fmla="*/ 111821 h 1876290"/>
              <a:gd name="connsiteX1" fmla="*/ 27539 w 3028355"/>
              <a:gd name="connsiteY1" fmla="*/ 445453 h 1876290"/>
              <a:gd name="connsiteX2" fmla="*/ 111654 w 3028355"/>
              <a:gd name="connsiteY2" fmla="*/ 915010 h 1876290"/>
              <a:gd name="connsiteX3" fmla="*/ 717135 w 3028355"/>
              <a:gd name="connsiteY3" fmla="*/ 1174502 h 1876290"/>
              <a:gd name="connsiteX4" fmla="*/ 1732854 w 3028355"/>
              <a:gd name="connsiteY4" fmla="*/ 1394628 h 1876290"/>
              <a:gd name="connsiteX5" fmla="*/ 2521246 w 3028355"/>
              <a:gd name="connsiteY5" fmla="*/ 1873766 h 1876290"/>
              <a:gd name="connsiteX6" fmla="*/ 2335212 w 3028355"/>
              <a:gd name="connsiteY6" fmla="*/ 1166963 h 1876290"/>
              <a:gd name="connsiteX7" fmla="*/ 2886896 w 3028355"/>
              <a:gd name="connsiteY7" fmla="*/ 948451 h 1876290"/>
              <a:gd name="connsiteX8" fmla="*/ 3010337 w 3028355"/>
              <a:gd name="connsiteY8" fmla="*/ 598435 h 1876290"/>
              <a:gd name="connsiteX9" fmla="*/ 2581632 w 3028355"/>
              <a:gd name="connsiteY9" fmla="*/ 149808 h 1876290"/>
              <a:gd name="connsiteX10" fmla="*/ 1718032 w 3028355"/>
              <a:gd name="connsiteY10" fmla="*/ 610 h 1876290"/>
              <a:gd name="connsiteX11" fmla="*/ 432930 w 3028355"/>
              <a:gd name="connsiteY11" fmla="*/ 111821 h 1876290"/>
              <a:gd name="connsiteX0" fmla="*/ 432930 w 3053061"/>
              <a:gd name="connsiteY0" fmla="*/ 111821 h 1876290"/>
              <a:gd name="connsiteX1" fmla="*/ 27539 w 3053061"/>
              <a:gd name="connsiteY1" fmla="*/ 445453 h 1876290"/>
              <a:gd name="connsiteX2" fmla="*/ 111654 w 3053061"/>
              <a:gd name="connsiteY2" fmla="*/ 915010 h 1876290"/>
              <a:gd name="connsiteX3" fmla="*/ 717135 w 3053061"/>
              <a:gd name="connsiteY3" fmla="*/ 1174502 h 1876290"/>
              <a:gd name="connsiteX4" fmla="*/ 1732854 w 3053061"/>
              <a:gd name="connsiteY4" fmla="*/ 1394628 h 1876290"/>
              <a:gd name="connsiteX5" fmla="*/ 2521246 w 3053061"/>
              <a:gd name="connsiteY5" fmla="*/ 1873766 h 1876290"/>
              <a:gd name="connsiteX6" fmla="*/ 2335212 w 3053061"/>
              <a:gd name="connsiteY6" fmla="*/ 1166963 h 1876290"/>
              <a:gd name="connsiteX7" fmla="*/ 2961364 w 3053061"/>
              <a:gd name="connsiteY7" fmla="*/ 986149 h 1876290"/>
              <a:gd name="connsiteX8" fmla="*/ 3010337 w 3053061"/>
              <a:gd name="connsiteY8" fmla="*/ 598435 h 1876290"/>
              <a:gd name="connsiteX9" fmla="*/ 2581632 w 3053061"/>
              <a:gd name="connsiteY9" fmla="*/ 149808 h 1876290"/>
              <a:gd name="connsiteX10" fmla="*/ 1718032 w 3053061"/>
              <a:gd name="connsiteY10" fmla="*/ 610 h 1876290"/>
              <a:gd name="connsiteX11" fmla="*/ 432930 w 3053061"/>
              <a:gd name="connsiteY11" fmla="*/ 111821 h 1876290"/>
              <a:gd name="connsiteX0" fmla="*/ 432930 w 3053061"/>
              <a:gd name="connsiteY0" fmla="*/ 111821 h 1874612"/>
              <a:gd name="connsiteX1" fmla="*/ 27539 w 3053061"/>
              <a:gd name="connsiteY1" fmla="*/ 445453 h 1874612"/>
              <a:gd name="connsiteX2" fmla="*/ 111654 w 3053061"/>
              <a:gd name="connsiteY2" fmla="*/ 915010 h 1874612"/>
              <a:gd name="connsiteX3" fmla="*/ 717135 w 3053061"/>
              <a:gd name="connsiteY3" fmla="*/ 1174502 h 1874612"/>
              <a:gd name="connsiteX4" fmla="*/ 1732854 w 3053061"/>
              <a:gd name="connsiteY4" fmla="*/ 1394628 h 1874612"/>
              <a:gd name="connsiteX5" fmla="*/ 2521246 w 3053061"/>
              <a:gd name="connsiteY5" fmla="*/ 1873766 h 1874612"/>
              <a:gd name="connsiteX6" fmla="*/ 2352535 w 3053061"/>
              <a:gd name="connsiteY6" fmla="*/ 1267312 h 1874612"/>
              <a:gd name="connsiteX7" fmla="*/ 2335212 w 3053061"/>
              <a:gd name="connsiteY7" fmla="*/ 1166963 h 1874612"/>
              <a:gd name="connsiteX8" fmla="*/ 2961364 w 3053061"/>
              <a:gd name="connsiteY8" fmla="*/ 986149 h 1874612"/>
              <a:gd name="connsiteX9" fmla="*/ 3010337 w 3053061"/>
              <a:gd name="connsiteY9" fmla="*/ 598435 h 1874612"/>
              <a:gd name="connsiteX10" fmla="*/ 2581632 w 3053061"/>
              <a:gd name="connsiteY10" fmla="*/ 149808 h 1874612"/>
              <a:gd name="connsiteX11" fmla="*/ 1718032 w 3053061"/>
              <a:gd name="connsiteY11" fmla="*/ 610 h 1874612"/>
              <a:gd name="connsiteX12" fmla="*/ 432930 w 3053061"/>
              <a:gd name="connsiteY12" fmla="*/ 111821 h 1874612"/>
              <a:gd name="connsiteX0" fmla="*/ 432930 w 3053061"/>
              <a:gd name="connsiteY0" fmla="*/ 111821 h 1876346"/>
              <a:gd name="connsiteX1" fmla="*/ 27539 w 3053061"/>
              <a:gd name="connsiteY1" fmla="*/ 445453 h 1876346"/>
              <a:gd name="connsiteX2" fmla="*/ 111654 w 3053061"/>
              <a:gd name="connsiteY2" fmla="*/ 915010 h 1876346"/>
              <a:gd name="connsiteX3" fmla="*/ 717135 w 3053061"/>
              <a:gd name="connsiteY3" fmla="*/ 1174502 h 1876346"/>
              <a:gd name="connsiteX4" fmla="*/ 1732854 w 3053061"/>
              <a:gd name="connsiteY4" fmla="*/ 1394628 h 1876346"/>
              <a:gd name="connsiteX5" fmla="*/ 2521246 w 3053061"/>
              <a:gd name="connsiteY5" fmla="*/ 1873766 h 1876346"/>
              <a:gd name="connsiteX6" fmla="*/ 2497111 w 3053061"/>
              <a:gd name="connsiteY6" fmla="*/ 1164221 h 1876346"/>
              <a:gd name="connsiteX7" fmla="*/ 2335212 w 3053061"/>
              <a:gd name="connsiteY7" fmla="*/ 1166963 h 1876346"/>
              <a:gd name="connsiteX8" fmla="*/ 2961364 w 3053061"/>
              <a:gd name="connsiteY8" fmla="*/ 986149 h 1876346"/>
              <a:gd name="connsiteX9" fmla="*/ 3010337 w 3053061"/>
              <a:gd name="connsiteY9" fmla="*/ 598435 h 1876346"/>
              <a:gd name="connsiteX10" fmla="*/ 2581632 w 3053061"/>
              <a:gd name="connsiteY10" fmla="*/ 149808 h 1876346"/>
              <a:gd name="connsiteX11" fmla="*/ 1718032 w 3053061"/>
              <a:gd name="connsiteY11" fmla="*/ 610 h 1876346"/>
              <a:gd name="connsiteX12" fmla="*/ 432930 w 3053061"/>
              <a:gd name="connsiteY12" fmla="*/ 111821 h 1876346"/>
              <a:gd name="connsiteX0" fmla="*/ 432930 w 3053061"/>
              <a:gd name="connsiteY0" fmla="*/ 111821 h 1873935"/>
              <a:gd name="connsiteX1" fmla="*/ 27539 w 3053061"/>
              <a:gd name="connsiteY1" fmla="*/ 445453 h 1873935"/>
              <a:gd name="connsiteX2" fmla="*/ 111654 w 3053061"/>
              <a:gd name="connsiteY2" fmla="*/ 915010 h 1873935"/>
              <a:gd name="connsiteX3" fmla="*/ 717135 w 3053061"/>
              <a:gd name="connsiteY3" fmla="*/ 1174502 h 1873935"/>
              <a:gd name="connsiteX4" fmla="*/ 1732854 w 3053061"/>
              <a:gd name="connsiteY4" fmla="*/ 1394628 h 1873935"/>
              <a:gd name="connsiteX5" fmla="*/ 2521246 w 3053061"/>
              <a:gd name="connsiteY5" fmla="*/ 1873766 h 1873935"/>
              <a:gd name="connsiteX6" fmla="*/ 2282569 w 3053061"/>
              <a:gd name="connsiteY6" fmla="*/ 1446079 h 1873935"/>
              <a:gd name="connsiteX7" fmla="*/ 2335212 w 3053061"/>
              <a:gd name="connsiteY7" fmla="*/ 1166963 h 1873935"/>
              <a:gd name="connsiteX8" fmla="*/ 2961364 w 3053061"/>
              <a:gd name="connsiteY8" fmla="*/ 986149 h 1873935"/>
              <a:gd name="connsiteX9" fmla="*/ 3010337 w 3053061"/>
              <a:gd name="connsiteY9" fmla="*/ 598435 h 1873935"/>
              <a:gd name="connsiteX10" fmla="*/ 2581632 w 3053061"/>
              <a:gd name="connsiteY10" fmla="*/ 149808 h 1873935"/>
              <a:gd name="connsiteX11" fmla="*/ 1718032 w 3053061"/>
              <a:gd name="connsiteY11" fmla="*/ 610 h 1873935"/>
              <a:gd name="connsiteX12" fmla="*/ 432930 w 3053061"/>
              <a:gd name="connsiteY12" fmla="*/ 111821 h 1873935"/>
              <a:gd name="connsiteX0" fmla="*/ 432930 w 3041590"/>
              <a:gd name="connsiteY0" fmla="*/ 111821 h 1873935"/>
              <a:gd name="connsiteX1" fmla="*/ 27539 w 3041590"/>
              <a:gd name="connsiteY1" fmla="*/ 445453 h 1873935"/>
              <a:gd name="connsiteX2" fmla="*/ 111654 w 3041590"/>
              <a:gd name="connsiteY2" fmla="*/ 915010 h 1873935"/>
              <a:gd name="connsiteX3" fmla="*/ 717135 w 3041590"/>
              <a:gd name="connsiteY3" fmla="*/ 1174502 h 1873935"/>
              <a:gd name="connsiteX4" fmla="*/ 1732854 w 3041590"/>
              <a:gd name="connsiteY4" fmla="*/ 1394628 h 1873935"/>
              <a:gd name="connsiteX5" fmla="*/ 2521246 w 3041590"/>
              <a:gd name="connsiteY5" fmla="*/ 1873766 h 1873935"/>
              <a:gd name="connsiteX6" fmla="*/ 2282569 w 3041590"/>
              <a:gd name="connsiteY6" fmla="*/ 1446079 h 1873935"/>
              <a:gd name="connsiteX7" fmla="*/ 2584071 w 3041590"/>
              <a:gd name="connsiteY7" fmla="*/ 1124244 h 1873935"/>
              <a:gd name="connsiteX8" fmla="*/ 2961364 w 3041590"/>
              <a:gd name="connsiteY8" fmla="*/ 986149 h 1873935"/>
              <a:gd name="connsiteX9" fmla="*/ 3010337 w 3041590"/>
              <a:gd name="connsiteY9" fmla="*/ 598435 h 1873935"/>
              <a:gd name="connsiteX10" fmla="*/ 2581632 w 3041590"/>
              <a:gd name="connsiteY10" fmla="*/ 149808 h 1873935"/>
              <a:gd name="connsiteX11" fmla="*/ 1718032 w 3041590"/>
              <a:gd name="connsiteY11" fmla="*/ 610 h 1873935"/>
              <a:gd name="connsiteX12" fmla="*/ 432930 w 3041590"/>
              <a:gd name="connsiteY12" fmla="*/ 111821 h 1873935"/>
              <a:gd name="connsiteX0" fmla="*/ 432930 w 3041590"/>
              <a:gd name="connsiteY0" fmla="*/ 111821 h 1874664"/>
              <a:gd name="connsiteX1" fmla="*/ 27539 w 3041590"/>
              <a:gd name="connsiteY1" fmla="*/ 445453 h 1874664"/>
              <a:gd name="connsiteX2" fmla="*/ 111654 w 3041590"/>
              <a:gd name="connsiteY2" fmla="*/ 915010 h 1874664"/>
              <a:gd name="connsiteX3" fmla="*/ 717135 w 3041590"/>
              <a:gd name="connsiteY3" fmla="*/ 1174502 h 1874664"/>
              <a:gd name="connsiteX4" fmla="*/ 1732854 w 3041590"/>
              <a:gd name="connsiteY4" fmla="*/ 1394628 h 1874664"/>
              <a:gd name="connsiteX5" fmla="*/ 2521246 w 3041590"/>
              <a:gd name="connsiteY5" fmla="*/ 1873766 h 1874664"/>
              <a:gd name="connsiteX6" fmla="*/ 2415705 w 3041590"/>
              <a:gd name="connsiteY6" fmla="*/ 1263275 h 1874664"/>
              <a:gd name="connsiteX7" fmla="*/ 2584071 w 3041590"/>
              <a:gd name="connsiteY7" fmla="*/ 1124244 h 1874664"/>
              <a:gd name="connsiteX8" fmla="*/ 2961364 w 3041590"/>
              <a:gd name="connsiteY8" fmla="*/ 986149 h 1874664"/>
              <a:gd name="connsiteX9" fmla="*/ 3010337 w 3041590"/>
              <a:gd name="connsiteY9" fmla="*/ 598435 h 1874664"/>
              <a:gd name="connsiteX10" fmla="*/ 2581632 w 3041590"/>
              <a:gd name="connsiteY10" fmla="*/ 149808 h 1874664"/>
              <a:gd name="connsiteX11" fmla="*/ 1718032 w 3041590"/>
              <a:gd name="connsiteY11" fmla="*/ 610 h 1874664"/>
              <a:gd name="connsiteX12" fmla="*/ 432930 w 3041590"/>
              <a:gd name="connsiteY12" fmla="*/ 111821 h 1874664"/>
              <a:gd name="connsiteX0" fmla="*/ 432930 w 3041590"/>
              <a:gd name="connsiteY0" fmla="*/ 111821 h 1504877"/>
              <a:gd name="connsiteX1" fmla="*/ 27539 w 3041590"/>
              <a:gd name="connsiteY1" fmla="*/ 445453 h 1504877"/>
              <a:gd name="connsiteX2" fmla="*/ 111654 w 3041590"/>
              <a:gd name="connsiteY2" fmla="*/ 915010 h 1504877"/>
              <a:gd name="connsiteX3" fmla="*/ 717135 w 3041590"/>
              <a:gd name="connsiteY3" fmla="*/ 1174502 h 1504877"/>
              <a:gd name="connsiteX4" fmla="*/ 1732854 w 3041590"/>
              <a:gd name="connsiteY4" fmla="*/ 1394628 h 1504877"/>
              <a:gd name="connsiteX5" fmla="*/ 2690861 w 3041590"/>
              <a:gd name="connsiteY5" fmla="*/ 1500928 h 1504877"/>
              <a:gd name="connsiteX6" fmla="*/ 2415705 w 3041590"/>
              <a:gd name="connsiteY6" fmla="*/ 1263275 h 1504877"/>
              <a:gd name="connsiteX7" fmla="*/ 2584071 w 3041590"/>
              <a:gd name="connsiteY7" fmla="*/ 1124244 h 1504877"/>
              <a:gd name="connsiteX8" fmla="*/ 2961364 w 3041590"/>
              <a:gd name="connsiteY8" fmla="*/ 986149 h 1504877"/>
              <a:gd name="connsiteX9" fmla="*/ 3010337 w 3041590"/>
              <a:gd name="connsiteY9" fmla="*/ 598435 h 1504877"/>
              <a:gd name="connsiteX10" fmla="*/ 2581632 w 3041590"/>
              <a:gd name="connsiteY10" fmla="*/ 149808 h 1504877"/>
              <a:gd name="connsiteX11" fmla="*/ 1718032 w 3041590"/>
              <a:gd name="connsiteY11" fmla="*/ 610 h 1504877"/>
              <a:gd name="connsiteX12" fmla="*/ 432930 w 3041590"/>
              <a:gd name="connsiteY12" fmla="*/ 111821 h 1504877"/>
              <a:gd name="connsiteX0" fmla="*/ 432930 w 3041590"/>
              <a:gd name="connsiteY0" fmla="*/ 111821 h 1501364"/>
              <a:gd name="connsiteX1" fmla="*/ 27539 w 3041590"/>
              <a:gd name="connsiteY1" fmla="*/ 445453 h 1501364"/>
              <a:gd name="connsiteX2" fmla="*/ 111654 w 3041590"/>
              <a:gd name="connsiteY2" fmla="*/ 915010 h 1501364"/>
              <a:gd name="connsiteX3" fmla="*/ 717135 w 3041590"/>
              <a:gd name="connsiteY3" fmla="*/ 1174502 h 1501364"/>
              <a:gd name="connsiteX4" fmla="*/ 1844075 w 3041590"/>
              <a:gd name="connsiteY4" fmla="*/ 1318249 h 1501364"/>
              <a:gd name="connsiteX5" fmla="*/ 2690861 w 3041590"/>
              <a:gd name="connsiteY5" fmla="*/ 1500928 h 1501364"/>
              <a:gd name="connsiteX6" fmla="*/ 2415705 w 3041590"/>
              <a:gd name="connsiteY6" fmla="*/ 1263275 h 1501364"/>
              <a:gd name="connsiteX7" fmla="*/ 2584071 w 3041590"/>
              <a:gd name="connsiteY7" fmla="*/ 1124244 h 1501364"/>
              <a:gd name="connsiteX8" fmla="*/ 2961364 w 3041590"/>
              <a:gd name="connsiteY8" fmla="*/ 986149 h 1501364"/>
              <a:gd name="connsiteX9" fmla="*/ 3010337 w 3041590"/>
              <a:gd name="connsiteY9" fmla="*/ 598435 h 1501364"/>
              <a:gd name="connsiteX10" fmla="*/ 2581632 w 3041590"/>
              <a:gd name="connsiteY10" fmla="*/ 149808 h 1501364"/>
              <a:gd name="connsiteX11" fmla="*/ 1718032 w 3041590"/>
              <a:gd name="connsiteY11" fmla="*/ 610 h 1501364"/>
              <a:gd name="connsiteX12" fmla="*/ 432930 w 3041590"/>
              <a:gd name="connsiteY12" fmla="*/ 111821 h 1501364"/>
              <a:gd name="connsiteX0" fmla="*/ 432930 w 3041590"/>
              <a:gd name="connsiteY0" fmla="*/ 111821 h 1501253"/>
              <a:gd name="connsiteX1" fmla="*/ 27539 w 3041590"/>
              <a:gd name="connsiteY1" fmla="*/ 445453 h 1501253"/>
              <a:gd name="connsiteX2" fmla="*/ 111654 w 3041590"/>
              <a:gd name="connsiteY2" fmla="*/ 915010 h 1501253"/>
              <a:gd name="connsiteX3" fmla="*/ 717135 w 3041590"/>
              <a:gd name="connsiteY3" fmla="*/ 1174502 h 1501253"/>
              <a:gd name="connsiteX4" fmla="*/ 1844075 w 3041590"/>
              <a:gd name="connsiteY4" fmla="*/ 1318249 h 1501253"/>
              <a:gd name="connsiteX5" fmla="*/ 2690861 w 3041590"/>
              <a:gd name="connsiteY5" fmla="*/ 1500928 h 1501253"/>
              <a:gd name="connsiteX6" fmla="*/ 2415705 w 3041590"/>
              <a:gd name="connsiteY6" fmla="*/ 1263275 h 1501253"/>
              <a:gd name="connsiteX7" fmla="*/ 2584071 w 3041590"/>
              <a:gd name="connsiteY7" fmla="*/ 1124244 h 1501253"/>
              <a:gd name="connsiteX8" fmla="*/ 2961364 w 3041590"/>
              <a:gd name="connsiteY8" fmla="*/ 986149 h 1501253"/>
              <a:gd name="connsiteX9" fmla="*/ 3010337 w 3041590"/>
              <a:gd name="connsiteY9" fmla="*/ 598435 h 1501253"/>
              <a:gd name="connsiteX10" fmla="*/ 2581632 w 3041590"/>
              <a:gd name="connsiteY10" fmla="*/ 149808 h 1501253"/>
              <a:gd name="connsiteX11" fmla="*/ 1718032 w 3041590"/>
              <a:gd name="connsiteY11" fmla="*/ 610 h 1501253"/>
              <a:gd name="connsiteX12" fmla="*/ 432930 w 3041590"/>
              <a:gd name="connsiteY12" fmla="*/ 111821 h 1501253"/>
              <a:gd name="connsiteX0" fmla="*/ 432930 w 3041590"/>
              <a:gd name="connsiteY0" fmla="*/ 111821 h 1501513"/>
              <a:gd name="connsiteX1" fmla="*/ 27539 w 3041590"/>
              <a:gd name="connsiteY1" fmla="*/ 445453 h 1501513"/>
              <a:gd name="connsiteX2" fmla="*/ 111654 w 3041590"/>
              <a:gd name="connsiteY2" fmla="*/ 915010 h 1501513"/>
              <a:gd name="connsiteX3" fmla="*/ 717135 w 3041590"/>
              <a:gd name="connsiteY3" fmla="*/ 1174502 h 1501513"/>
              <a:gd name="connsiteX4" fmla="*/ 1758168 w 3041590"/>
              <a:gd name="connsiteY4" fmla="*/ 1200838 h 1501513"/>
              <a:gd name="connsiteX5" fmla="*/ 2690861 w 3041590"/>
              <a:gd name="connsiteY5" fmla="*/ 1500928 h 1501513"/>
              <a:gd name="connsiteX6" fmla="*/ 2415705 w 3041590"/>
              <a:gd name="connsiteY6" fmla="*/ 1263275 h 1501513"/>
              <a:gd name="connsiteX7" fmla="*/ 2584071 w 3041590"/>
              <a:gd name="connsiteY7" fmla="*/ 1124244 h 1501513"/>
              <a:gd name="connsiteX8" fmla="*/ 2961364 w 3041590"/>
              <a:gd name="connsiteY8" fmla="*/ 986149 h 1501513"/>
              <a:gd name="connsiteX9" fmla="*/ 3010337 w 3041590"/>
              <a:gd name="connsiteY9" fmla="*/ 598435 h 1501513"/>
              <a:gd name="connsiteX10" fmla="*/ 2581632 w 3041590"/>
              <a:gd name="connsiteY10" fmla="*/ 149808 h 1501513"/>
              <a:gd name="connsiteX11" fmla="*/ 1718032 w 3041590"/>
              <a:gd name="connsiteY11" fmla="*/ 610 h 1501513"/>
              <a:gd name="connsiteX12" fmla="*/ 432930 w 3041590"/>
              <a:gd name="connsiteY12" fmla="*/ 111821 h 1501513"/>
              <a:gd name="connsiteX0" fmla="*/ 364004 w 2972664"/>
              <a:gd name="connsiteY0" fmla="*/ 111742 h 1501434"/>
              <a:gd name="connsiteX1" fmla="*/ 84811 w 2972664"/>
              <a:gd name="connsiteY1" fmla="*/ 399324 h 1501434"/>
              <a:gd name="connsiteX2" fmla="*/ 42728 w 2972664"/>
              <a:gd name="connsiteY2" fmla="*/ 914931 h 1501434"/>
              <a:gd name="connsiteX3" fmla="*/ 648209 w 2972664"/>
              <a:gd name="connsiteY3" fmla="*/ 1174423 h 1501434"/>
              <a:gd name="connsiteX4" fmla="*/ 1689242 w 2972664"/>
              <a:gd name="connsiteY4" fmla="*/ 1200759 h 1501434"/>
              <a:gd name="connsiteX5" fmla="*/ 2621935 w 2972664"/>
              <a:gd name="connsiteY5" fmla="*/ 1500849 h 1501434"/>
              <a:gd name="connsiteX6" fmla="*/ 2346779 w 2972664"/>
              <a:gd name="connsiteY6" fmla="*/ 1263196 h 1501434"/>
              <a:gd name="connsiteX7" fmla="*/ 2515145 w 2972664"/>
              <a:gd name="connsiteY7" fmla="*/ 1124165 h 1501434"/>
              <a:gd name="connsiteX8" fmla="*/ 2892438 w 2972664"/>
              <a:gd name="connsiteY8" fmla="*/ 986070 h 1501434"/>
              <a:gd name="connsiteX9" fmla="*/ 2941411 w 2972664"/>
              <a:gd name="connsiteY9" fmla="*/ 598356 h 1501434"/>
              <a:gd name="connsiteX10" fmla="*/ 2512706 w 2972664"/>
              <a:gd name="connsiteY10" fmla="*/ 149729 h 1501434"/>
              <a:gd name="connsiteX11" fmla="*/ 1649106 w 2972664"/>
              <a:gd name="connsiteY11" fmla="*/ 531 h 1501434"/>
              <a:gd name="connsiteX12" fmla="*/ 364004 w 2972664"/>
              <a:gd name="connsiteY12" fmla="*/ 111742 h 1501434"/>
              <a:gd name="connsiteX0" fmla="*/ 650503 w 2984303"/>
              <a:gd name="connsiteY0" fmla="*/ 69812 h 1506118"/>
              <a:gd name="connsiteX1" fmla="*/ 96450 w 2984303"/>
              <a:gd name="connsiteY1" fmla="*/ 404008 h 1506118"/>
              <a:gd name="connsiteX2" fmla="*/ 54367 w 2984303"/>
              <a:gd name="connsiteY2" fmla="*/ 919615 h 1506118"/>
              <a:gd name="connsiteX3" fmla="*/ 659848 w 2984303"/>
              <a:gd name="connsiteY3" fmla="*/ 1179107 h 1506118"/>
              <a:gd name="connsiteX4" fmla="*/ 1700881 w 2984303"/>
              <a:gd name="connsiteY4" fmla="*/ 1205443 h 1506118"/>
              <a:gd name="connsiteX5" fmla="*/ 2633574 w 2984303"/>
              <a:gd name="connsiteY5" fmla="*/ 1505533 h 1506118"/>
              <a:gd name="connsiteX6" fmla="*/ 2358418 w 2984303"/>
              <a:gd name="connsiteY6" fmla="*/ 1267880 h 1506118"/>
              <a:gd name="connsiteX7" fmla="*/ 2526784 w 2984303"/>
              <a:gd name="connsiteY7" fmla="*/ 1128849 h 1506118"/>
              <a:gd name="connsiteX8" fmla="*/ 2904077 w 2984303"/>
              <a:gd name="connsiteY8" fmla="*/ 990754 h 1506118"/>
              <a:gd name="connsiteX9" fmla="*/ 2953050 w 2984303"/>
              <a:gd name="connsiteY9" fmla="*/ 603040 h 1506118"/>
              <a:gd name="connsiteX10" fmla="*/ 2524345 w 2984303"/>
              <a:gd name="connsiteY10" fmla="*/ 154413 h 1506118"/>
              <a:gd name="connsiteX11" fmla="*/ 1660745 w 2984303"/>
              <a:gd name="connsiteY11" fmla="*/ 5215 h 1506118"/>
              <a:gd name="connsiteX12" fmla="*/ 650503 w 2984303"/>
              <a:gd name="connsiteY12" fmla="*/ 69812 h 1506118"/>
              <a:gd name="connsiteX0" fmla="*/ 583117 w 2916917"/>
              <a:gd name="connsiteY0" fmla="*/ 69813 h 1506119"/>
              <a:gd name="connsiteX1" fmla="*/ 29064 w 2916917"/>
              <a:gd name="connsiteY1" fmla="*/ 404009 h 1506119"/>
              <a:gd name="connsiteX2" fmla="*/ 131691 w 2916917"/>
              <a:gd name="connsiteY2" fmla="*/ 854505 h 1506119"/>
              <a:gd name="connsiteX3" fmla="*/ 592462 w 2916917"/>
              <a:gd name="connsiteY3" fmla="*/ 1179108 h 1506119"/>
              <a:gd name="connsiteX4" fmla="*/ 1633495 w 2916917"/>
              <a:gd name="connsiteY4" fmla="*/ 1205444 h 1506119"/>
              <a:gd name="connsiteX5" fmla="*/ 2566188 w 2916917"/>
              <a:gd name="connsiteY5" fmla="*/ 1505534 h 1506119"/>
              <a:gd name="connsiteX6" fmla="*/ 2291032 w 2916917"/>
              <a:gd name="connsiteY6" fmla="*/ 1267881 h 1506119"/>
              <a:gd name="connsiteX7" fmla="*/ 2459398 w 2916917"/>
              <a:gd name="connsiteY7" fmla="*/ 1128850 h 1506119"/>
              <a:gd name="connsiteX8" fmla="*/ 2836691 w 2916917"/>
              <a:gd name="connsiteY8" fmla="*/ 990755 h 1506119"/>
              <a:gd name="connsiteX9" fmla="*/ 2885664 w 2916917"/>
              <a:gd name="connsiteY9" fmla="*/ 603041 h 1506119"/>
              <a:gd name="connsiteX10" fmla="*/ 2456959 w 2916917"/>
              <a:gd name="connsiteY10" fmla="*/ 154414 h 1506119"/>
              <a:gd name="connsiteX11" fmla="*/ 1593359 w 2916917"/>
              <a:gd name="connsiteY11" fmla="*/ 5216 h 1506119"/>
              <a:gd name="connsiteX12" fmla="*/ 583117 w 2916917"/>
              <a:gd name="connsiteY12" fmla="*/ 69813 h 1506119"/>
              <a:gd name="connsiteX0" fmla="*/ 577145 w 2910945"/>
              <a:gd name="connsiteY0" fmla="*/ 69813 h 1506119"/>
              <a:gd name="connsiteX1" fmla="*/ 23092 w 2910945"/>
              <a:gd name="connsiteY1" fmla="*/ 404009 h 1506119"/>
              <a:gd name="connsiteX2" fmla="*/ 125719 w 2910945"/>
              <a:gd name="connsiteY2" fmla="*/ 854505 h 1506119"/>
              <a:gd name="connsiteX3" fmla="*/ 586490 w 2910945"/>
              <a:gd name="connsiteY3" fmla="*/ 1179108 h 1506119"/>
              <a:gd name="connsiteX4" fmla="*/ 1627523 w 2910945"/>
              <a:gd name="connsiteY4" fmla="*/ 1205444 h 1506119"/>
              <a:gd name="connsiteX5" fmla="*/ 2560216 w 2910945"/>
              <a:gd name="connsiteY5" fmla="*/ 1505534 h 1506119"/>
              <a:gd name="connsiteX6" fmla="*/ 2285060 w 2910945"/>
              <a:gd name="connsiteY6" fmla="*/ 1267881 h 1506119"/>
              <a:gd name="connsiteX7" fmla="*/ 2453426 w 2910945"/>
              <a:gd name="connsiteY7" fmla="*/ 1128850 h 1506119"/>
              <a:gd name="connsiteX8" fmla="*/ 2830719 w 2910945"/>
              <a:gd name="connsiteY8" fmla="*/ 990755 h 1506119"/>
              <a:gd name="connsiteX9" fmla="*/ 2879692 w 2910945"/>
              <a:gd name="connsiteY9" fmla="*/ 603041 h 1506119"/>
              <a:gd name="connsiteX10" fmla="*/ 2450987 w 2910945"/>
              <a:gd name="connsiteY10" fmla="*/ 154414 h 1506119"/>
              <a:gd name="connsiteX11" fmla="*/ 1587387 w 2910945"/>
              <a:gd name="connsiteY11" fmla="*/ 5216 h 1506119"/>
              <a:gd name="connsiteX12" fmla="*/ 577145 w 2910945"/>
              <a:gd name="connsiteY12" fmla="*/ 69813 h 1506119"/>
              <a:gd name="connsiteX0" fmla="*/ 590562 w 2924362"/>
              <a:gd name="connsiteY0" fmla="*/ 69813 h 1506119"/>
              <a:gd name="connsiteX1" fmla="*/ 36509 w 2924362"/>
              <a:gd name="connsiteY1" fmla="*/ 404009 h 1506119"/>
              <a:gd name="connsiteX2" fmla="*/ 83454 w 2924362"/>
              <a:gd name="connsiteY2" fmla="*/ 873705 h 1506119"/>
              <a:gd name="connsiteX3" fmla="*/ 599907 w 2924362"/>
              <a:gd name="connsiteY3" fmla="*/ 1179108 h 1506119"/>
              <a:gd name="connsiteX4" fmla="*/ 1640940 w 2924362"/>
              <a:gd name="connsiteY4" fmla="*/ 1205444 h 1506119"/>
              <a:gd name="connsiteX5" fmla="*/ 2573633 w 2924362"/>
              <a:gd name="connsiteY5" fmla="*/ 1505534 h 1506119"/>
              <a:gd name="connsiteX6" fmla="*/ 2298477 w 2924362"/>
              <a:gd name="connsiteY6" fmla="*/ 1267881 h 1506119"/>
              <a:gd name="connsiteX7" fmla="*/ 2466843 w 2924362"/>
              <a:gd name="connsiteY7" fmla="*/ 1128850 h 1506119"/>
              <a:gd name="connsiteX8" fmla="*/ 2844136 w 2924362"/>
              <a:gd name="connsiteY8" fmla="*/ 990755 h 1506119"/>
              <a:gd name="connsiteX9" fmla="*/ 2893109 w 2924362"/>
              <a:gd name="connsiteY9" fmla="*/ 603041 h 1506119"/>
              <a:gd name="connsiteX10" fmla="*/ 2464404 w 2924362"/>
              <a:gd name="connsiteY10" fmla="*/ 154414 h 1506119"/>
              <a:gd name="connsiteX11" fmla="*/ 1600804 w 2924362"/>
              <a:gd name="connsiteY11" fmla="*/ 5216 h 1506119"/>
              <a:gd name="connsiteX12" fmla="*/ 590562 w 2924362"/>
              <a:gd name="connsiteY12" fmla="*/ 69813 h 1506119"/>
              <a:gd name="connsiteX0" fmla="*/ 557357 w 2891157"/>
              <a:gd name="connsiteY0" fmla="*/ 68003 h 1504309"/>
              <a:gd name="connsiteX1" fmla="*/ 77224 w 2891157"/>
              <a:gd name="connsiteY1" fmla="*/ 287981 h 1504309"/>
              <a:gd name="connsiteX2" fmla="*/ 50249 w 2891157"/>
              <a:gd name="connsiteY2" fmla="*/ 871895 h 1504309"/>
              <a:gd name="connsiteX3" fmla="*/ 566702 w 2891157"/>
              <a:gd name="connsiteY3" fmla="*/ 1177298 h 1504309"/>
              <a:gd name="connsiteX4" fmla="*/ 1607735 w 2891157"/>
              <a:gd name="connsiteY4" fmla="*/ 1203634 h 1504309"/>
              <a:gd name="connsiteX5" fmla="*/ 2540428 w 2891157"/>
              <a:gd name="connsiteY5" fmla="*/ 1503724 h 1504309"/>
              <a:gd name="connsiteX6" fmla="*/ 2265272 w 2891157"/>
              <a:gd name="connsiteY6" fmla="*/ 1266071 h 1504309"/>
              <a:gd name="connsiteX7" fmla="*/ 2433638 w 2891157"/>
              <a:gd name="connsiteY7" fmla="*/ 1127040 h 1504309"/>
              <a:gd name="connsiteX8" fmla="*/ 2810931 w 2891157"/>
              <a:gd name="connsiteY8" fmla="*/ 988945 h 1504309"/>
              <a:gd name="connsiteX9" fmla="*/ 2859904 w 2891157"/>
              <a:gd name="connsiteY9" fmla="*/ 601231 h 1504309"/>
              <a:gd name="connsiteX10" fmla="*/ 2431199 w 2891157"/>
              <a:gd name="connsiteY10" fmla="*/ 152604 h 1504309"/>
              <a:gd name="connsiteX11" fmla="*/ 1567599 w 2891157"/>
              <a:gd name="connsiteY11" fmla="*/ 3406 h 1504309"/>
              <a:gd name="connsiteX12" fmla="*/ 557357 w 2891157"/>
              <a:gd name="connsiteY12" fmla="*/ 68003 h 1504309"/>
              <a:gd name="connsiteX0" fmla="*/ 552405 w 2886205"/>
              <a:gd name="connsiteY0" fmla="*/ 68003 h 1504309"/>
              <a:gd name="connsiteX1" fmla="*/ 72272 w 2886205"/>
              <a:gd name="connsiteY1" fmla="*/ 287981 h 1504309"/>
              <a:gd name="connsiteX2" fmla="*/ 45297 w 2886205"/>
              <a:gd name="connsiteY2" fmla="*/ 871895 h 1504309"/>
              <a:gd name="connsiteX3" fmla="*/ 490818 w 2886205"/>
              <a:gd name="connsiteY3" fmla="*/ 1090213 h 1504309"/>
              <a:gd name="connsiteX4" fmla="*/ 1602783 w 2886205"/>
              <a:gd name="connsiteY4" fmla="*/ 1203634 h 1504309"/>
              <a:gd name="connsiteX5" fmla="*/ 2535476 w 2886205"/>
              <a:gd name="connsiteY5" fmla="*/ 1503724 h 1504309"/>
              <a:gd name="connsiteX6" fmla="*/ 2260320 w 2886205"/>
              <a:gd name="connsiteY6" fmla="*/ 1266071 h 1504309"/>
              <a:gd name="connsiteX7" fmla="*/ 2428686 w 2886205"/>
              <a:gd name="connsiteY7" fmla="*/ 1127040 h 1504309"/>
              <a:gd name="connsiteX8" fmla="*/ 2805979 w 2886205"/>
              <a:gd name="connsiteY8" fmla="*/ 988945 h 1504309"/>
              <a:gd name="connsiteX9" fmla="*/ 2854952 w 2886205"/>
              <a:gd name="connsiteY9" fmla="*/ 601231 h 1504309"/>
              <a:gd name="connsiteX10" fmla="*/ 2426247 w 2886205"/>
              <a:gd name="connsiteY10" fmla="*/ 152604 h 1504309"/>
              <a:gd name="connsiteX11" fmla="*/ 1562647 w 2886205"/>
              <a:gd name="connsiteY11" fmla="*/ 3406 h 1504309"/>
              <a:gd name="connsiteX12" fmla="*/ 552405 w 2886205"/>
              <a:gd name="connsiteY12" fmla="*/ 68003 h 1504309"/>
              <a:gd name="connsiteX0" fmla="*/ 552405 w 2886205"/>
              <a:gd name="connsiteY0" fmla="*/ 68003 h 1504309"/>
              <a:gd name="connsiteX1" fmla="*/ 72272 w 2886205"/>
              <a:gd name="connsiteY1" fmla="*/ 287981 h 1504309"/>
              <a:gd name="connsiteX2" fmla="*/ 45297 w 2886205"/>
              <a:gd name="connsiteY2" fmla="*/ 871895 h 1504309"/>
              <a:gd name="connsiteX3" fmla="*/ 490818 w 2886205"/>
              <a:gd name="connsiteY3" fmla="*/ 1090213 h 1504309"/>
              <a:gd name="connsiteX4" fmla="*/ 1602783 w 2886205"/>
              <a:gd name="connsiteY4" fmla="*/ 1203634 h 1504309"/>
              <a:gd name="connsiteX5" fmla="*/ 2535476 w 2886205"/>
              <a:gd name="connsiteY5" fmla="*/ 1503724 h 1504309"/>
              <a:gd name="connsiteX6" fmla="*/ 2260320 w 2886205"/>
              <a:gd name="connsiteY6" fmla="*/ 1266071 h 1504309"/>
              <a:gd name="connsiteX7" fmla="*/ 2428686 w 2886205"/>
              <a:gd name="connsiteY7" fmla="*/ 1127040 h 1504309"/>
              <a:gd name="connsiteX8" fmla="*/ 2805979 w 2886205"/>
              <a:gd name="connsiteY8" fmla="*/ 988945 h 1504309"/>
              <a:gd name="connsiteX9" fmla="*/ 2854952 w 2886205"/>
              <a:gd name="connsiteY9" fmla="*/ 601231 h 1504309"/>
              <a:gd name="connsiteX10" fmla="*/ 2426247 w 2886205"/>
              <a:gd name="connsiteY10" fmla="*/ 152604 h 1504309"/>
              <a:gd name="connsiteX11" fmla="*/ 1562647 w 2886205"/>
              <a:gd name="connsiteY11" fmla="*/ 3406 h 1504309"/>
              <a:gd name="connsiteX12" fmla="*/ 552405 w 2886205"/>
              <a:gd name="connsiteY12" fmla="*/ 68003 h 1504309"/>
              <a:gd name="connsiteX0" fmla="*/ 552405 w 2886205"/>
              <a:gd name="connsiteY0" fmla="*/ 68003 h 1504511"/>
              <a:gd name="connsiteX1" fmla="*/ 72272 w 2886205"/>
              <a:gd name="connsiteY1" fmla="*/ 287981 h 1504511"/>
              <a:gd name="connsiteX2" fmla="*/ 45297 w 2886205"/>
              <a:gd name="connsiteY2" fmla="*/ 871895 h 1504511"/>
              <a:gd name="connsiteX3" fmla="*/ 490818 w 2886205"/>
              <a:gd name="connsiteY3" fmla="*/ 1090213 h 1504511"/>
              <a:gd name="connsiteX4" fmla="*/ 1457797 w 2886205"/>
              <a:gd name="connsiteY4" fmla="*/ 1192788 h 1504511"/>
              <a:gd name="connsiteX5" fmla="*/ 2535476 w 2886205"/>
              <a:gd name="connsiteY5" fmla="*/ 1503724 h 1504511"/>
              <a:gd name="connsiteX6" fmla="*/ 2260320 w 2886205"/>
              <a:gd name="connsiteY6" fmla="*/ 1266071 h 1504511"/>
              <a:gd name="connsiteX7" fmla="*/ 2428686 w 2886205"/>
              <a:gd name="connsiteY7" fmla="*/ 1127040 h 1504511"/>
              <a:gd name="connsiteX8" fmla="*/ 2805979 w 2886205"/>
              <a:gd name="connsiteY8" fmla="*/ 988945 h 1504511"/>
              <a:gd name="connsiteX9" fmla="*/ 2854952 w 2886205"/>
              <a:gd name="connsiteY9" fmla="*/ 601231 h 1504511"/>
              <a:gd name="connsiteX10" fmla="*/ 2426247 w 2886205"/>
              <a:gd name="connsiteY10" fmla="*/ 152604 h 1504511"/>
              <a:gd name="connsiteX11" fmla="*/ 1562647 w 2886205"/>
              <a:gd name="connsiteY11" fmla="*/ 3406 h 1504511"/>
              <a:gd name="connsiteX12" fmla="*/ 552405 w 2886205"/>
              <a:gd name="connsiteY12" fmla="*/ 68003 h 1504511"/>
              <a:gd name="connsiteX0" fmla="*/ 552405 w 2886205"/>
              <a:gd name="connsiteY0" fmla="*/ 68003 h 1504511"/>
              <a:gd name="connsiteX1" fmla="*/ 72272 w 2886205"/>
              <a:gd name="connsiteY1" fmla="*/ 287981 h 1504511"/>
              <a:gd name="connsiteX2" fmla="*/ 45297 w 2886205"/>
              <a:gd name="connsiteY2" fmla="*/ 871895 h 1504511"/>
              <a:gd name="connsiteX3" fmla="*/ 490818 w 2886205"/>
              <a:gd name="connsiteY3" fmla="*/ 1090213 h 1504511"/>
              <a:gd name="connsiteX4" fmla="*/ 1033306 w 2886205"/>
              <a:gd name="connsiteY4" fmla="*/ 1118792 h 1504511"/>
              <a:gd name="connsiteX5" fmla="*/ 1457797 w 2886205"/>
              <a:gd name="connsiteY5" fmla="*/ 1192788 h 1504511"/>
              <a:gd name="connsiteX6" fmla="*/ 2535476 w 2886205"/>
              <a:gd name="connsiteY6" fmla="*/ 1503724 h 1504511"/>
              <a:gd name="connsiteX7" fmla="*/ 2260320 w 2886205"/>
              <a:gd name="connsiteY7" fmla="*/ 1266071 h 1504511"/>
              <a:gd name="connsiteX8" fmla="*/ 2428686 w 2886205"/>
              <a:gd name="connsiteY8" fmla="*/ 1127040 h 1504511"/>
              <a:gd name="connsiteX9" fmla="*/ 2805979 w 2886205"/>
              <a:gd name="connsiteY9" fmla="*/ 988945 h 1504511"/>
              <a:gd name="connsiteX10" fmla="*/ 2854952 w 2886205"/>
              <a:gd name="connsiteY10" fmla="*/ 601231 h 1504511"/>
              <a:gd name="connsiteX11" fmla="*/ 2426247 w 2886205"/>
              <a:gd name="connsiteY11" fmla="*/ 152604 h 1504511"/>
              <a:gd name="connsiteX12" fmla="*/ 1562647 w 2886205"/>
              <a:gd name="connsiteY12" fmla="*/ 3406 h 1504511"/>
              <a:gd name="connsiteX13" fmla="*/ 552405 w 2886205"/>
              <a:gd name="connsiteY13" fmla="*/ 68003 h 1504511"/>
              <a:gd name="connsiteX0" fmla="*/ 552405 w 2886205"/>
              <a:gd name="connsiteY0" fmla="*/ 68003 h 1572843"/>
              <a:gd name="connsiteX1" fmla="*/ 72272 w 2886205"/>
              <a:gd name="connsiteY1" fmla="*/ 287981 h 1572843"/>
              <a:gd name="connsiteX2" fmla="*/ 45297 w 2886205"/>
              <a:gd name="connsiteY2" fmla="*/ 871895 h 1572843"/>
              <a:gd name="connsiteX3" fmla="*/ 490818 w 2886205"/>
              <a:gd name="connsiteY3" fmla="*/ 1090213 h 1572843"/>
              <a:gd name="connsiteX4" fmla="*/ 1033306 w 2886205"/>
              <a:gd name="connsiteY4" fmla="*/ 1118792 h 1572843"/>
              <a:gd name="connsiteX5" fmla="*/ 1457797 w 2886205"/>
              <a:gd name="connsiteY5" fmla="*/ 1192788 h 1572843"/>
              <a:gd name="connsiteX6" fmla="*/ 2476259 w 2886205"/>
              <a:gd name="connsiteY6" fmla="*/ 1572311 h 1572843"/>
              <a:gd name="connsiteX7" fmla="*/ 2260320 w 2886205"/>
              <a:gd name="connsiteY7" fmla="*/ 1266071 h 1572843"/>
              <a:gd name="connsiteX8" fmla="*/ 2428686 w 2886205"/>
              <a:gd name="connsiteY8" fmla="*/ 1127040 h 1572843"/>
              <a:gd name="connsiteX9" fmla="*/ 2805979 w 2886205"/>
              <a:gd name="connsiteY9" fmla="*/ 988945 h 1572843"/>
              <a:gd name="connsiteX10" fmla="*/ 2854952 w 2886205"/>
              <a:gd name="connsiteY10" fmla="*/ 601231 h 1572843"/>
              <a:gd name="connsiteX11" fmla="*/ 2426247 w 2886205"/>
              <a:gd name="connsiteY11" fmla="*/ 152604 h 1572843"/>
              <a:gd name="connsiteX12" fmla="*/ 1562647 w 2886205"/>
              <a:gd name="connsiteY12" fmla="*/ 3406 h 1572843"/>
              <a:gd name="connsiteX13" fmla="*/ 552405 w 2886205"/>
              <a:gd name="connsiteY13" fmla="*/ 68003 h 1572843"/>
              <a:gd name="connsiteX0" fmla="*/ 552405 w 2886205"/>
              <a:gd name="connsiteY0" fmla="*/ 68003 h 1572310"/>
              <a:gd name="connsiteX1" fmla="*/ 72272 w 2886205"/>
              <a:gd name="connsiteY1" fmla="*/ 287981 h 1572310"/>
              <a:gd name="connsiteX2" fmla="*/ 45297 w 2886205"/>
              <a:gd name="connsiteY2" fmla="*/ 871895 h 1572310"/>
              <a:gd name="connsiteX3" fmla="*/ 490818 w 2886205"/>
              <a:gd name="connsiteY3" fmla="*/ 1090213 h 1572310"/>
              <a:gd name="connsiteX4" fmla="*/ 1033306 w 2886205"/>
              <a:gd name="connsiteY4" fmla="*/ 1118792 h 1572310"/>
              <a:gd name="connsiteX5" fmla="*/ 1457797 w 2886205"/>
              <a:gd name="connsiteY5" fmla="*/ 1192788 h 1572310"/>
              <a:gd name="connsiteX6" fmla="*/ 2476259 w 2886205"/>
              <a:gd name="connsiteY6" fmla="*/ 1572311 h 1572310"/>
              <a:gd name="connsiteX7" fmla="*/ 2196877 w 2886205"/>
              <a:gd name="connsiteY7" fmla="*/ 1194151 h 1572310"/>
              <a:gd name="connsiteX8" fmla="*/ 2428686 w 2886205"/>
              <a:gd name="connsiteY8" fmla="*/ 1127040 h 1572310"/>
              <a:gd name="connsiteX9" fmla="*/ 2805979 w 2886205"/>
              <a:gd name="connsiteY9" fmla="*/ 988945 h 1572310"/>
              <a:gd name="connsiteX10" fmla="*/ 2854952 w 2886205"/>
              <a:gd name="connsiteY10" fmla="*/ 601231 h 1572310"/>
              <a:gd name="connsiteX11" fmla="*/ 2426247 w 2886205"/>
              <a:gd name="connsiteY11" fmla="*/ 152604 h 1572310"/>
              <a:gd name="connsiteX12" fmla="*/ 1562647 w 2886205"/>
              <a:gd name="connsiteY12" fmla="*/ 3406 h 1572310"/>
              <a:gd name="connsiteX13" fmla="*/ 552405 w 2886205"/>
              <a:gd name="connsiteY13" fmla="*/ 68003 h 1572310"/>
              <a:gd name="connsiteX0" fmla="*/ 552405 w 2884530"/>
              <a:gd name="connsiteY0" fmla="*/ 68003 h 1572311"/>
              <a:gd name="connsiteX1" fmla="*/ 72272 w 2884530"/>
              <a:gd name="connsiteY1" fmla="*/ 287981 h 1572311"/>
              <a:gd name="connsiteX2" fmla="*/ 45297 w 2884530"/>
              <a:gd name="connsiteY2" fmla="*/ 871895 h 1572311"/>
              <a:gd name="connsiteX3" fmla="*/ 490818 w 2884530"/>
              <a:gd name="connsiteY3" fmla="*/ 1090213 h 1572311"/>
              <a:gd name="connsiteX4" fmla="*/ 1033306 w 2884530"/>
              <a:gd name="connsiteY4" fmla="*/ 1118792 h 1572311"/>
              <a:gd name="connsiteX5" fmla="*/ 1457797 w 2884530"/>
              <a:gd name="connsiteY5" fmla="*/ 1192788 h 1572311"/>
              <a:gd name="connsiteX6" fmla="*/ 2476259 w 2884530"/>
              <a:gd name="connsiteY6" fmla="*/ 1572311 h 1572311"/>
              <a:gd name="connsiteX7" fmla="*/ 2196877 w 2884530"/>
              <a:gd name="connsiteY7" fmla="*/ 1194151 h 1572311"/>
              <a:gd name="connsiteX8" fmla="*/ 2473064 w 2884530"/>
              <a:gd name="connsiteY8" fmla="*/ 1066105 h 1572311"/>
              <a:gd name="connsiteX9" fmla="*/ 2805979 w 2884530"/>
              <a:gd name="connsiteY9" fmla="*/ 988945 h 1572311"/>
              <a:gd name="connsiteX10" fmla="*/ 2854952 w 2884530"/>
              <a:gd name="connsiteY10" fmla="*/ 601231 h 1572311"/>
              <a:gd name="connsiteX11" fmla="*/ 2426247 w 2884530"/>
              <a:gd name="connsiteY11" fmla="*/ 152604 h 1572311"/>
              <a:gd name="connsiteX12" fmla="*/ 1562647 w 2884530"/>
              <a:gd name="connsiteY12" fmla="*/ 3406 h 1572311"/>
              <a:gd name="connsiteX13" fmla="*/ 552405 w 2884530"/>
              <a:gd name="connsiteY13" fmla="*/ 68003 h 1572311"/>
              <a:gd name="connsiteX0" fmla="*/ 552405 w 2884530"/>
              <a:gd name="connsiteY0" fmla="*/ 68003 h 1572313"/>
              <a:gd name="connsiteX1" fmla="*/ 72272 w 2884530"/>
              <a:gd name="connsiteY1" fmla="*/ 287981 h 1572313"/>
              <a:gd name="connsiteX2" fmla="*/ 45297 w 2884530"/>
              <a:gd name="connsiteY2" fmla="*/ 871895 h 1572313"/>
              <a:gd name="connsiteX3" fmla="*/ 490818 w 2884530"/>
              <a:gd name="connsiteY3" fmla="*/ 1090213 h 1572313"/>
              <a:gd name="connsiteX4" fmla="*/ 1033306 w 2884530"/>
              <a:gd name="connsiteY4" fmla="*/ 1118792 h 1572313"/>
              <a:gd name="connsiteX5" fmla="*/ 1457797 w 2884530"/>
              <a:gd name="connsiteY5" fmla="*/ 1192788 h 1572313"/>
              <a:gd name="connsiteX6" fmla="*/ 2476259 w 2884530"/>
              <a:gd name="connsiteY6" fmla="*/ 1572311 h 1572313"/>
              <a:gd name="connsiteX7" fmla="*/ 2100219 w 2884530"/>
              <a:gd name="connsiteY7" fmla="*/ 1186921 h 1572313"/>
              <a:gd name="connsiteX8" fmla="*/ 2473064 w 2884530"/>
              <a:gd name="connsiteY8" fmla="*/ 1066105 h 1572313"/>
              <a:gd name="connsiteX9" fmla="*/ 2805979 w 2884530"/>
              <a:gd name="connsiteY9" fmla="*/ 988945 h 1572313"/>
              <a:gd name="connsiteX10" fmla="*/ 2854952 w 2884530"/>
              <a:gd name="connsiteY10" fmla="*/ 601231 h 1572313"/>
              <a:gd name="connsiteX11" fmla="*/ 2426247 w 2884530"/>
              <a:gd name="connsiteY11" fmla="*/ 152604 h 1572313"/>
              <a:gd name="connsiteX12" fmla="*/ 1562647 w 2884530"/>
              <a:gd name="connsiteY12" fmla="*/ 3406 h 1572313"/>
              <a:gd name="connsiteX13" fmla="*/ 552405 w 2884530"/>
              <a:gd name="connsiteY13" fmla="*/ 68003 h 1572313"/>
              <a:gd name="connsiteX0" fmla="*/ 552405 w 2884254"/>
              <a:gd name="connsiteY0" fmla="*/ 68003 h 1572313"/>
              <a:gd name="connsiteX1" fmla="*/ 72272 w 2884254"/>
              <a:gd name="connsiteY1" fmla="*/ 287981 h 1572313"/>
              <a:gd name="connsiteX2" fmla="*/ 45297 w 2884254"/>
              <a:gd name="connsiteY2" fmla="*/ 871895 h 1572313"/>
              <a:gd name="connsiteX3" fmla="*/ 490818 w 2884254"/>
              <a:gd name="connsiteY3" fmla="*/ 1090213 h 1572313"/>
              <a:gd name="connsiteX4" fmla="*/ 1033306 w 2884254"/>
              <a:gd name="connsiteY4" fmla="*/ 1118792 h 1572313"/>
              <a:gd name="connsiteX5" fmla="*/ 1457797 w 2884254"/>
              <a:gd name="connsiteY5" fmla="*/ 1192788 h 1572313"/>
              <a:gd name="connsiteX6" fmla="*/ 2476259 w 2884254"/>
              <a:gd name="connsiteY6" fmla="*/ 1572311 h 1572313"/>
              <a:gd name="connsiteX7" fmla="*/ 2100219 w 2884254"/>
              <a:gd name="connsiteY7" fmla="*/ 1186921 h 1572313"/>
              <a:gd name="connsiteX8" fmla="*/ 2480690 w 2884254"/>
              <a:gd name="connsiteY8" fmla="*/ 1119247 h 1572313"/>
              <a:gd name="connsiteX9" fmla="*/ 2805979 w 2884254"/>
              <a:gd name="connsiteY9" fmla="*/ 988945 h 1572313"/>
              <a:gd name="connsiteX10" fmla="*/ 2854952 w 2884254"/>
              <a:gd name="connsiteY10" fmla="*/ 601231 h 1572313"/>
              <a:gd name="connsiteX11" fmla="*/ 2426247 w 2884254"/>
              <a:gd name="connsiteY11" fmla="*/ 152604 h 1572313"/>
              <a:gd name="connsiteX12" fmla="*/ 1562647 w 2884254"/>
              <a:gd name="connsiteY12" fmla="*/ 3406 h 1572313"/>
              <a:gd name="connsiteX13" fmla="*/ 552405 w 2884254"/>
              <a:gd name="connsiteY13" fmla="*/ 68003 h 1572313"/>
              <a:gd name="connsiteX0" fmla="*/ 552405 w 2857152"/>
              <a:gd name="connsiteY0" fmla="*/ 68003 h 1572313"/>
              <a:gd name="connsiteX1" fmla="*/ 72272 w 2857152"/>
              <a:gd name="connsiteY1" fmla="*/ 287981 h 1572313"/>
              <a:gd name="connsiteX2" fmla="*/ 45297 w 2857152"/>
              <a:gd name="connsiteY2" fmla="*/ 871895 h 1572313"/>
              <a:gd name="connsiteX3" fmla="*/ 490818 w 2857152"/>
              <a:gd name="connsiteY3" fmla="*/ 1090213 h 1572313"/>
              <a:gd name="connsiteX4" fmla="*/ 1033306 w 2857152"/>
              <a:gd name="connsiteY4" fmla="*/ 1118792 h 1572313"/>
              <a:gd name="connsiteX5" fmla="*/ 1457797 w 2857152"/>
              <a:gd name="connsiteY5" fmla="*/ 1192788 h 1572313"/>
              <a:gd name="connsiteX6" fmla="*/ 2476259 w 2857152"/>
              <a:gd name="connsiteY6" fmla="*/ 1572311 h 1572313"/>
              <a:gd name="connsiteX7" fmla="*/ 2100219 w 2857152"/>
              <a:gd name="connsiteY7" fmla="*/ 1186921 h 1572313"/>
              <a:gd name="connsiteX8" fmla="*/ 2480690 w 2857152"/>
              <a:gd name="connsiteY8" fmla="*/ 1119247 h 1572313"/>
              <a:gd name="connsiteX9" fmla="*/ 2805979 w 2857152"/>
              <a:gd name="connsiteY9" fmla="*/ 988945 h 1572313"/>
              <a:gd name="connsiteX10" fmla="*/ 2817382 w 2857152"/>
              <a:gd name="connsiteY10" fmla="*/ 439882 h 1572313"/>
              <a:gd name="connsiteX11" fmla="*/ 2426247 w 2857152"/>
              <a:gd name="connsiteY11" fmla="*/ 152604 h 1572313"/>
              <a:gd name="connsiteX12" fmla="*/ 1562647 w 2857152"/>
              <a:gd name="connsiteY12" fmla="*/ 3406 h 1572313"/>
              <a:gd name="connsiteX13" fmla="*/ 552405 w 2857152"/>
              <a:gd name="connsiteY13" fmla="*/ 68003 h 1572313"/>
              <a:gd name="connsiteX0" fmla="*/ 552405 w 2857152"/>
              <a:gd name="connsiteY0" fmla="*/ 68003 h 1572313"/>
              <a:gd name="connsiteX1" fmla="*/ 72272 w 2857152"/>
              <a:gd name="connsiteY1" fmla="*/ 287981 h 1572313"/>
              <a:gd name="connsiteX2" fmla="*/ 45297 w 2857152"/>
              <a:gd name="connsiteY2" fmla="*/ 871895 h 1572313"/>
              <a:gd name="connsiteX3" fmla="*/ 490818 w 2857152"/>
              <a:gd name="connsiteY3" fmla="*/ 1090213 h 1572313"/>
              <a:gd name="connsiteX4" fmla="*/ 1033306 w 2857152"/>
              <a:gd name="connsiteY4" fmla="*/ 1118792 h 1572313"/>
              <a:gd name="connsiteX5" fmla="*/ 1457797 w 2857152"/>
              <a:gd name="connsiteY5" fmla="*/ 1192788 h 1572313"/>
              <a:gd name="connsiteX6" fmla="*/ 2476259 w 2857152"/>
              <a:gd name="connsiteY6" fmla="*/ 1572311 h 1572313"/>
              <a:gd name="connsiteX7" fmla="*/ 2100219 w 2857152"/>
              <a:gd name="connsiteY7" fmla="*/ 1186921 h 1572313"/>
              <a:gd name="connsiteX8" fmla="*/ 2480690 w 2857152"/>
              <a:gd name="connsiteY8" fmla="*/ 1119247 h 1572313"/>
              <a:gd name="connsiteX9" fmla="*/ 2805979 w 2857152"/>
              <a:gd name="connsiteY9" fmla="*/ 988945 h 1572313"/>
              <a:gd name="connsiteX10" fmla="*/ 2817382 w 2857152"/>
              <a:gd name="connsiteY10" fmla="*/ 439882 h 1572313"/>
              <a:gd name="connsiteX11" fmla="*/ 2426247 w 2857152"/>
              <a:gd name="connsiteY11" fmla="*/ 152604 h 1572313"/>
              <a:gd name="connsiteX12" fmla="*/ 1562647 w 2857152"/>
              <a:gd name="connsiteY12" fmla="*/ 3406 h 1572313"/>
              <a:gd name="connsiteX13" fmla="*/ 552405 w 2857152"/>
              <a:gd name="connsiteY13" fmla="*/ 68003 h 1572313"/>
              <a:gd name="connsiteX0" fmla="*/ 552405 w 2857152"/>
              <a:gd name="connsiteY0" fmla="*/ 68003 h 1572313"/>
              <a:gd name="connsiteX1" fmla="*/ 72272 w 2857152"/>
              <a:gd name="connsiteY1" fmla="*/ 287981 h 1572313"/>
              <a:gd name="connsiteX2" fmla="*/ 45297 w 2857152"/>
              <a:gd name="connsiteY2" fmla="*/ 871895 h 1572313"/>
              <a:gd name="connsiteX3" fmla="*/ 490818 w 2857152"/>
              <a:gd name="connsiteY3" fmla="*/ 1090213 h 1572313"/>
              <a:gd name="connsiteX4" fmla="*/ 1033306 w 2857152"/>
              <a:gd name="connsiteY4" fmla="*/ 1118792 h 1572313"/>
              <a:gd name="connsiteX5" fmla="*/ 1457797 w 2857152"/>
              <a:gd name="connsiteY5" fmla="*/ 1192788 h 1572313"/>
              <a:gd name="connsiteX6" fmla="*/ 2476259 w 2857152"/>
              <a:gd name="connsiteY6" fmla="*/ 1572311 h 1572313"/>
              <a:gd name="connsiteX7" fmla="*/ 2100219 w 2857152"/>
              <a:gd name="connsiteY7" fmla="*/ 1186921 h 1572313"/>
              <a:gd name="connsiteX8" fmla="*/ 2480690 w 2857152"/>
              <a:gd name="connsiteY8" fmla="*/ 1119247 h 1572313"/>
              <a:gd name="connsiteX9" fmla="*/ 2805979 w 2857152"/>
              <a:gd name="connsiteY9" fmla="*/ 988945 h 1572313"/>
              <a:gd name="connsiteX10" fmla="*/ 2817382 w 2857152"/>
              <a:gd name="connsiteY10" fmla="*/ 439882 h 1572313"/>
              <a:gd name="connsiteX11" fmla="*/ 2426247 w 2857152"/>
              <a:gd name="connsiteY11" fmla="*/ 152604 h 1572313"/>
              <a:gd name="connsiteX12" fmla="*/ 1562647 w 2857152"/>
              <a:gd name="connsiteY12" fmla="*/ 3406 h 1572313"/>
              <a:gd name="connsiteX13" fmla="*/ 552405 w 2857152"/>
              <a:gd name="connsiteY13" fmla="*/ 68003 h 1572313"/>
              <a:gd name="connsiteX0" fmla="*/ 552405 w 2862326"/>
              <a:gd name="connsiteY0" fmla="*/ 65561 h 1569871"/>
              <a:gd name="connsiteX1" fmla="*/ 72272 w 2862326"/>
              <a:gd name="connsiteY1" fmla="*/ 285539 h 1569871"/>
              <a:gd name="connsiteX2" fmla="*/ 45297 w 2862326"/>
              <a:gd name="connsiteY2" fmla="*/ 869453 h 1569871"/>
              <a:gd name="connsiteX3" fmla="*/ 490818 w 2862326"/>
              <a:gd name="connsiteY3" fmla="*/ 1087771 h 1569871"/>
              <a:gd name="connsiteX4" fmla="*/ 1033306 w 2862326"/>
              <a:gd name="connsiteY4" fmla="*/ 1116350 h 1569871"/>
              <a:gd name="connsiteX5" fmla="*/ 1457797 w 2862326"/>
              <a:gd name="connsiteY5" fmla="*/ 1190346 h 1569871"/>
              <a:gd name="connsiteX6" fmla="*/ 2476259 w 2862326"/>
              <a:gd name="connsiteY6" fmla="*/ 1569869 h 1569871"/>
              <a:gd name="connsiteX7" fmla="*/ 2100219 w 2862326"/>
              <a:gd name="connsiteY7" fmla="*/ 1184479 h 1569871"/>
              <a:gd name="connsiteX8" fmla="*/ 2480690 w 2862326"/>
              <a:gd name="connsiteY8" fmla="*/ 1116805 h 1569871"/>
              <a:gd name="connsiteX9" fmla="*/ 2805979 w 2862326"/>
              <a:gd name="connsiteY9" fmla="*/ 986503 h 1569871"/>
              <a:gd name="connsiteX10" fmla="*/ 2817382 w 2862326"/>
              <a:gd name="connsiteY10" fmla="*/ 437440 h 1569871"/>
              <a:gd name="connsiteX11" fmla="*/ 2352101 w 2862326"/>
              <a:gd name="connsiteY11" fmla="*/ 102339 h 1569871"/>
              <a:gd name="connsiteX12" fmla="*/ 1562647 w 2862326"/>
              <a:gd name="connsiteY12" fmla="*/ 964 h 1569871"/>
              <a:gd name="connsiteX13" fmla="*/ 552405 w 2862326"/>
              <a:gd name="connsiteY13" fmla="*/ 65561 h 1569871"/>
              <a:gd name="connsiteX0" fmla="*/ 552405 w 2830621"/>
              <a:gd name="connsiteY0" fmla="*/ 65561 h 1569871"/>
              <a:gd name="connsiteX1" fmla="*/ 72272 w 2830621"/>
              <a:gd name="connsiteY1" fmla="*/ 285539 h 1569871"/>
              <a:gd name="connsiteX2" fmla="*/ 45297 w 2830621"/>
              <a:gd name="connsiteY2" fmla="*/ 869453 h 1569871"/>
              <a:gd name="connsiteX3" fmla="*/ 490818 w 2830621"/>
              <a:gd name="connsiteY3" fmla="*/ 1087771 h 1569871"/>
              <a:gd name="connsiteX4" fmla="*/ 1033306 w 2830621"/>
              <a:gd name="connsiteY4" fmla="*/ 1116350 h 1569871"/>
              <a:gd name="connsiteX5" fmla="*/ 1457797 w 2830621"/>
              <a:gd name="connsiteY5" fmla="*/ 1190346 h 1569871"/>
              <a:gd name="connsiteX6" fmla="*/ 2476259 w 2830621"/>
              <a:gd name="connsiteY6" fmla="*/ 1569869 h 1569871"/>
              <a:gd name="connsiteX7" fmla="*/ 2100219 w 2830621"/>
              <a:gd name="connsiteY7" fmla="*/ 1184479 h 1569871"/>
              <a:gd name="connsiteX8" fmla="*/ 2480690 w 2830621"/>
              <a:gd name="connsiteY8" fmla="*/ 1116805 h 1569871"/>
              <a:gd name="connsiteX9" fmla="*/ 2805979 w 2830621"/>
              <a:gd name="connsiteY9" fmla="*/ 986503 h 1569871"/>
              <a:gd name="connsiteX10" fmla="*/ 2756785 w 2830621"/>
              <a:gd name="connsiteY10" fmla="*/ 417052 h 1569871"/>
              <a:gd name="connsiteX11" fmla="*/ 2352101 w 2830621"/>
              <a:gd name="connsiteY11" fmla="*/ 102339 h 1569871"/>
              <a:gd name="connsiteX12" fmla="*/ 1562647 w 2830621"/>
              <a:gd name="connsiteY12" fmla="*/ 964 h 1569871"/>
              <a:gd name="connsiteX13" fmla="*/ 552405 w 2830621"/>
              <a:gd name="connsiteY13" fmla="*/ 65561 h 1569871"/>
              <a:gd name="connsiteX0" fmla="*/ 552405 w 2784146"/>
              <a:gd name="connsiteY0" fmla="*/ 65561 h 1569871"/>
              <a:gd name="connsiteX1" fmla="*/ 72272 w 2784146"/>
              <a:gd name="connsiteY1" fmla="*/ 285539 h 1569871"/>
              <a:gd name="connsiteX2" fmla="*/ 45297 w 2784146"/>
              <a:gd name="connsiteY2" fmla="*/ 869453 h 1569871"/>
              <a:gd name="connsiteX3" fmla="*/ 490818 w 2784146"/>
              <a:gd name="connsiteY3" fmla="*/ 1087771 h 1569871"/>
              <a:gd name="connsiteX4" fmla="*/ 1033306 w 2784146"/>
              <a:gd name="connsiteY4" fmla="*/ 1116350 h 1569871"/>
              <a:gd name="connsiteX5" fmla="*/ 1457797 w 2784146"/>
              <a:gd name="connsiteY5" fmla="*/ 1190346 h 1569871"/>
              <a:gd name="connsiteX6" fmla="*/ 2476259 w 2784146"/>
              <a:gd name="connsiteY6" fmla="*/ 1569869 h 1569871"/>
              <a:gd name="connsiteX7" fmla="*/ 2100219 w 2784146"/>
              <a:gd name="connsiteY7" fmla="*/ 1184479 h 1569871"/>
              <a:gd name="connsiteX8" fmla="*/ 2480690 w 2784146"/>
              <a:gd name="connsiteY8" fmla="*/ 1116805 h 1569871"/>
              <a:gd name="connsiteX9" fmla="*/ 2718160 w 2784146"/>
              <a:gd name="connsiteY9" fmla="*/ 876885 h 1569871"/>
              <a:gd name="connsiteX10" fmla="*/ 2756785 w 2784146"/>
              <a:gd name="connsiteY10" fmla="*/ 417052 h 1569871"/>
              <a:gd name="connsiteX11" fmla="*/ 2352101 w 2784146"/>
              <a:gd name="connsiteY11" fmla="*/ 102339 h 1569871"/>
              <a:gd name="connsiteX12" fmla="*/ 1562647 w 2784146"/>
              <a:gd name="connsiteY12" fmla="*/ 964 h 1569871"/>
              <a:gd name="connsiteX13" fmla="*/ 552405 w 2784146"/>
              <a:gd name="connsiteY13" fmla="*/ 65561 h 1569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784146" h="1569871">
                <a:moveTo>
                  <a:pt x="552405" y="65561"/>
                </a:moveTo>
                <a:cubicBezTo>
                  <a:pt x="304009" y="112990"/>
                  <a:pt x="156790" y="151557"/>
                  <a:pt x="72272" y="285539"/>
                </a:cubicBezTo>
                <a:cubicBezTo>
                  <a:pt x="-12246" y="419521"/>
                  <a:pt x="-24461" y="735748"/>
                  <a:pt x="45297" y="869453"/>
                </a:cubicBezTo>
                <a:cubicBezTo>
                  <a:pt x="115055" y="1003158"/>
                  <a:pt x="326150" y="1046622"/>
                  <a:pt x="490818" y="1087771"/>
                </a:cubicBezTo>
                <a:cubicBezTo>
                  <a:pt x="655486" y="1128920"/>
                  <a:pt x="872143" y="1099254"/>
                  <a:pt x="1033306" y="1116350"/>
                </a:cubicBezTo>
                <a:cubicBezTo>
                  <a:pt x="1194469" y="1133446"/>
                  <a:pt x="1217305" y="1114759"/>
                  <a:pt x="1457797" y="1190346"/>
                </a:cubicBezTo>
                <a:cubicBezTo>
                  <a:pt x="1698289" y="1265933"/>
                  <a:pt x="2369189" y="1570847"/>
                  <a:pt x="2476259" y="1569869"/>
                </a:cubicBezTo>
                <a:cubicBezTo>
                  <a:pt x="2583329" y="1568891"/>
                  <a:pt x="2131225" y="1302280"/>
                  <a:pt x="2100219" y="1184479"/>
                </a:cubicBezTo>
                <a:cubicBezTo>
                  <a:pt x="2069213" y="1066678"/>
                  <a:pt x="2377700" y="1168071"/>
                  <a:pt x="2480690" y="1116805"/>
                </a:cubicBezTo>
                <a:cubicBezTo>
                  <a:pt x="2583680" y="1065539"/>
                  <a:pt x="2672144" y="993510"/>
                  <a:pt x="2718160" y="876885"/>
                </a:cubicBezTo>
                <a:cubicBezTo>
                  <a:pt x="2764176" y="760260"/>
                  <a:pt x="2817795" y="546143"/>
                  <a:pt x="2756785" y="417052"/>
                </a:cubicBezTo>
                <a:cubicBezTo>
                  <a:pt x="2695775" y="287961"/>
                  <a:pt x="2666831" y="195367"/>
                  <a:pt x="2352101" y="102339"/>
                </a:cubicBezTo>
                <a:cubicBezTo>
                  <a:pt x="1835630" y="10076"/>
                  <a:pt x="1862596" y="7094"/>
                  <a:pt x="1562647" y="964"/>
                </a:cubicBezTo>
                <a:cubicBezTo>
                  <a:pt x="1262698" y="-5166"/>
                  <a:pt x="800801" y="18132"/>
                  <a:pt x="552405" y="65561"/>
                </a:cubicBez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grpSp>
        <p:nvGrpSpPr>
          <p:cNvPr id="10" name="群組 9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1" name="圓角化單一角落矩形 10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 dirty="0">
                <a:latin typeface="Arial" panose="020B0604020202020204" pitchFamily="34" charset="0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6FAC46"/>
                </a:gs>
                <a:gs pos="22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 dirty="0">
                <a:latin typeface="Arial" panose="020B0604020202020204" pitchFamily="34" charset="0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介紹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80003" y="1008322"/>
              <a:ext cx="480131" cy="113797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rgbClr val="59AF64"/>
                  </a:solidFill>
                  <a:latin typeface="Arial" panose="020B0604020202020204" pitchFamily="34" charset="0"/>
                  <a:ea typeface="微軟正黑體"/>
                </a:rPr>
                <a:t>生活例</a:t>
              </a:r>
              <a:r>
                <a:rPr lang="zh-TW" altLang="en-US" sz="1600" b="1" spc="300" dirty="0">
                  <a:solidFill>
                    <a:srgbClr val="59AF64"/>
                  </a:solidFill>
                  <a:latin typeface="Arial" panose="020B0604020202020204" pitchFamily="34" charset="0"/>
                  <a:ea typeface="微軟正黑體"/>
                </a:rPr>
                <a:t>子</a:t>
              </a:r>
              <a:endParaRPr lang="zh-HK" altLang="en-US" sz="1600" b="1" spc="300" dirty="0">
                <a:solidFill>
                  <a:srgbClr val="59AF64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20" name="直線接點 19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59AF6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086701D-139E-4D25-B877-4D4C207AA5AA}" type="slidenum">
              <a:rPr lang="zh-HK" altLang="en-US" smtClean="0"/>
              <a:pPr/>
              <a:t>58</a:t>
            </a:fld>
            <a:endParaRPr lang="zh-HK" altLang="en-US" dirty="0"/>
          </a:p>
        </p:txBody>
      </p:sp>
      <p:sp>
        <p:nvSpPr>
          <p:cNvPr id="16" name="手繪多邊形 15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HK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遞進</a:t>
            </a:r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11289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7" grpId="0"/>
      <p:bldP spid="19" grpId="0"/>
      <p:bldP spid="23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手繪多邊形 16"/>
          <p:cNvSpPr/>
          <p:nvPr/>
        </p:nvSpPr>
        <p:spPr>
          <a:xfrm rot="653814" flipH="1">
            <a:off x="4551512" y="1710345"/>
            <a:ext cx="3339051" cy="1894917"/>
          </a:xfrm>
          <a:custGeom>
            <a:avLst/>
            <a:gdLst>
              <a:gd name="connsiteX0" fmla="*/ 370130 w 3169996"/>
              <a:gd name="connsiteY0" fmla="*/ 112891 h 1756629"/>
              <a:gd name="connsiteX1" fmla="*/ 73568 w 3169996"/>
              <a:gd name="connsiteY1" fmla="*/ 397096 h 1756629"/>
              <a:gd name="connsiteX2" fmla="*/ 48854 w 3169996"/>
              <a:gd name="connsiteY2" fmla="*/ 916080 h 1756629"/>
              <a:gd name="connsiteX3" fmla="*/ 654335 w 3169996"/>
              <a:gd name="connsiteY3" fmla="*/ 1175572 h 1756629"/>
              <a:gd name="connsiteX4" fmla="*/ 1346313 w 3169996"/>
              <a:gd name="connsiteY4" fmla="*/ 1286782 h 1756629"/>
              <a:gd name="connsiteX5" fmla="*/ 1655232 w 3169996"/>
              <a:gd name="connsiteY5" fmla="*/ 1756339 h 1756629"/>
              <a:gd name="connsiteX6" fmla="*/ 1630519 w 3169996"/>
              <a:gd name="connsiteY6" fmla="*/ 1212642 h 1756629"/>
              <a:gd name="connsiteX7" fmla="*/ 2557276 w 3169996"/>
              <a:gd name="connsiteY7" fmla="*/ 1163215 h 1756629"/>
              <a:gd name="connsiteX8" fmla="*/ 3100973 w 3169996"/>
              <a:gd name="connsiteY8" fmla="*/ 891366 h 1756629"/>
              <a:gd name="connsiteX9" fmla="*/ 3002119 w 3169996"/>
              <a:gd name="connsiteY9" fmla="*/ 187031 h 1756629"/>
              <a:gd name="connsiteX10" fmla="*/ 1655232 w 3169996"/>
              <a:gd name="connsiteY10" fmla="*/ 1680 h 1756629"/>
              <a:gd name="connsiteX11" fmla="*/ 370130 w 3169996"/>
              <a:gd name="connsiteY11" fmla="*/ 112891 h 1756629"/>
              <a:gd name="connsiteX0" fmla="*/ 432930 w 3232796"/>
              <a:gd name="connsiteY0" fmla="*/ 113103 h 1756841"/>
              <a:gd name="connsiteX1" fmla="*/ 27539 w 3232796"/>
              <a:gd name="connsiteY1" fmla="*/ 446735 h 1756841"/>
              <a:gd name="connsiteX2" fmla="*/ 111654 w 3232796"/>
              <a:gd name="connsiteY2" fmla="*/ 916292 h 1756841"/>
              <a:gd name="connsiteX3" fmla="*/ 717135 w 3232796"/>
              <a:gd name="connsiteY3" fmla="*/ 1175784 h 1756841"/>
              <a:gd name="connsiteX4" fmla="*/ 1409113 w 3232796"/>
              <a:gd name="connsiteY4" fmla="*/ 1286994 h 1756841"/>
              <a:gd name="connsiteX5" fmla="*/ 1718032 w 3232796"/>
              <a:gd name="connsiteY5" fmla="*/ 1756551 h 1756841"/>
              <a:gd name="connsiteX6" fmla="*/ 1693319 w 3232796"/>
              <a:gd name="connsiteY6" fmla="*/ 1212854 h 1756841"/>
              <a:gd name="connsiteX7" fmla="*/ 2620076 w 3232796"/>
              <a:gd name="connsiteY7" fmla="*/ 1163427 h 1756841"/>
              <a:gd name="connsiteX8" fmla="*/ 3163773 w 3232796"/>
              <a:gd name="connsiteY8" fmla="*/ 891578 h 1756841"/>
              <a:gd name="connsiteX9" fmla="*/ 3064919 w 3232796"/>
              <a:gd name="connsiteY9" fmla="*/ 187243 h 1756841"/>
              <a:gd name="connsiteX10" fmla="*/ 1718032 w 3232796"/>
              <a:gd name="connsiteY10" fmla="*/ 1892 h 1756841"/>
              <a:gd name="connsiteX11" fmla="*/ 432930 w 3232796"/>
              <a:gd name="connsiteY11" fmla="*/ 113103 h 1756841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1718032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34675 h 1678197"/>
              <a:gd name="connsiteX1" fmla="*/ 27539 w 3232796"/>
              <a:gd name="connsiteY1" fmla="*/ 368307 h 1678197"/>
              <a:gd name="connsiteX2" fmla="*/ 111654 w 3232796"/>
              <a:gd name="connsiteY2" fmla="*/ 837864 h 1678197"/>
              <a:gd name="connsiteX3" fmla="*/ 717135 w 3232796"/>
              <a:gd name="connsiteY3" fmla="*/ 1097356 h 1678197"/>
              <a:gd name="connsiteX4" fmla="*/ 1409113 w 3232796"/>
              <a:gd name="connsiteY4" fmla="*/ 1208566 h 1678197"/>
              <a:gd name="connsiteX5" fmla="*/ 1718032 w 3232796"/>
              <a:gd name="connsiteY5" fmla="*/ 1678123 h 1678197"/>
              <a:gd name="connsiteX6" fmla="*/ 1826332 w 3232796"/>
              <a:gd name="connsiteY6" fmla="*/ 1171496 h 1678197"/>
              <a:gd name="connsiteX7" fmla="*/ 2620076 w 3232796"/>
              <a:gd name="connsiteY7" fmla="*/ 1084999 h 1678197"/>
              <a:gd name="connsiteX8" fmla="*/ 3163773 w 3232796"/>
              <a:gd name="connsiteY8" fmla="*/ 813150 h 1678197"/>
              <a:gd name="connsiteX9" fmla="*/ 3064919 w 3232796"/>
              <a:gd name="connsiteY9" fmla="*/ 108815 h 1678197"/>
              <a:gd name="connsiteX10" fmla="*/ 1676016 w 3232796"/>
              <a:gd name="connsiteY10" fmla="*/ 18789 h 1678197"/>
              <a:gd name="connsiteX11" fmla="*/ 432930 w 3232796"/>
              <a:gd name="connsiteY11" fmla="*/ 34675 h 1678197"/>
              <a:gd name="connsiteX0" fmla="*/ 432930 w 3276014"/>
              <a:gd name="connsiteY0" fmla="*/ 40589 h 1684111"/>
              <a:gd name="connsiteX1" fmla="*/ 27539 w 3276014"/>
              <a:gd name="connsiteY1" fmla="*/ 374221 h 1684111"/>
              <a:gd name="connsiteX2" fmla="*/ 111654 w 3276014"/>
              <a:gd name="connsiteY2" fmla="*/ 843778 h 1684111"/>
              <a:gd name="connsiteX3" fmla="*/ 717135 w 3276014"/>
              <a:gd name="connsiteY3" fmla="*/ 1103270 h 1684111"/>
              <a:gd name="connsiteX4" fmla="*/ 1409113 w 3276014"/>
              <a:gd name="connsiteY4" fmla="*/ 1214480 h 1684111"/>
              <a:gd name="connsiteX5" fmla="*/ 1718032 w 3276014"/>
              <a:gd name="connsiteY5" fmla="*/ 1684037 h 1684111"/>
              <a:gd name="connsiteX6" fmla="*/ 1826332 w 3276014"/>
              <a:gd name="connsiteY6" fmla="*/ 1177410 h 1684111"/>
              <a:gd name="connsiteX7" fmla="*/ 2620076 w 3276014"/>
              <a:gd name="connsiteY7" fmla="*/ 1090913 h 1684111"/>
              <a:gd name="connsiteX8" fmla="*/ 3163773 w 3276014"/>
              <a:gd name="connsiteY8" fmla="*/ 819064 h 1684111"/>
              <a:gd name="connsiteX9" fmla="*/ 3137289 w 3276014"/>
              <a:gd name="connsiteY9" fmla="*/ 213330 h 1684111"/>
              <a:gd name="connsiteX10" fmla="*/ 1676016 w 3276014"/>
              <a:gd name="connsiteY10" fmla="*/ 24703 h 1684111"/>
              <a:gd name="connsiteX11" fmla="*/ 432930 w 3276014"/>
              <a:gd name="connsiteY11" fmla="*/ 40589 h 1684111"/>
              <a:gd name="connsiteX0" fmla="*/ 432930 w 3298092"/>
              <a:gd name="connsiteY0" fmla="*/ 40589 h 1684111"/>
              <a:gd name="connsiteX1" fmla="*/ 27539 w 3298092"/>
              <a:gd name="connsiteY1" fmla="*/ 374221 h 1684111"/>
              <a:gd name="connsiteX2" fmla="*/ 111654 w 3298092"/>
              <a:gd name="connsiteY2" fmla="*/ 843778 h 1684111"/>
              <a:gd name="connsiteX3" fmla="*/ 717135 w 3298092"/>
              <a:gd name="connsiteY3" fmla="*/ 1103270 h 1684111"/>
              <a:gd name="connsiteX4" fmla="*/ 1409113 w 3298092"/>
              <a:gd name="connsiteY4" fmla="*/ 1214480 h 1684111"/>
              <a:gd name="connsiteX5" fmla="*/ 1718032 w 3298092"/>
              <a:gd name="connsiteY5" fmla="*/ 1684037 h 1684111"/>
              <a:gd name="connsiteX6" fmla="*/ 1826332 w 3298092"/>
              <a:gd name="connsiteY6" fmla="*/ 1177410 h 1684111"/>
              <a:gd name="connsiteX7" fmla="*/ 2620076 w 3298092"/>
              <a:gd name="connsiteY7" fmla="*/ 1090913 h 1684111"/>
              <a:gd name="connsiteX8" fmla="*/ 3213524 w 3298092"/>
              <a:gd name="connsiteY8" fmla="*/ 910583 h 1684111"/>
              <a:gd name="connsiteX9" fmla="*/ 3137289 w 3298092"/>
              <a:gd name="connsiteY9" fmla="*/ 213330 h 1684111"/>
              <a:gd name="connsiteX10" fmla="*/ 1676016 w 3298092"/>
              <a:gd name="connsiteY10" fmla="*/ 24703 h 1684111"/>
              <a:gd name="connsiteX11" fmla="*/ 432930 w 3298092"/>
              <a:gd name="connsiteY11" fmla="*/ 40589 h 1684111"/>
              <a:gd name="connsiteX0" fmla="*/ 432930 w 3298092"/>
              <a:gd name="connsiteY0" fmla="*/ 40589 h 1803419"/>
              <a:gd name="connsiteX1" fmla="*/ 27539 w 3298092"/>
              <a:gd name="connsiteY1" fmla="*/ 374221 h 1803419"/>
              <a:gd name="connsiteX2" fmla="*/ 111654 w 3298092"/>
              <a:gd name="connsiteY2" fmla="*/ 843778 h 1803419"/>
              <a:gd name="connsiteX3" fmla="*/ 717135 w 3298092"/>
              <a:gd name="connsiteY3" fmla="*/ 1103270 h 1803419"/>
              <a:gd name="connsiteX4" fmla="*/ 1409113 w 3298092"/>
              <a:gd name="connsiteY4" fmla="*/ 1214480 h 1803419"/>
              <a:gd name="connsiteX5" fmla="*/ 2064410 w 3298092"/>
              <a:gd name="connsiteY5" fmla="*/ 1803360 h 1803419"/>
              <a:gd name="connsiteX6" fmla="*/ 1826332 w 3298092"/>
              <a:gd name="connsiteY6" fmla="*/ 1177410 h 1803419"/>
              <a:gd name="connsiteX7" fmla="*/ 2620076 w 3298092"/>
              <a:gd name="connsiteY7" fmla="*/ 1090913 h 1803419"/>
              <a:gd name="connsiteX8" fmla="*/ 3213524 w 3298092"/>
              <a:gd name="connsiteY8" fmla="*/ 910583 h 1803419"/>
              <a:gd name="connsiteX9" fmla="*/ 3137289 w 3298092"/>
              <a:gd name="connsiteY9" fmla="*/ 213330 h 1803419"/>
              <a:gd name="connsiteX10" fmla="*/ 1676016 w 3298092"/>
              <a:gd name="connsiteY10" fmla="*/ 24703 h 1803419"/>
              <a:gd name="connsiteX11" fmla="*/ 432930 w 3298092"/>
              <a:gd name="connsiteY11" fmla="*/ 40589 h 1803419"/>
              <a:gd name="connsiteX0" fmla="*/ 432930 w 3298092"/>
              <a:gd name="connsiteY0" fmla="*/ 40589 h 1803367"/>
              <a:gd name="connsiteX1" fmla="*/ 27539 w 3298092"/>
              <a:gd name="connsiteY1" fmla="*/ 374221 h 1803367"/>
              <a:gd name="connsiteX2" fmla="*/ 111654 w 3298092"/>
              <a:gd name="connsiteY2" fmla="*/ 843778 h 1803367"/>
              <a:gd name="connsiteX3" fmla="*/ 717135 w 3298092"/>
              <a:gd name="connsiteY3" fmla="*/ 1103270 h 1803367"/>
              <a:gd name="connsiteX4" fmla="*/ 1409113 w 3298092"/>
              <a:gd name="connsiteY4" fmla="*/ 1214480 h 1803367"/>
              <a:gd name="connsiteX5" fmla="*/ 2064410 w 3298092"/>
              <a:gd name="connsiteY5" fmla="*/ 1803360 h 1803367"/>
              <a:gd name="connsiteX6" fmla="*/ 1984658 w 3298092"/>
              <a:gd name="connsiteY6" fmla="*/ 1226993 h 1803367"/>
              <a:gd name="connsiteX7" fmla="*/ 2620076 w 3298092"/>
              <a:gd name="connsiteY7" fmla="*/ 1090913 h 1803367"/>
              <a:gd name="connsiteX8" fmla="*/ 3213524 w 3298092"/>
              <a:gd name="connsiteY8" fmla="*/ 910583 h 1803367"/>
              <a:gd name="connsiteX9" fmla="*/ 3137289 w 3298092"/>
              <a:gd name="connsiteY9" fmla="*/ 213330 h 1803367"/>
              <a:gd name="connsiteX10" fmla="*/ 1676016 w 3298092"/>
              <a:gd name="connsiteY10" fmla="*/ 24703 h 1803367"/>
              <a:gd name="connsiteX11" fmla="*/ 432930 w 3298092"/>
              <a:gd name="connsiteY11" fmla="*/ 40589 h 1803367"/>
              <a:gd name="connsiteX0" fmla="*/ 432930 w 3298092"/>
              <a:gd name="connsiteY0" fmla="*/ 40589 h 1701789"/>
              <a:gd name="connsiteX1" fmla="*/ 27539 w 3298092"/>
              <a:gd name="connsiteY1" fmla="*/ 374221 h 1701789"/>
              <a:gd name="connsiteX2" fmla="*/ 111654 w 3298092"/>
              <a:gd name="connsiteY2" fmla="*/ 843778 h 1701789"/>
              <a:gd name="connsiteX3" fmla="*/ 717135 w 3298092"/>
              <a:gd name="connsiteY3" fmla="*/ 1103270 h 1701789"/>
              <a:gd name="connsiteX4" fmla="*/ 1409113 w 3298092"/>
              <a:gd name="connsiteY4" fmla="*/ 1214480 h 1701789"/>
              <a:gd name="connsiteX5" fmla="*/ 2225015 w 3298092"/>
              <a:gd name="connsiteY5" fmla="*/ 1701781 h 1701789"/>
              <a:gd name="connsiteX6" fmla="*/ 1984658 w 3298092"/>
              <a:gd name="connsiteY6" fmla="*/ 1226993 h 1701789"/>
              <a:gd name="connsiteX7" fmla="*/ 2620076 w 3298092"/>
              <a:gd name="connsiteY7" fmla="*/ 1090913 h 1701789"/>
              <a:gd name="connsiteX8" fmla="*/ 3213524 w 3298092"/>
              <a:gd name="connsiteY8" fmla="*/ 910583 h 1701789"/>
              <a:gd name="connsiteX9" fmla="*/ 3137289 w 3298092"/>
              <a:gd name="connsiteY9" fmla="*/ 213330 h 1701789"/>
              <a:gd name="connsiteX10" fmla="*/ 1676016 w 3298092"/>
              <a:gd name="connsiteY10" fmla="*/ 24703 h 1701789"/>
              <a:gd name="connsiteX11" fmla="*/ 432930 w 3298092"/>
              <a:gd name="connsiteY11" fmla="*/ 40589 h 1701789"/>
              <a:gd name="connsiteX0" fmla="*/ 432930 w 3298092"/>
              <a:gd name="connsiteY0" fmla="*/ 40589 h 1701836"/>
              <a:gd name="connsiteX1" fmla="*/ 27539 w 3298092"/>
              <a:gd name="connsiteY1" fmla="*/ 374221 h 1701836"/>
              <a:gd name="connsiteX2" fmla="*/ 111654 w 3298092"/>
              <a:gd name="connsiteY2" fmla="*/ 843778 h 1701836"/>
              <a:gd name="connsiteX3" fmla="*/ 717135 w 3298092"/>
              <a:gd name="connsiteY3" fmla="*/ 1103270 h 1701836"/>
              <a:gd name="connsiteX4" fmla="*/ 1520593 w 3298092"/>
              <a:gd name="connsiteY4" fmla="*/ 1195151 h 1701836"/>
              <a:gd name="connsiteX5" fmla="*/ 2225015 w 3298092"/>
              <a:gd name="connsiteY5" fmla="*/ 1701781 h 1701836"/>
              <a:gd name="connsiteX6" fmla="*/ 1984658 w 3298092"/>
              <a:gd name="connsiteY6" fmla="*/ 1226993 h 1701836"/>
              <a:gd name="connsiteX7" fmla="*/ 2620076 w 3298092"/>
              <a:gd name="connsiteY7" fmla="*/ 1090913 h 1701836"/>
              <a:gd name="connsiteX8" fmla="*/ 3213524 w 3298092"/>
              <a:gd name="connsiteY8" fmla="*/ 910583 h 1701836"/>
              <a:gd name="connsiteX9" fmla="*/ 3137289 w 3298092"/>
              <a:gd name="connsiteY9" fmla="*/ 213330 h 1701836"/>
              <a:gd name="connsiteX10" fmla="*/ 1676016 w 3298092"/>
              <a:gd name="connsiteY10" fmla="*/ 24703 h 1701836"/>
              <a:gd name="connsiteX11" fmla="*/ 432930 w 3298092"/>
              <a:gd name="connsiteY11" fmla="*/ 40589 h 1701836"/>
              <a:gd name="connsiteX0" fmla="*/ 432919 w 3298081"/>
              <a:gd name="connsiteY0" fmla="*/ 40589 h 1701836"/>
              <a:gd name="connsiteX1" fmla="*/ 27528 w 3298081"/>
              <a:gd name="connsiteY1" fmla="*/ 374221 h 1701836"/>
              <a:gd name="connsiteX2" fmla="*/ 111643 w 3298081"/>
              <a:gd name="connsiteY2" fmla="*/ 843778 h 1701836"/>
              <a:gd name="connsiteX3" fmla="*/ 716810 w 3298081"/>
              <a:gd name="connsiteY3" fmla="*/ 1016386 h 1701836"/>
              <a:gd name="connsiteX4" fmla="*/ 1520582 w 3298081"/>
              <a:gd name="connsiteY4" fmla="*/ 1195151 h 1701836"/>
              <a:gd name="connsiteX5" fmla="*/ 2225004 w 3298081"/>
              <a:gd name="connsiteY5" fmla="*/ 1701781 h 1701836"/>
              <a:gd name="connsiteX6" fmla="*/ 1984647 w 3298081"/>
              <a:gd name="connsiteY6" fmla="*/ 1226993 h 1701836"/>
              <a:gd name="connsiteX7" fmla="*/ 2620065 w 3298081"/>
              <a:gd name="connsiteY7" fmla="*/ 1090913 h 1701836"/>
              <a:gd name="connsiteX8" fmla="*/ 3213513 w 3298081"/>
              <a:gd name="connsiteY8" fmla="*/ 910583 h 1701836"/>
              <a:gd name="connsiteX9" fmla="*/ 3137278 w 3298081"/>
              <a:gd name="connsiteY9" fmla="*/ 213330 h 1701836"/>
              <a:gd name="connsiteX10" fmla="*/ 1676005 w 3298081"/>
              <a:gd name="connsiteY10" fmla="*/ 24703 h 1701836"/>
              <a:gd name="connsiteX11" fmla="*/ 432919 w 3298081"/>
              <a:gd name="connsiteY11" fmla="*/ 40589 h 1701836"/>
              <a:gd name="connsiteX0" fmla="*/ 413770 w 3278932"/>
              <a:gd name="connsiteY0" fmla="*/ 40589 h 1701836"/>
              <a:gd name="connsiteX1" fmla="*/ 8379 w 3278932"/>
              <a:gd name="connsiteY1" fmla="*/ 374221 h 1701836"/>
              <a:gd name="connsiteX2" fmla="*/ 183950 w 3278932"/>
              <a:gd name="connsiteY2" fmla="*/ 753088 h 1701836"/>
              <a:gd name="connsiteX3" fmla="*/ 697661 w 3278932"/>
              <a:gd name="connsiteY3" fmla="*/ 1016386 h 1701836"/>
              <a:gd name="connsiteX4" fmla="*/ 1501433 w 3278932"/>
              <a:gd name="connsiteY4" fmla="*/ 1195151 h 1701836"/>
              <a:gd name="connsiteX5" fmla="*/ 2205855 w 3278932"/>
              <a:gd name="connsiteY5" fmla="*/ 1701781 h 1701836"/>
              <a:gd name="connsiteX6" fmla="*/ 1965498 w 3278932"/>
              <a:gd name="connsiteY6" fmla="*/ 1226993 h 1701836"/>
              <a:gd name="connsiteX7" fmla="*/ 2600916 w 3278932"/>
              <a:gd name="connsiteY7" fmla="*/ 1090913 h 1701836"/>
              <a:gd name="connsiteX8" fmla="*/ 3194364 w 3278932"/>
              <a:gd name="connsiteY8" fmla="*/ 910583 h 1701836"/>
              <a:gd name="connsiteX9" fmla="*/ 3118129 w 3278932"/>
              <a:gd name="connsiteY9" fmla="*/ 213330 h 1701836"/>
              <a:gd name="connsiteX10" fmla="*/ 1656856 w 3278932"/>
              <a:gd name="connsiteY10" fmla="*/ 24703 h 1701836"/>
              <a:gd name="connsiteX11" fmla="*/ 413770 w 3278932"/>
              <a:gd name="connsiteY11" fmla="*/ 40589 h 1701836"/>
              <a:gd name="connsiteX0" fmla="*/ 290518 w 3273285"/>
              <a:gd name="connsiteY0" fmla="*/ 16867 h 1790882"/>
              <a:gd name="connsiteX1" fmla="*/ 2732 w 3273285"/>
              <a:gd name="connsiteY1" fmla="*/ 463267 h 1790882"/>
              <a:gd name="connsiteX2" fmla="*/ 178303 w 3273285"/>
              <a:gd name="connsiteY2" fmla="*/ 842134 h 1790882"/>
              <a:gd name="connsiteX3" fmla="*/ 692014 w 3273285"/>
              <a:gd name="connsiteY3" fmla="*/ 1105432 h 1790882"/>
              <a:gd name="connsiteX4" fmla="*/ 1495786 w 3273285"/>
              <a:gd name="connsiteY4" fmla="*/ 1284197 h 1790882"/>
              <a:gd name="connsiteX5" fmla="*/ 2200208 w 3273285"/>
              <a:gd name="connsiteY5" fmla="*/ 1790827 h 1790882"/>
              <a:gd name="connsiteX6" fmla="*/ 1959851 w 3273285"/>
              <a:gd name="connsiteY6" fmla="*/ 1316039 h 1790882"/>
              <a:gd name="connsiteX7" fmla="*/ 2595269 w 3273285"/>
              <a:gd name="connsiteY7" fmla="*/ 1179959 h 1790882"/>
              <a:gd name="connsiteX8" fmla="*/ 3188717 w 3273285"/>
              <a:gd name="connsiteY8" fmla="*/ 999629 h 1790882"/>
              <a:gd name="connsiteX9" fmla="*/ 3112482 w 3273285"/>
              <a:gd name="connsiteY9" fmla="*/ 302376 h 1790882"/>
              <a:gd name="connsiteX10" fmla="*/ 1651209 w 3273285"/>
              <a:gd name="connsiteY10" fmla="*/ 113749 h 1790882"/>
              <a:gd name="connsiteX11" fmla="*/ 290518 w 3273285"/>
              <a:gd name="connsiteY11" fmla="*/ 16867 h 1790882"/>
              <a:gd name="connsiteX0" fmla="*/ 252392 w 3235159"/>
              <a:gd name="connsiteY0" fmla="*/ 14878 h 1788893"/>
              <a:gd name="connsiteX1" fmla="*/ 4032 w 3235159"/>
              <a:gd name="connsiteY1" fmla="*/ 430231 h 1788893"/>
              <a:gd name="connsiteX2" fmla="*/ 140177 w 3235159"/>
              <a:gd name="connsiteY2" fmla="*/ 840145 h 1788893"/>
              <a:gd name="connsiteX3" fmla="*/ 653888 w 3235159"/>
              <a:gd name="connsiteY3" fmla="*/ 1103443 h 1788893"/>
              <a:gd name="connsiteX4" fmla="*/ 1457660 w 3235159"/>
              <a:gd name="connsiteY4" fmla="*/ 1282208 h 1788893"/>
              <a:gd name="connsiteX5" fmla="*/ 2162082 w 3235159"/>
              <a:gd name="connsiteY5" fmla="*/ 1788838 h 1788893"/>
              <a:gd name="connsiteX6" fmla="*/ 1921725 w 3235159"/>
              <a:gd name="connsiteY6" fmla="*/ 1314050 h 1788893"/>
              <a:gd name="connsiteX7" fmla="*/ 2557143 w 3235159"/>
              <a:gd name="connsiteY7" fmla="*/ 1177970 h 1788893"/>
              <a:gd name="connsiteX8" fmla="*/ 3150591 w 3235159"/>
              <a:gd name="connsiteY8" fmla="*/ 997640 h 1788893"/>
              <a:gd name="connsiteX9" fmla="*/ 3074356 w 3235159"/>
              <a:gd name="connsiteY9" fmla="*/ 300387 h 1788893"/>
              <a:gd name="connsiteX10" fmla="*/ 1613083 w 3235159"/>
              <a:gd name="connsiteY10" fmla="*/ 111760 h 1788893"/>
              <a:gd name="connsiteX11" fmla="*/ 252392 w 3235159"/>
              <a:gd name="connsiteY11" fmla="*/ 14878 h 1788893"/>
              <a:gd name="connsiteX0" fmla="*/ 252392 w 3235159"/>
              <a:gd name="connsiteY0" fmla="*/ 17244 h 1791259"/>
              <a:gd name="connsiteX1" fmla="*/ 4032 w 3235159"/>
              <a:gd name="connsiteY1" fmla="*/ 432597 h 1791259"/>
              <a:gd name="connsiteX2" fmla="*/ 140177 w 3235159"/>
              <a:gd name="connsiteY2" fmla="*/ 842511 h 1791259"/>
              <a:gd name="connsiteX3" fmla="*/ 653888 w 3235159"/>
              <a:gd name="connsiteY3" fmla="*/ 1105809 h 1791259"/>
              <a:gd name="connsiteX4" fmla="*/ 1457660 w 3235159"/>
              <a:gd name="connsiteY4" fmla="*/ 1284574 h 1791259"/>
              <a:gd name="connsiteX5" fmla="*/ 2162082 w 3235159"/>
              <a:gd name="connsiteY5" fmla="*/ 1791204 h 1791259"/>
              <a:gd name="connsiteX6" fmla="*/ 1921725 w 3235159"/>
              <a:gd name="connsiteY6" fmla="*/ 1316416 h 1791259"/>
              <a:gd name="connsiteX7" fmla="*/ 2557143 w 3235159"/>
              <a:gd name="connsiteY7" fmla="*/ 1180336 h 1791259"/>
              <a:gd name="connsiteX8" fmla="*/ 3150591 w 3235159"/>
              <a:gd name="connsiteY8" fmla="*/ 1000006 h 1791259"/>
              <a:gd name="connsiteX9" fmla="*/ 3074356 w 3235159"/>
              <a:gd name="connsiteY9" fmla="*/ 302753 h 1791259"/>
              <a:gd name="connsiteX10" fmla="*/ 1709053 w 3235159"/>
              <a:gd name="connsiteY10" fmla="*/ 100788 h 1791259"/>
              <a:gd name="connsiteX11" fmla="*/ 252392 w 3235159"/>
              <a:gd name="connsiteY11" fmla="*/ 17244 h 1791259"/>
              <a:gd name="connsiteX0" fmla="*/ 252974 w 3235741"/>
              <a:gd name="connsiteY0" fmla="*/ 17244 h 1791259"/>
              <a:gd name="connsiteX1" fmla="*/ 4614 w 3235741"/>
              <a:gd name="connsiteY1" fmla="*/ 432597 h 1791259"/>
              <a:gd name="connsiteX2" fmla="*/ 140759 w 3235741"/>
              <a:gd name="connsiteY2" fmla="*/ 842511 h 1791259"/>
              <a:gd name="connsiteX3" fmla="*/ 713293 w 3235741"/>
              <a:gd name="connsiteY3" fmla="*/ 972355 h 1791259"/>
              <a:gd name="connsiteX4" fmla="*/ 1458242 w 3235741"/>
              <a:gd name="connsiteY4" fmla="*/ 1284574 h 1791259"/>
              <a:gd name="connsiteX5" fmla="*/ 2162664 w 3235741"/>
              <a:gd name="connsiteY5" fmla="*/ 1791204 h 1791259"/>
              <a:gd name="connsiteX6" fmla="*/ 1922307 w 3235741"/>
              <a:gd name="connsiteY6" fmla="*/ 1316416 h 1791259"/>
              <a:gd name="connsiteX7" fmla="*/ 2557725 w 3235741"/>
              <a:gd name="connsiteY7" fmla="*/ 1180336 h 1791259"/>
              <a:gd name="connsiteX8" fmla="*/ 3151173 w 3235741"/>
              <a:gd name="connsiteY8" fmla="*/ 1000006 h 1791259"/>
              <a:gd name="connsiteX9" fmla="*/ 3074938 w 3235741"/>
              <a:gd name="connsiteY9" fmla="*/ 302753 h 1791259"/>
              <a:gd name="connsiteX10" fmla="*/ 1709635 w 3235741"/>
              <a:gd name="connsiteY10" fmla="*/ 100788 h 1791259"/>
              <a:gd name="connsiteX11" fmla="*/ 252974 w 3235741"/>
              <a:gd name="connsiteY11" fmla="*/ 17244 h 1791259"/>
              <a:gd name="connsiteX0" fmla="*/ 248777 w 3231544"/>
              <a:gd name="connsiteY0" fmla="*/ 17244 h 1791259"/>
              <a:gd name="connsiteX1" fmla="*/ 417 w 3231544"/>
              <a:gd name="connsiteY1" fmla="*/ 432597 h 1791259"/>
              <a:gd name="connsiteX2" fmla="*/ 204102 w 3231544"/>
              <a:gd name="connsiteY2" fmla="*/ 776876 h 1791259"/>
              <a:gd name="connsiteX3" fmla="*/ 709096 w 3231544"/>
              <a:gd name="connsiteY3" fmla="*/ 972355 h 1791259"/>
              <a:gd name="connsiteX4" fmla="*/ 1454045 w 3231544"/>
              <a:gd name="connsiteY4" fmla="*/ 1284574 h 1791259"/>
              <a:gd name="connsiteX5" fmla="*/ 2158467 w 3231544"/>
              <a:gd name="connsiteY5" fmla="*/ 1791204 h 1791259"/>
              <a:gd name="connsiteX6" fmla="*/ 1918110 w 3231544"/>
              <a:gd name="connsiteY6" fmla="*/ 1316416 h 1791259"/>
              <a:gd name="connsiteX7" fmla="*/ 2553528 w 3231544"/>
              <a:gd name="connsiteY7" fmla="*/ 1180336 h 1791259"/>
              <a:gd name="connsiteX8" fmla="*/ 3146976 w 3231544"/>
              <a:gd name="connsiteY8" fmla="*/ 1000006 h 1791259"/>
              <a:gd name="connsiteX9" fmla="*/ 3070741 w 3231544"/>
              <a:gd name="connsiteY9" fmla="*/ 302753 h 1791259"/>
              <a:gd name="connsiteX10" fmla="*/ 1705438 w 3231544"/>
              <a:gd name="connsiteY10" fmla="*/ 100788 h 1791259"/>
              <a:gd name="connsiteX11" fmla="*/ 248777 w 3231544"/>
              <a:gd name="connsiteY11" fmla="*/ 17244 h 1791259"/>
              <a:gd name="connsiteX0" fmla="*/ 249804 w 3232571"/>
              <a:gd name="connsiteY0" fmla="*/ 17244 h 1791259"/>
              <a:gd name="connsiteX1" fmla="*/ 1444 w 3232571"/>
              <a:gd name="connsiteY1" fmla="*/ 432597 h 1791259"/>
              <a:gd name="connsiteX2" fmla="*/ 205129 w 3232571"/>
              <a:gd name="connsiteY2" fmla="*/ 776876 h 1791259"/>
              <a:gd name="connsiteX3" fmla="*/ 1179292 w 3232571"/>
              <a:gd name="connsiteY3" fmla="*/ 1075889 h 1791259"/>
              <a:gd name="connsiteX4" fmla="*/ 1455072 w 3232571"/>
              <a:gd name="connsiteY4" fmla="*/ 1284574 h 1791259"/>
              <a:gd name="connsiteX5" fmla="*/ 2159494 w 3232571"/>
              <a:gd name="connsiteY5" fmla="*/ 1791204 h 1791259"/>
              <a:gd name="connsiteX6" fmla="*/ 1919137 w 3232571"/>
              <a:gd name="connsiteY6" fmla="*/ 1316416 h 1791259"/>
              <a:gd name="connsiteX7" fmla="*/ 2554555 w 3232571"/>
              <a:gd name="connsiteY7" fmla="*/ 1180336 h 1791259"/>
              <a:gd name="connsiteX8" fmla="*/ 3148003 w 3232571"/>
              <a:gd name="connsiteY8" fmla="*/ 1000006 h 1791259"/>
              <a:gd name="connsiteX9" fmla="*/ 3071768 w 3232571"/>
              <a:gd name="connsiteY9" fmla="*/ 302753 h 1791259"/>
              <a:gd name="connsiteX10" fmla="*/ 1706465 w 3232571"/>
              <a:gd name="connsiteY10" fmla="*/ 100788 h 1791259"/>
              <a:gd name="connsiteX11" fmla="*/ 249804 w 3232571"/>
              <a:gd name="connsiteY11" fmla="*/ 17244 h 1791259"/>
              <a:gd name="connsiteX0" fmla="*/ 249804 w 3232571"/>
              <a:gd name="connsiteY0" fmla="*/ 17244 h 1791209"/>
              <a:gd name="connsiteX1" fmla="*/ 1444 w 3232571"/>
              <a:gd name="connsiteY1" fmla="*/ 432597 h 1791209"/>
              <a:gd name="connsiteX2" fmla="*/ 205129 w 3232571"/>
              <a:gd name="connsiteY2" fmla="*/ 776876 h 1791209"/>
              <a:gd name="connsiteX3" fmla="*/ 1179292 w 3232571"/>
              <a:gd name="connsiteY3" fmla="*/ 1075889 h 1791209"/>
              <a:gd name="connsiteX4" fmla="*/ 1449575 w 3232571"/>
              <a:gd name="connsiteY4" fmla="*/ 1326245 h 1791209"/>
              <a:gd name="connsiteX5" fmla="*/ 2159494 w 3232571"/>
              <a:gd name="connsiteY5" fmla="*/ 1791204 h 1791209"/>
              <a:gd name="connsiteX6" fmla="*/ 1919137 w 3232571"/>
              <a:gd name="connsiteY6" fmla="*/ 1316416 h 1791209"/>
              <a:gd name="connsiteX7" fmla="*/ 2554555 w 3232571"/>
              <a:gd name="connsiteY7" fmla="*/ 1180336 h 1791209"/>
              <a:gd name="connsiteX8" fmla="*/ 3148003 w 3232571"/>
              <a:gd name="connsiteY8" fmla="*/ 1000006 h 1791209"/>
              <a:gd name="connsiteX9" fmla="*/ 3071768 w 3232571"/>
              <a:gd name="connsiteY9" fmla="*/ 302753 h 1791209"/>
              <a:gd name="connsiteX10" fmla="*/ 1706465 w 3232571"/>
              <a:gd name="connsiteY10" fmla="*/ 100788 h 1791209"/>
              <a:gd name="connsiteX11" fmla="*/ 249804 w 3232571"/>
              <a:gd name="connsiteY11" fmla="*/ 17244 h 1791209"/>
              <a:gd name="connsiteX0" fmla="*/ 249804 w 3232571"/>
              <a:gd name="connsiteY0" fmla="*/ 17244 h 1792057"/>
              <a:gd name="connsiteX1" fmla="*/ 1444 w 3232571"/>
              <a:gd name="connsiteY1" fmla="*/ 432597 h 1792057"/>
              <a:gd name="connsiteX2" fmla="*/ 205129 w 3232571"/>
              <a:gd name="connsiteY2" fmla="*/ 776876 h 1792057"/>
              <a:gd name="connsiteX3" fmla="*/ 1179292 w 3232571"/>
              <a:gd name="connsiteY3" fmla="*/ 1075889 h 1792057"/>
              <a:gd name="connsiteX4" fmla="*/ 1449575 w 3232571"/>
              <a:gd name="connsiteY4" fmla="*/ 1326245 h 1792057"/>
              <a:gd name="connsiteX5" fmla="*/ 2159494 w 3232571"/>
              <a:gd name="connsiteY5" fmla="*/ 1791204 h 1792057"/>
              <a:gd name="connsiteX6" fmla="*/ 1828351 w 3232571"/>
              <a:gd name="connsiteY6" fmla="*/ 1201200 h 1792057"/>
              <a:gd name="connsiteX7" fmla="*/ 2554555 w 3232571"/>
              <a:gd name="connsiteY7" fmla="*/ 1180336 h 1792057"/>
              <a:gd name="connsiteX8" fmla="*/ 3148003 w 3232571"/>
              <a:gd name="connsiteY8" fmla="*/ 1000006 h 1792057"/>
              <a:gd name="connsiteX9" fmla="*/ 3071768 w 3232571"/>
              <a:gd name="connsiteY9" fmla="*/ 302753 h 1792057"/>
              <a:gd name="connsiteX10" fmla="*/ 1706465 w 3232571"/>
              <a:gd name="connsiteY10" fmla="*/ 100788 h 1792057"/>
              <a:gd name="connsiteX11" fmla="*/ 249804 w 3232571"/>
              <a:gd name="connsiteY11" fmla="*/ 17244 h 1792057"/>
              <a:gd name="connsiteX0" fmla="*/ 248933 w 3231700"/>
              <a:gd name="connsiteY0" fmla="*/ 17244 h 1792098"/>
              <a:gd name="connsiteX1" fmla="*/ 573 w 3231700"/>
              <a:gd name="connsiteY1" fmla="*/ 432597 h 1792098"/>
              <a:gd name="connsiteX2" fmla="*/ 204258 w 3231700"/>
              <a:gd name="connsiteY2" fmla="*/ 776876 h 1792098"/>
              <a:gd name="connsiteX3" fmla="*/ 877278 w 3231700"/>
              <a:gd name="connsiteY3" fmla="*/ 970733 h 1792098"/>
              <a:gd name="connsiteX4" fmla="*/ 1448704 w 3231700"/>
              <a:gd name="connsiteY4" fmla="*/ 1326245 h 1792098"/>
              <a:gd name="connsiteX5" fmla="*/ 2158623 w 3231700"/>
              <a:gd name="connsiteY5" fmla="*/ 1791204 h 1792098"/>
              <a:gd name="connsiteX6" fmla="*/ 1827480 w 3231700"/>
              <a:gd name="connsiteY6" fmla="*/ 1201200 h 1792098"/>
              <a:gd name="connsiteX7" fmla="*/ 2553684 w 3231700"/>
              <a:gd name="connsiteY7" fmla="*/ 1180336 h 1792098"/>
              <a:gd name="connsiteX8" fmla="*/ 3147132 w 3231700"/>
              <a:gd name="connsiteY8" fmla="*/ 1000006 h 1792098"/>
              <a:gd name="connsiteX9" fmla="*/ 3070897 w 3231700"/>
              <a:gd name="connsiteY9" fmla="*/ 302753 h 1792098"/>
              <a:gd name="connsiteX10" fmla="*/ 1705594 w 3231700"/>
              <a:gd name="connsiteY10" fmla="*/ 100788 h 1792098"/>
              <a:gd name="connsiteX11" fmla="*/ 248933 w 3231700"/>
              <a:gd name="connsiteY11" fmla="*/ 17244 h 1792098"/>
              <a:gd name="connsiteX0" fmla="*/ 248933 w 3232124"/>
              <a:gd name="connsiteY0" fmla="*/ 17244 h 1792098"/>
              <a:gd name="connsiteX1" fmla="*/ 573 w 3232124"/>
              <a:gd name="connsiteY1" fmla="*/ 432597 h 1792098"/>
              <a:gd name="connsiteX2" fmla="*/ 204258 w 3232124"/>
              <a:gd name="connsiteY2" fmla="*/ 776876 h 1792098"/>
              <a:gd name="connsiteX3" fmla="*/ 877278 w 3232124"/>
              <a:gd name="connsiteY3" fmla="*/ 970733 h 1792098"/>
              <a:gd name="connsiteX4" fmla="*/ 1448704 w 3232124"/>
              <a:gd name="connsiteY4" fmla="*/ 1326245 h 1792098"/>
              <a:gd name="connsiteX5" fmla="*/ 2158623 w 3232124"/>
              <a:gd name="connsiteY5" fmla="*/ 1791204 h 1792098"/>
              <a:gd name="connsiteX6" fmla="*/ 1827480 w 3232124"/>
              <a:gd name="connsiteY6" fmla="*/ 1201200 h 1792098"/>
              <a:gd name="connsiteX7" fmla="*/ 2546891 w 3232124"/>
              <a:gd name="connsiteY7" fmla="*/ 1254147 h 1792098"/>
              <a:gd name="connsiteX8" fmla="*/ 3147132 w 3232124"/>
              <a:gd name="connsiteY8" fmla="*/ 1000006 h 1792098"/>
              <a:gd name="connsiteX9" fmla="*/ 3070897 w 3232124"/>
              <a:gd name="connsiteY9" fmla="*/ 302753 h 1792098"/>
              <a:gd name="connsiteX10" fmla="*/ 1705594 w 3232124"/>
              <a:gd name="connsiteY10" fmla="*/ 100788 h 1792098"/>
              <a:gd name="connsiteX11" fmla="*/ 248933 w 3232124"/>
              <a:gd name="connsiteY11" fmla="*/ 17244 h 1792098"/>
              <a:gd name="connsiteX0" fmla="*/ 248933 w 3169583"/>
              <a:gd name="connsiteY0" fmla="*/ 17244 h 1792098"/>
              <a:gd name="connsiteX1" fmla="*/ 573 w 3169583"/>
              <a:gd name="connsiteY1" fmla="*/ 432597 h 1792098"/>
              <a:gd name="connsiteX2" fmla="*/ 204258 w 3169583"/>
              <a:gd name="connsiteY2" fmla="*/ 776876 h 1792098"/>
              <a:gd name="connsiteX3" fmla="*/ 877278 w 3169583"/>
              <a:gd name="connsiteY3" fmla="*/ 970733 h 1792098"/>
              <a:gd name="connsiteX4" fmla="*/ 1448704 w 3169583"/>
              <a:gd name="connsiteY4" fmla="*/ 1326245 h 1792098"/>
              <a:gd name="connsiteX5" fmla="*/ 2158623 w 3169583"/>
              <a:gd name="connsiteY5" fmla="*/ 1791204 h 1792098"/>
              <a:gd name="connsiteX6" fmla="*/ 1827480 w 3169583"/>
              <a:gd name="connsiteY6" fmla="*/ 1201200 h 1792098"/>
              <a:gd name="connsiteX7" fmla="*/ 2546891 w 3169583"/>
              <a:gd name="connsiteY7" fmla="*/ 1254147 h 1792098"/>
              <a:gd name="connsiteX8" fmla="*/ 2959394 w 3169583"/>
              <a:gd name="connsiteY8" fmla="*/ 1017151 h 1792098"/>
              <a:gd name="connsiteX9" fmla="*/ 3070897 w 3169583"/>
              <a:gd name="connsiteY9" fmla="*/ 302753 h 1792098"/>
              <a:gd name="connsiteX10" fmla="*/ 1705594 w 3169583"/>
              <a:gd name="connsiteY10" fmla="*/ 100788 h 1792098"/>
              <a:gd name="connsiteX11" fmla="*/ 248933 w 3169583"/>
              <a:gd name="connsiteY11" fmla="*/ 17244 h 1792098"/>
              <a:gd name="connsiteX0" fmla="*/ 248933 w 3172656"/>
              <a:gd name="connsiteY0" fmla="*/ 17244 h 1792098"/>
              <a:gd name="connsiteX1" fmla="*/ 573 w 3172656"/>
              <a:gd name="connsiteY1" fmla="*/ 432597 h 1792098"/>
              <a:gd name="connsiteX2" fmla="*/ 204258 w 3172656"/>
              <a:gd name="connsiteY2" fmla="*/ 776876 h 1792098"/>
              <a:gd name="connsiteX3" fmla="*/ 877278 w 3172656"/>
              <a:gd name="connsiteY3" fmla="*/ 970733 h 1792098"/>
              <a:gd name="connsiteX4" fmla="*/ 1448704 w 3172656"/>
              <a:gd name="connsiteY4" fmla="*/ 1326245 h 1792098"/>
              <a:gd name="connsiteX5" fmla="*/ 2158623 w 3172656"/>
              <a:gd name="connsiteY5" fmla="*/ 1791204 h 1792098"/>
              <a:gd name="connsiteX6" fmla="*/ 1827480 w 3172656"/>
              <a:gd name="connsiteY6" fmla="*/ 1201200 h 1792098"/>
              <a:gd name="connsiteX7" fmla="*/ 2450609 w 3172656"/>
              <a:gd name="connsiteY7" fmla="*/ 1180602 h 1792098"/>
              <a:gd name="connsiteX8" fmla="*/ 2959394 w 3172656"/>
              <a:gd name="connsiteY8" fmla="*/ 1017151 h 1792098"/>
              <a:gd name="connsiteX9" fmla="*/ 3070897 w 3172656"/>
              <a:gd name="connsiteY9" fmla="*/ 302753 h 1792098"/>
              <a:gd name="connsiteX10" fmla="*/ 1705594 w 3172656"/>
              <a:gd name="connsiteY10" fmla="*/ 100788 h 1792098"/>
              <a:gd name="connsiteX11" fmla="*/ 248933 w 3172656"/>
              <a:gd name="connsiteY11" fmla="*/ 17244 h 1792098"/>
              <a:gd name="connsiteX0" fmla="*/ 248933 w 3172656"/>
              <a:gd name="connsiteY0" fmla="*/ 17244 h 1791332"/>
              <a:gd name="connsiteX1" fmla="*/ 573 w 3172656"/>
              <a:gd name="connsiteY1" fmla="*/ 432597 h 1791332"/>
              <a:gd name="connsiteX2" fmla="*/ 204258 w 3172656"/>
              <a:gd name="connsiteY2" fmla="*/ 776876 h 1791332"/>
              <a:gd name="connsiteX3" fmla="*/ 877278 w 3172656"/>
              <a:gd name="connsiteY3" fmla="*/ 970733 h 1791332"/>
              <a:gd name="connsiteX4" fmla="*/ 1425459 w 3172656"/>
              <a:gd name="connsiteY4" fmla="*/ 1145395 h 1791332"/>
              <a:gd name="connsiteX5" fmla="*/ 2158623 w 3172656"/>
              <a:gd name="connsiteY5" fmla="*/ 1791204 h 1791332"/>
              <a:gd name="connsiteX6" fmla="*/ 1827480 w 3172656"/>
              <a:gd name="connsiteY6" fmla="*/ 1201200 h 1791332"/>
              <a:gd name="connsiteX7" fmla="*/ 2450609 w 3172656"/>
              <a:gd name="connsiteY7" fmla="*/ 1180602 h 1791332"/>
              <a:gd name="connsiteX8" fmla="*/ 2959394 w 3172656"/>
              <a:gd name="connsiteY8" fmla="*/ 1017151 h 1791332"/>
              <a:gd name="connsiteX9" fmla="*/ 3070897 w 3172656"/>
              <a:gd name="connsiteY9" fmla="*/ 302753 h 1791332"/>
              <a:gd name="connsiteX10" fmla="*/ 1705594 w 3172656"/>
              <a:gd name="connsiteY10" fmla="*/ 100788 h 1791332"/>
              <a:gd name="connsiteX11" fmla="*/ 248933 w 3172656"/>
              <a:gd name="connsiteY11" fmla="*/ 17244 h 1791332"/>
              <a:gd name="connsiteX0" fmla="*/ 248933 w 3172656"/>
              <a:gd name="connsiteY0" fmla="*/ 17244 h 1791204"/>
              <a:gd name="connsiteX1" fmla="*/ 573 w 3172656"/>
              <a:gd name="connsiteY1" fmla="*/ 432597 h 1791204"/>
              <a:gd name="connsiteX2" fmla="*/ 204258 w 3172656"/>
              <a:gd name="connsiteY2" fmla="*/ 776876 h 1791204"/>
              <a:gd name="connsiteX3" fmla="*/ 877278 w 3172656"/>
              <a:gd name="connsiteY3" fmla="*/ 970733 h 1791204"/>
              <a:gd name="connsiteX4" fmla="*/ 1425459 w 3172656"/>
              <a:gd name="connsiteY4" fmla="*/ 1145395 h 1791204"/>
              <a:gd name="connsiteX5" fmla="*/ 2158623 w 3172656"/>
              <a:gd name="connsiteY5" fmla="*/ 1791204 h 1791204"/>
              <a:gd name="connsiteX6" fmla="*/ 1799051 w 3172656"/>
              <a:gd name="connsiteY6" fmla="*/ 1148906 h 1791204"/>
              <a:gd name="connsiteX7" fmla="*/ 2450609 w 3172656"/>
              <a:gd name="connsiteY7" fmla="*/ 1180602 h 1791204"/>
              <a:gd name="connsiteX8" fmla="*/ 2959394 w 3172656"/>
              <a:gd name="connsiteY8" fmla="*/ 1017151 h 1791204"/>
              <a:gd name="connsiteX9" fmla="*/ 3070897 w 3172656"/>
              <a:gd name="connsiteY9" fmla="*/ 302753 h 1791204"/>
              <a:gd name="connsiteX10" fmla="*/ 1705594 w 3172656"/>
              <a:gd name="connsiteY10" fmla="*/ 100788 h 1791204"/>
              <a:gd name="connsiteX11" fmla="*/ 248933 w 3172656"/>
              <a:gd name="connsiteY11" fmla="*/ 17244 h 1791204"/>
              <a:gd name="connsiteX0" fmla="*/ 248933 w 3167170"/>
              <a:gd name="connsiteY0" fmla="*/ 17244 h 1791204"/>
              <a:gd name="connsiteX1" fmla="*/ 573 w 3167170"/>
              <a:gd name="connsiteY1" fmla="*/ 432597 h 1791204"/>
              <a:gd name="connsiteX2" fmla="*/ 204258 w 3167170"/>
              <a:gd name="connsiteY2" fmla="*/ 776876 h 1791204"/>
              <a:gd name="connsiteX3" fmla="*/ 877278 w 3167170"/>
              <a:gd name="connsiteY3" fmla="*/ 970733 h 1791204"/>
              <a:gd name="connsiteX4" fmla="*/ 1425459 w 3167170"/>
              <a:gd name="connsiteY4" fmla="*/ 1145395 h 1791204"/>
              <a:gd name="connsiteX5" fmla="*/ 2158623 w 3167170"/>
              <a:gd name="connsiteY5" fmla="*/ 1791204 h 1791204"/>
              <a:gd name="connsiteX6" fmla="*/ 1799051 w 3167170"/>
              <a:gd name="connsiteY6" fmla="*/ 1148906 h 1791204"/>
              <a:gd name="connsiteX7" fmla="*/ 2625743 w 3167170"/>
              <a:gd name="connsiteY7" fmla="*/ 1192055 h 1791204"/>
              <a:gd name="connsiteX8" fmla="*/ 2959394 w 3167170"/>
              <a:gd name="connsiteY8" fmla="*/ 1017151 h 1791204"/>
              <a:gd name="connsiteX9" fmla="*/ 3070897 w 3167170"/>
              <a:gd name="connsiteY9" fmla="*/ 302753 h 1791204"/>
              <a:gd name="connsiteX10" fmla="*/ 1705594 w 3167170"/>
              <a:gd name="connsiteY10" fmla="*/ 100788 h 1791204"/>
              <a:gd name="connsiteX11" fmla="*/ 248933 w 3167170"/>
              <a:gd name="connsiteY11" fmla="*/ 17244 h 1791204"/>
              <a:gd name="connsiteX0" fmla="*/ 248933 w 3167170"/>
              <a:gd name="connsiteY0" fmla="*/ 17244 h 1791238"/>
              <a:gd name="connsiteX1" fmla="*/ 573 w 3167170"/>
              <a:gd name="connsiteY1" fmla="*/ 432597 h 1791238"/>
              <a:gd name="connsiteX2" fmla="*/ 204258 w 3167170"/>
              <a:gd name="connsiteY2" fmla="*/ 776876 h 1791238"/>
              <a:gd name="connsiteX3" fmla="*/ 877278 w 3167170"/>
              <a:gd name="connsiteY3" fmla="*/ 970733 h 1791238"/>
              <a:gd name="connsiteX4" fmla="*/ 1425459 w 3167170"/>
              <a:gd name="connsiteY4" fmla="*/ 1145395 h 1791238"/>
              <a:gd name="connsiteX5" fmla="*/ 2158623 w 3167170"/>
              <a:gd name="connsiteY5" fmla="*/ 1791204 h 1791238"/>
              <a:gd name="connsiteX6" fmla="*/ 1916342 w 3167170"/>
              <a:gd name="connsiteY6" fmla="*/ 1174789 h 1791238"/>
              <a:gd name="connsiteX7" fmla="*/ 2625743 w 3167170"/>
              <a:gd name="connsiteY7" fmla="*/ 1192055 h 1791238"/>
              <a:gd name="connsiteX8" fmla="*/ 2959394 w 3167170"/>
              <a:gd name="connsiteY8" fmla="*/ 1017151 h 1791238"/>
              <a:gd name="connsiteX9" fmla="*/ 3070897 w 3167170"/>
              <a:gd name="connsiteY9" fmla="*/ 302753 h 1791238"/>
              <a:gd name="connsiteX10" fmla="*/ 1705594 w 3167170"/>
              <a:gd name="connsiteY10" fmla="*/ 100788 h 1791238"/>
              <a:gd name="connsiteX11" fmla="*/ 248933 w 3167170"/>
              <a:gd name="connsiteY11" fmla="*/ 17244 h 1791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167170" h="1791238">
                <a:moveTo>
                  <a:pt x="248933" y="17244"/>
                </a:moveTo>
                <a:cubicBezTo>
                  <a:pt x="-35237" y="72546"/>
                  <a:pt x="8019" y="305992"/>
                  <a:pt x="573" y="432597"/>
                </a:cubicBezTo>
                <a:cubicBezTo>
                  <a:pt x="-6873" y="559202"/>
                  <a:pt x="58141" y="687187"/>
                  <a:pt x="204258" y="776876"/>
                </a:cubicBezTo>
                <a:cubicBezTo>
                  <a:pt x="350375" y="866565"/>
                  <a:pt x="673745" y="909313"/>
                  <a:pt x="877278" y="970733"/>
                </a:cubicBezTo>
                <a:cubicBezTo>
                  <a:pt x="1080811" y="1032153"/>
                  <a:pt x="1211902" y="1008650"/>
                  <a:pt x="1425459" y="1145395"/>
                </a:cubicBezTo>
                <a:cubicBezTo>
                  <a:pt x="1639016" y="1282140"/>
                  <a:pt x="2076809" y="1786305"/>
                  <a:pt x="2158623" y="1791204"/>
                </a:cubicBezTo>
                <a:cubicBezTo>
                  <a:pt x="2240437" y="1796103"/>
                  <a:pt x="1838489" y="1274647"/>
                  <a:pt x="1916342" y="1174789"/>
                </a:cubicBezTo>
                <a:cubicBezTo>
                  <a:pt x="1994195" y="1074931"/>
                  <a:pt x="2451901" y="1218328"/>
                  <a:pt x="2625743" y="1192055"/>
                </a:cubicBezTo>
                <a:cubicBezTo>
                  <a:pt x="2799585" y="1165782"/>
                  <a:pt x="2885202" y="1165368"/>
                  <a:pt x="2959394" y="1017151"/>
                </a:cubicBezTo>
                <a:cubicBezTo>
                  <a:pt x="3033586" y="868934"/>
                  <a:pt x="3311854" y="451034"/>
                  <a:pt x="3070897" y="302753"/>
                </a:cubicBezTo>
                <a:cubicBezTo>
                  <a:pt x="2829940" y="154472"/>
                  <a:pt x="2175921" y="148373"/>
                  <a:pt x="1705594" y="100788"/>
                </a:cubicBezTo>
                <a:cubicBezTo>
                  <a:pt x="1235267" y="53203"/>
                  <a:pt x="533103" y="-38058"/>
                  <a:pt x="248933" y="17244"/>
                </a:cubicBezTo>
                <a:close/>
              </a:path>
            </a:pathLst>
          </a:custGeom>
          <a:solidFill>
            <a:srgbClr val="FEF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7016" y="2536246"/>
            <a:ext cx="3650978" cy="2604121"/>
          </a:xfrm>
          <a:prstGeom prst="rect">
            <a:avLst/>
          </a:prstGeom>
        </p:spPr>
      </p:pic>
      <p:sp>
        <p:nvSpPr>
          <p:cNvPr id="9" name="手繪多邊形 8"/>
          <p:cNvSpPr/>
          <p:nvPr/>
        </p:nvSpPr>
        <p:spPr>
          <a:xfrm rot="653814" flipH="1">
            <a:off x="4434531" y="1484344"/>
            <a:ext cx="3339051" cy="1894917"/>
          </a:xfrm>
          <a:custGeom>
            <a:avLst/>
            <a:gdLst>
              <a:gd name="connsiteX0" fmla="*/ 370130 w 3169996"/>
              <a:gd name="connsiteY0" fmla="*/ 112891 h 1756629"/>
              <a:gd name="connsiteX1" fmla="*/ 73568 w 3169996"/>
              <a:gd name="connsiteY1" fmla="*/ 397096 h 1756629"/>
              <a:gd name="connsiteX2" fmla="*/ 48854 w 3169996"/>
              <a:gd name="connsiteY2" fmla="*/ 916080 h 1756629"/>
              <a:gd name="connsiteX3" fmla="*/ 654335 w 3169996"/>
              <a:gd name="connsiteY3" fmla="*/ 1175572 h 1756629"/>
              <a:gd name="connsiteX4" fmla="*/ 1346313 w 3169996"/>
              <a:gd name="connsiteY4" fmla="*/ 1286782 h 1756629"/>
              <a:gd name="connsiteX5" fmla="*/ 1655232 w 3169996"/>
              <a:gd name="connsiteY5" fmla="*/ 1756339 h 1756629"/>
              <a:gd name="connsiteX6" fmla="*/ 1630519 w 3169996"/>
              <a:gd name="connsiteY6" fmla="*/ 1212642 h 1756629"/>
              <a:gd name="connsiteX7" fmla="*/ 2557276 w 3169996"/>
              <a:gd name="connsiteY7" fmla="*/ 1163215 h 1756629"/>
              <a:gd name="connsiteX8" fmla="*/ 3100973 w 3169996"/>
              <a:gd name="connsiteY8" fmla="*/ 891366 h 1756629"/>
              <a:gd name="connsiteX9" fmla="*/ 3002119 w 3169996"/>
              <a:gd name="connsiteY9" fmla="*/ 187031 h 1756629"/>
              <a:gd name="connsiteX10" fmla="*/ 1655232 w 3169996"/>
              <a:gd name="connsiteY10" fmla="*/ 1680 h 1756629"/>
              <a:gd name="connsiteX11" fmla="*/ 370130 w 3169996"/>
              <a:gd name="connsiteY11" fmla="*/ 112891 h 1756629"/>
              <a:gd name="connsiteX0" fmla="*/ 432930 w 3232796"/>
              <a:gd name="connsiteY0" fmla="*/ 113103 h 1756841"/>
              <a:gd name="connsiteX1" fmla="*/ 27539 w 3232796"/>
              <a:gd name="connsiteY1" fmla="*/ 446735 h 1756841"/>
              <a:gd name="connsiteX2" fmla="*/ 111654 w 3232796"/>
              <a:gd name="connsiteY2" fmla="*/ 916292 h 1756841"/>
              <a:gd name="connsiteX3" fmla="*/ 717135 w 3232796"/>
              <a:gd name="connsiteY3" fmla="*/ 1175784 h 1756841"/>
              <a:gd name="connsiteX4" fmla="*/ 1409113 w 3232796"/>
              <a:gd name="connsiteY4" fmla="*/ 1286994 h 1756841"/>
              <a:gd name="connsiteX5" fmla="*/ 1718032 w 3232796"/>
              <a:gd name="connsiteY5" fmla="*/ 1756551 h 1756841"/>
              <a:gd name="connsiteX6" fmla="*/ 1693319 w 3232796"/>
              <a:gd name="connsiteY6" fmla="*/ 1212854 h 1756841"/>
              <a:gd name="connsiteX7" fmla="*/ 2620076 w 3232796"/>
              <a:gd name="connsiteY7" fmla="*/ 1163427 h 1756841"/>
              <a:gd name="connsiteX8" fmla="*/ 3163773 w 3232796"/>
              <a:gd name="connsiteY8" fmla="*/ 891578 h 1756841"/>
              <a:gd name="connsiteX9" fmla="*/ 3064919 w 3232796"/>
              <a:gd name="connsiteY9" fmla="*/ 187243 h 1756841"/>
              <a:gd name="connsiteX10" fmla="*/ 1718032 w 3232796"/>
              <a:gd name="connsiteY10" fmla="*/ 1892 h 1756841"/>
              <a:gd name="connsiteX11" fmla="*/ 432930 w 3232796"/>
              <a:gd name="connsiteY11" fmla="*/ 113103 h 1756841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1718032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34675 h 1678197"/>
              <a:gd name="connsiteX1" fmla="*/ 27539 w 3232796"/>
              <a:gd name="connsiteY1" fmla="*/ 368307 h 1678197"/>
              <a:gd name="connsiteX2" fmla="*/ 111654 w 3232796"/>
              <a:gd name="connsiteY2" fmla="*/ 837864 h 1678197"/>
              <a:gd name="connsiteX3" fmla="*/ 717135 w 3232796"/>
              <a:gd name="connsiteY3" fmla="*/ 1097356 h 1678197"/>
              <a:gd name="connsiteX4" fmla="*/ 1409113 w 3232796"/>
              <a:gd name="connsiteY4" fmla="*/ 1208566 h 1678197"/>
              <a:gd name="connsiteX5" fmla="*/ 1718032 w 3232796"/>
              <a:gd name="connsiteY5" fmla="*/ 1678123 h 1678197"/>
              <a:gd name="connsiteX6" fmla="*/ 1826332 w 3232796"/>
              <a:gd name="connsiteY6" fmla="*/ 1171496 h 1678197"/>
              <a:gd name="connsiteX7" fmla="*/ 2620076 w 3232796"/>
              <a:gd name="connsiteY7" fmla="*/ 1084999 h 1678197"/>
              <a:gd name="connsiteX8" fmla="*/ 3163773 w 3232796"/>
              <a:gd name="connsiteY8" fmla="*/ 813150 h 1678197"/>
              <a:gd name="connsiteX9" fmla="*/ 3064919 w 3232796"/>
              <a:gd name="connsiteY9" fmla="*/ 108815 h 1678197"/>
              <a:gd name="connsiteX10" fmla="*/ 1676016 w 3232796"/>
              <a:gd name="connsiteY10" fmla="*/ 18789 h 1678197"/>
              <a:gd name="connsiteX11" fmla="*/ 432930 w 3232796"/>
              <a:gd name="connsiteY11" fmla="*/ 34675 h 1678197"/>
              <a:gd name="connsiteX0" fmla="*/ 432930 w 3276014"/>
              <a:gd name="connsiteY0" fmla="*/ 40589 h 1684111"/>
              <a:gd name="connsiteX1" fmla="*/ 27539 w 3276014"/>
              <a:gd name="connsiteY1" fmla="*/ 374221 h 1684111"/>
              <a:gd name="connsiteX2" fmla="*/ 111654 w 3276014"/>
              <a:gd name="connsiteY2" fmla="*/ 843778 h 1684111"/>
              <a:gd name="connsiteX3" fmla="*/ 717135 w 3276014"/>
              <a:gd name="connsiteY3" fmla="*/ 1103270 h 1684111"/>
              <a:gd name="connsiteX4" fmla="*/ 1409113 w 3276014"/>
              <a:gd name="connsiteY4" fmla="*/ 1214480 h 1684111"/>
              <a:gd name="connsiteX5" fmla="*/ 1718032 w 3276014"/>
              <a:gd name="connsiteY5" fmla="*/ 1684037 h 1684111"/>
              <a:gd name="connsiteX6" fmla="*/ 1826332 w 3276014"/>
              <a:gd name="connsiteY6" fmla="*/ 1177410 h 1684111"/>
              <a:gd name="connsiteX7" fmla="*/ 2620076 w 3276014"/>
              <a:gd name="connsiteY7" fmla="*/ 1090913 h 1684111"/>
              <a:gd name="connsiteX8" fmla="*/ 3163773 w 3276014"/>
              <a:gd name="connsiteY8" fmla="*/ 819064 h 1684111"/>
              <a:gd name="connsiteX9" fmla="*/ 3137289 w 3276014"/>
              <a:gd name="connsiteY9" fmla="*/ 213330 h 1684111"/>
              <a:gd name="connsiteX10" fmla="*/ 1676016 w 3276014"/>
              <a:gd name="connsiteY10" fmla="*/ 24703 h 1684111"/>
              <a:gd name="connsiteX11" fmla="*/ 432930 w 3276014"/>
              <a:gd name="connsiteY11" fmla="*/ 40589 h 1684111"/>
              <a:gd name="connsiteX0" fmla="*/ 432930 w 3298092"/>
              <a:gd name="connsiteY0" fmla="*/ 40589 h 1684111"/>
              <a:gd name="connsiteX1" fmla="*/ 27539 w 3298092"/>
              <a:gd name="connsiteY1" fmla="*/ 374221 h 1684111"/>
              <a:gd name="connsiteX2" fmla="*/ 111654 w 3298092"/>
              <a:gd name="connsiteY2" fmla="*/ 843778 h 1684111"/>
              <a:gd name="connsiteX3" fmla="*/ 717135 w 3298092"/>
              <a:gd name="connsiteY3" fmla="*/ 1103270 h 1684111"/>
              <a:gd name="connsiteX4" fmla="*/ 1409113 w 3298092"/>
              <a:gd name="connsiteY4" fmla="*/ 1214480 h 1684111"/>
              <a:gd name="connsiteX5" fmla="*/ 1718032 w 3298092"/>
              <a:gd name="connsiteY5" fmla="*/ 1684037 h 1684111"/>
              <a:gd name="connsiteX6" fmla="*/ 1826332 w 3298092"/>
              <a:gd name="connsiteY6" fmla="*/ 1177410 h 1684111"/>
              <a:gd name="connsiteX7" fmla="*/ 2620076 w 3298092"/>
              <a:gd name="connsiteY7" fmla="*/ 1090913 h 1684111"/>
              <a:gd name="connsiteX8" fmla="*/ 3213524 w 3298092"/>
              <a:gd name="connsiteY8" fmla="*/ 910583 h 1684111"/>
              <a:gd name="connsiteX9" fmla="*/ 3137289 w 3298092"/>
              <a:gd name="connsiteY9" fmla="*/ 213330 h 1684111"/>
              <a:gd name="connsiteX10" fmla="*/ 1676016 w 3298092"/>
              <a:gd name="connsiteY10" fmla="*/ 24703 h 1684111"/>
              <a:gd name="connsiteX11" fmla="*/ 432930 w 3298092"/>
              <a:gd name="connsiteY11" fmla="*/ 40589 h 1684111"/>
              <a:gd name="connsiteX0" fmla="*/ 432930 w 3298092"/>
              <a:gd name="connsiteY0" fmla="*/ 40589 h 1803419"/>
              <a:gd name="connsiteX1" fmla="*/ 27539 w 3298092"/>
              <a:gd name="connsiteY1" fmla="*/ 374221 h 1803419"/>
              <a:gd name="connsiteX2" fmla="*/ 111654 w 3298092"/>
              <a:gd name="connsiteY2" fmla="*/ 843778 h 1803419"/>
              <a:gd name="connsiteX3" fmla="*/ 717135 w 3298092"/>
              <a:gd name="connsiteY3" fmla="*/ 1103270 h 1803419"/>
              <a:gd name="connsiteX4" fmla="*/ 1409113 w 3298092"/>
              <a:gd name="connsiteY4" fmla="*/ 1214480 h 1803419"/>
              <a:gd name="connsiteX5" fmla="*/ 2064410 w 3298092"/>
              <a:gd name="connsiteY5" fmla="*/ 1803360 h 1803419"/>
              <a:gd name="connsiteX6" fmla="*/ 1826332 w 3298092"/>
              <a:gd name="connsiteY6" fmla="*/ 1177410 h 1803419"/>
              <a:gd name="connsiteX7" fmla="*/ 2620076 w 3298092"/>
              <a:gd name="connsiteY7" fmla="*/ 1090913 h 1803419"/>
              <a:gd name="connsiteX8" fmla="*/ 3213524 w 3298092"/>
              <a:gd name="connsiteY8" fmla="*/ 910583 h 1803419"/>
              <a:gd name="connsiteX9" fmla="*/ 3137289 w 3298092"/>
              <a:gd name="connsiteY9" fmla="*/ 213330 h 1803419"/>
              <a:gd name="connsiteX10" fmla="*/ 1676016 w 3298092"/>
              <a:gd name="connsiteY10" fmla="*/ 24703 h 1803419"/>
              <a:gd name="connsiteX11" fmla="*/ 432930 w 3298092"/>
              <a:gd name="connsiteY11" fmla="*/ 40589 h 1803419"/>
              <a:gd name="connsiteX0" fmla="*/ 432930 w 3298092"/>
              <a:gd name="connsiteY0" fmla="*/ 40589 h 1803367"/>
              <a:gd name="connsiteX1" fmla="*/ 27539 w 3298092"/>
              <a:gd name="connsiteY1" fmla="*/ 374221 h 1803367"/>
              <a:gd name="connsiteX2" fmla="*/ 111654 w 3298092"/>
              <a:gd name="connsiteY2" fmla="*/ 843778 h 1803367"/>
              <a:gd name="connsiteX3" fmla="*/ 717135 w 3298092"/>
              <a:gd name="connsiteY3" fmla="*/ 1103270 h 1803367"/>
              <a:gd name="connsiteX4" fmla="*/ 1409113 w 3298092"/>
              <a:gd name="connsiteY4" fmla="*/ 1214480 h 1803367"/>
              <a:gd name="connsiteX5" fmla="*/ 2064410 w 3298092"/>
              <a:gd name="connsiteY5" fmla="*/ 1803360 h 1803367"/>
              <a:gd name="connsiteX6" fmla="*/ 1984658 w 3298092"/>
              <a:gd name="connsiteY6" fmla="*/ 1226993 h 1803367"/>
              <a:gd name="connsiteX7" fmla="*/ 2620076 w 3298092"/>
              <a:gd name="connsiteY7" fmla="*/ 1090913 h 1803367"/>
              <a:gd name="connsiteX8" fmla="*/ 3213524 w 3298092"/>
              <a:gd name="connsiteY8" fmla="*/ 910583 h 1803367"/>
              <a:gd name="connsiteX9" fmla="*/ 3137289 w 3298092"/>
              <a:gd name="connsiteY9" fmla="*/ 213330 h 1803367"/>
              <a:gd name="connsiteX10" fmla="*/ 1676016 w 3298092"/>
              <a:gd name="connsiteY10" fmla="*/ 24703 h 1803367"/>
              <a:gd name="connsiteX11" fmla="*/ 432930 w 3298092"/>
              <a:gd name="connsiteY11" fmla="*/ 40589 h 1803367"/>
              <a:gd name="connsiteX0" fmla="*/ 432930 w 3298092"/>
              <a:gd name="connsiteY0" fmla="*/ 40589 h 1701789"/>
              <a:gd name="connsiteX1" fmla="*/ 27539 w 3298092"/>
              <a:gd name="connsiteY1" fmla="*/ 374221 h 1701789"/>
              <a:gd name="connsiteX2" fmla="*/ 111654 w 3298092"/>
              <a:gd name="connsiteY2" fmla="*/ 843778 h 1701789"/>
              <a:gd name="connsiteX3" fmla="*/ 717135 w 3298092"/>
              <a:gd name="connsiteY3" fmla="*/ 1103270 h 1701789"/>
              <a:gd name="connsiteX4" fmla="*/ 1409113 w 3298092"/>
              <a:gd name="connsiteY4" fmla="*/ 1214480 h 1701789"/>
              <a:gd name="connsiteX5" fmla="*/ 2225015 w 3298092"/>
              <a:gd name="connsiteY5" fmla="*/ 1701781 h 1701789"/>
              <a:gd name="connsiteX6" fmla="*/ 1984658 w 3298092"/>
              <a:gd name="connsiteY6" fmla="*/ 1226993 h 1701789"/>
              <a:gd name="connsiteX7" fmla="*/ 2620076 w 3298092"/>
              <a:gd name="connsiteY7" fmla="*/ 1090913 h 1701789"/>
              <a:gd name="connsiteX8" fmla="*/ 3213524 w 3298092"/>
              <a:gd name="connsiteY8" fmla="*/ 910583 h 1701789"/>
              <a:gd name="connsiteX9" fmla="*/ 3137289 w 3298092"/>
              <a:gd name="connsiteY9" fmla="*/ 213330 h 1701789"/>
              <a:gd name="connsiteX10" fmla="*/ 1676016 w 3298092"/>
              <a:gd name="connsiteY10" fmla="*/ 24703 h 1701789"/>
              <a:gd name="connsiteX11" fmla="*/ 432930 w 3298092"/>
              <a:gd name="connsiteY11" fmla="*/ 40589 h 1701789"/>
              <a:gd name="connsiteX0" fmla="*/ 432930 w 3298092"/>
              <a:gd name="connsiteY0" fmla="*/ 40589 h 1701836"/>
              <a:gd name="connsiteX1" fmla="*/ 27539 w 3298092"/>
              <a:gd name="connsiteY1" fmla="*/ 374221 h 1701836"/>
              <a:gd name="connsiteX2" fmla="*/ 111654 w 3298092"/>
              <a:gd name="connsiteY2" fmla="*/ 843778 h 1701836"/>
              <a:gd name="connsiteX3" fmla="*/ 717135 w 3298092"/>
              <a:gd name="connsiteY3" fmla="*/ 1103270 h 1701836"/>
              <a:gd name="connsiteX4" fmla="*/ 1520593 w 3298092"/>
              <a:gd name="connsiteY4" fmla="*/ 1195151 h 1701836"/>
              <a:gd name="connsiteX5" fmla="*/ 2225015 w 3298092"/>
              <a:gd name="connsiteY5" fmla="*/ 1701781 h 1701836"/>
              <a:gd name="connsiteX6" fmla="*/ 1984658 w 3298092"/>
              <a:gd name="connsiteY6" fmla="*/ 1226993 h 1701836"/>
              <a:gd name="connsiteX7" fmla="*/ 2620076 w 3298092"/>
              <a:gd name="connsiteY7" fmla="*/ 1090913 h 1701836"/>
              <a:gd name="connsiteX8" fmla="*/ 3213524 w 3298092"/>
              <a:gd name="connsiteY8" fmla="*/ 910583 h 1701836"/>
              <a:gd name="connsiteX9" fmla="*/ 3137289 w 3298092"/>
              <a:gd name="connsiteY9" fmla="*/ 213330 h 1701836"/>
              <a:gd name="connsiteX10" fmla="*/ 1676016 w 3298092"/>
              <a:gd name="connsiteY10" fmla="*/ 24703 h 1701836"/>
              <a:gd name="connsiteX11" fmla="*/ 432930 w 3298092"/>
              <a:gd name="connsiteY11" fmla="*/ 40589 h 1701836"/>
              <a:gd name="connsiteX0" fmla="*/ 432919 w 3298081"/>
              <a:gd name="connsiteY0" fmla="*/ 40589 h 1701836"/>
              <a:gd name="connsiteX1" fmla="*/ 27528 w 3298081"/>
              <a:gd name="connsiteY1" fmla="*/ 374221 h 1701836"/>
              <a:gd name="connsiteX2" fmla="*/ 111643 w 3298081"/>
              <a:gd name="connsiteY2" fmla="*/ 843778 h 1701836"/>
              <a:gd name="connsiteX3" fmla="*/ 716810 w 3298081"/>
              <a:gd name="connsiteY3" fmla="*/ 1016386 h 1701836"/>
              <a:gd name="connsiteX4" fmla="*/ 1520582 w 3298081"/>
              <a:gd name="connsiteY4" fmla="*/ 1195151 h 1701836"/>
              <a:gd name="connsiteX5" fmla="*/ 2225004 w 3298081"/>
              <a:gd name="connsiteY5" fmla="*/ 1701781 h 1701836"/>
              <a:gd name="connsiteX6" fmla="*/ 1984647 w 3298081"/>
              <a:gd name="connsiteY6" fmla="*/ 1226993 h 1701836"/>
              <a:gd name="connsiteX7" fmla="*/ 2620065 w 3298081"/>
              <a:gd name="connsiteY7" fmla="*/ 1090913 h 1701836"/>
              <a:gd name="connsiteX8" fmla="*/ 3213513 w 3298081"/>
              <a:gd name="connsiteY8" fmla="*/ 910583 h 1701836"/>
              <a:gd name="connsiteX9" fmla="*/ 3137278 w 3298081"/>
              <a:gd name="connsiteY9" fmla="*/ 213330 h 1701836"/>
              <a:gd name="connsiteX10" fmla="*/ 1676005 w 3298081"/>
              <a:gd name="connsiteY10" fmla="*/ 24703 h 1701836"/>
              <a:gd name="connsiteX11" fmla="*/ 432919 w 3298081"/>
              <a:gd name="connsiteY11" fmla="*/ 40589 h 1701836"/>
              <a:gd name="connsiteX0" fmla="*/ 413770 w 3278932"/>
              <a:gd name="connsiteY0" fmla="*/ 40589 h 1701836"/>
              <a:gd name="connsiteX1" fmla="*/ 8379 w 3278932"/>
              <a:gd name="connsiteY1" fmla="*/ 374221 h 1701836"/>
              <a:gd name="connsiteX2" fmla="*/ 183950 w 3278932"/>
              <a:gd name="connsiteY2" fmla="*/ 753088 h 1701836"/>
              <a:gd name="connsiteX3" fmla="*/ 697661 w 3278932"/>
              <a:gd name="connsiteY3" fmla="*/ 1016386 h 1701836"/>
              <a:gd name="connsiteX4" fmla="*/ 1501433 w 3278932"/>
              <a:gd name="connsiteY4" fmla="*/ 1195151 h 1701836"/>
              <a:gd name="connsiteX5" fmla="*/ 2205855 w 3278932"/>
              <a:gd name="connsiteY5" fmla="*/ 1701781 h 1701836"/>
              <a:gd name="connsiteX6" fmla="*/ 1965498 w 3278932"/>
              <a:gd name="connsiteY6" fmla="*/ 1226993 h 1701836"/>
              <a:gd name="connsiteX7" fmla="*/ 2600916 w 3278932"/>
              <a:gd name="connsiteY7" fmla="*/ 1090913 h 1701836"/>
              <a:gd name="connsiteX8" fmla="*/ 3194364 w 3278932"/>
              <a:gd name="connsiteY8" fmla="*/ 910583 h 1701836"/>
              <a:gd name="connsiteX9" fmla="*/ 3118129 w 3278932"/>
              <a:gd name="connsiteY9" fmla="*/ 213330 h 1701836"/>
              <a:gd name="connsiteX10" fmla="*/ 1656856 w 3278932"/>
              <a:gd name="connsiteY10" fmla="*/ 24703 h 1701836"/>
              <a:gd name="connsiteX11" fmla="*/ 413770 w 3278932"/>
              <a:gd name="connsiteY11" fmla="*/ 40589 h 1701836"/>
              <a:gd name="connsiteX0" fmla="*/ 290518 w 3273285"/>
              <a:gd name="connsiteY0" fmla="*/ 16867 h 1790882"/>
              <a:gd name="connsiteX1" fmla="*/ 2732 w 3273285"/>
              <a:gd name="connsiteY1" fmla="*/ 463267 h 1790882"/>
              <a:gd name="connsiteX2" fmla="*/ 178303 w 3273285"/>
              <a:gd name="connsiteY2" fmla="*/ 842134 h 1790882"/>
              <a:gd name="connsiteX3" fmla="*/ 692014 w 3273285"/>
              <a:gd name="connsiteY3" fmla="*/ 1105432 h 1790882"/>
              <a:gd name="connsiteX4" fmla="*/ 1495786 w 3273285"/>
              <a:gd name="connsiteY4" fmla="*/ 1284197 h 1790882"/>
              <a:gd name="connsiteX5" fmla="*/ 2200208 w 3273285"/>
              <a:gd name="connsiteY5" fmla="*/ 1790827 h 1790882"/>
              <a:gd name="connsiteX6" fmla="*/ 1959851 w 3273285"/>
              <a:gd name="connsiteY6" fmla="*/ 1316039 h 1790882"/>
              <a:gd name="connsiteX7" fmla="*/ 2595269 w 3273285"/>
              <a:gd name="connsiteY7" fmla="*/ 1179959 h 1790882"/>
              <a:gd name="connsiteX8" fmla="*/ 3188717 w 3273285"/>
              <a:gd name="connsiteY8" fmla="*/ 999629 h 1790882"/>
              <a:gd name="connsiteX9" fmla="*/ 3112482 w 3273285"/>
              <a:gd name="connsiteY9" fmla="*/ 302376 h 1790882"/>
              <a:gd name="connsiteX10" fmla="*/ 1651209 w 3273285"/>
              <a:gd name="connsiteY10" fmla="*/ 113749 h 1790882"/>
              <a:gd name="connsiteX11" fmla="*/ 290518 w 3273285"/>
              <a:gd name="connsiteY11" fmla="*/ 16867 h 1790882"/>
              <a:gd name="connsiteX0" fmla="*/ 252392 w 3235159"/>
              <a:gd name="connsiteY0" fmla="*/ 14878 h 1788893"/>
              <a:gd name="connsiteX1" fmla="*/ 4032 w 3235159"/>
              <a:gd name="connsiteY1" fmla="*/ 430231 h 1788893"/>
              <a:gd name="connsiteX2" fmla="*/ 140177 w 3235159"/>
              <a:gd name="connsiteY2" fmla="*/ 840145 h 1788893"/>
              <a:gd name="connsiteX3" fmla="*/ 653888 w 3235159"/>
              <a:gd name="connsiteY3" fmla="*/ 1103443 h 1788893"/>
              <a:gd name="connsiteX4" fmla="*/ 1457660 w 3235159"/>
              <a:gd name="connsiteY4" fmla="*/ 1282208 h 1788893"/>
              <a:gd name="connsiteX5" fmla="*/ 2162082 w 3235159"/>
              <a:gd name="connsiteY5" fmla="*/ 1788838 h 1788893"/>
              <a:gd name="connsiteX6" fmla="*/ 1921725 w 3235159"/>
              <a:gd name="connsiteY6" fmla="*/ 1314050 h 1788893"/>
              <a:gd name="connsiteX7" fmla="*/ 2557143 w 3235159"/>
              <a:gd name="connsiteY7" fmla="*/ 1177970 h 1788893"/>
              <a:gd name="connsiteX8" fmla="*/ 3150591 w 3235159"/>
              <a:gd name="connsiteY8" fmla="*/ 997640 h 1788893"/>
              <a:gd name="connsiteX9" fmla="*/ 3074356 w 3235159"/>
              <a:gd name="connsiteY9" fmla="*/ 300387 h 1788893"/>
              <a:gd name="connsiteX10" fmla="*/ 1613083 w 3235159"/>
              <a:gd name="connsiteY10" fmla="*/ 111760 h 1788893"/>
              <a:gd name="connsiteX11" fmla="*/ 252392 w 3235159"/>
              <a:gd name="connsiteY11" fmla="*/ 14878 h 1788893"/>
              <a:gd name="connsiteX0" fmla="*/ 252392 w 3235159"/>
              <a:gd name="connsiteY0" fmla="*/ 17244 h 1791259"/>
              <a:gd name="connsiteX1" fmla="*/ 4032 w 3235159"/>
              <a:gd name="connsiteY1" fmla="*/ 432597 h 1791259"/>
              <a:gd name="connsiteX2" fmla="*/ 140177 w 3235159"/>
              <a:gd name="connsiteY2" fmla="*/ 842511 h 1791259"/>
              <a:gd name="connsiteX3" fmla="*/ 653888 w 3235159"/>
              <a:gd name="connsiteY3" fmla="*/ 1105809 h 1791259"/>
              <a:gd name="connsiteX4" fmla="*/ 1457660 w 3235159"/>
              <a:gd name="connsiteY4" fmla="*/ 1284574 h 1791259"/>
              <a:gd name="connsiteX5" fmla="*/ 2162082 w 3235159"/>
              <a:gd name="connsiteY5" fmla="*/ 1791204 h 1791259"/>
              <a:gd name="connsiteX6" fmla="*/ 1921725 w 3235159"/>
              <a:gd name="connsiteY6" fmla="*/ 1316416 h 1791259"/>
              <a:gd name="connsiteX7" fmla="*/ 2557143 w 3235159"/>
              <a:gd name="connsiteY7" fmla="*/ 1180336 h 1791259"/>
              <a:gd name="connsiteX8" fmla="*/ 3150591 w 3235159"/>
              <a:gd name="connsiteY8" fmla="*/ 1000006 h 1791259"/>
              <a:gd name="connsiteX9" fmla="*/ 3074356 w 3235159"/>
              <a:gd name="connsiteY9" fmla="*/ 302753 h 1791259"/>
              <a:gd name="connsiteX10" fmla="*/ 1709053 w 3235159"/>
              <a:gd name="connsiteY10" fmla="*/ 100788 h 1791259"/>
              <a:gd name="connsiteX11" fmla="*/ 252392 w 3235159"/>
              <a:gd name="connsiteY11" fmla="*/ 17244 h 1791259"/>
              <a:gd name="connsiteX0" fmla="*/ 252974 w 3235741"/>
              <a:gd name="connsiteY0" fmla="*/ 17244 h 1791259"/>
              <a:gd name="connsiteX1" fmla="*/ 4614 w 3235741"/>
              <a:gd name="connsiteY1" fmla="*/ 432597 h 1791259"/>
              <a:gd name="connsiteX2" fmla="*/ 140759 w 3235741"/>
              <a:gd name="connsiteY2" fmla="*/ 842511 h 1791259"/>
              <a:gd name="connsiteX3" fmla="*/ 713293 w 3235741"/>
              <a:gd name="connsiteY3" fmla="*/ 972355 h 1791259"/>
              <a:gd name="connsiteX4" fmla="*/ 1458242 w 3235741"/>
              <a:gd name="connsiteY4" fmla="*/ 1284574 h 1791259"/>
              <a:gd name="connsiteX5" fmla="*/ 2162664 w 3235741"/>
              <a:gd name="connsiteY5" fmla="*/ 1791204 h 1791259"/>
              <a:gd name="connsiteX6" fmla="*/ 1922307 w 3235741"/>
              <a:gd name="connsiteY6" fmla="*/ 1316416 h 1791259"/>
              <a:gd name="connsiteX7" fmla="*/ 2557725 w 3235741"/>
              <a:gd name="connsiteY7" fmla="*/ 1180336 h 1791259"/>
              <a:gd name="connsiteX8" fmla="*/ 3151173 w 3235741"/>
              <a:gd name="connsiteY8" fmla="*/ 1000006 h 1791259"/>
              <a:gd name="connsiteX9" fmla="*/ 3074938 w 3235741"/>
              <a:gd name="connsiteY9" fmla="*/ 302753 h 1791259"/>
              <a:gd name="connsiteX10" fmla="*/ 1709635 w 3235741"/>
              <a:gd name="connsiteY10" fmla="*/ 100788 h 1791259"/>
              <a:gd name="connsiteX11" fmla="*/ 252974 w 3235741"/>
              <a:gd name="connsiteY11" fmla="*/ 17244 h 1791259"/>
              <a:gd name="connsiteX0" fmla="*/ 248777 w 3231544"/>
              <a:gd name="connsiteY0" fmla="*/ 17244 h 1791259"/>
              <a:gd name="connsiteX1" fmla="*/ 417 w 3231544"/>
              <a:gd name="connsiteY1" fmla="*/ 432597 h 1791259"/>
              <a:gd name="connsiteX2" fmla="*/ 204102 w 3231544"/>
              <a:gd name="connsiteY2" fmla="*/ 776876 h 1791259"/>
              <a:gd name="connsiteX3" fmla="*/ 709096 w 3231544"/>
              <a:gd name="connsiteY3" fmla="*/ 972355 h 1791259"/>
              <a:gd name="connsiteX4" fmla="*/ 1454045 w 3231544"/>
              <a:gd name="connsiteY4" fmla="*/ 1284574 h 1791259"/>
              <a:gd name="connsiteX5" fmla="*/ 2158467 w 3231544"/>
              <a:gd name="connsiteY5" fmla="*/ 1791204 h 1791259"/>
              <a:gd name="connsiteX6" fmla="*/ 1918110 w 3231544"/>
              <a:gd name="connsiteY6" fmla="*/ 1316416 h 1791259"/>
              <a:gd name="connsiteX7" fmla="*/ 2553528 w 3231544"/>
              <a:gd name="connsiteY7" fmla="*/ 1180336 h 1791259"/>
              <a:gd name="connsiteX8" fmla="*/ 3146976 w 3231544"/>
              <a:gd name="connsiteY8" fmla="*/ 1000006 h 1791259"/>
              <a:gd name="connsiteX9" fmla="*/ 3070741 w 3231544"/>
              <a:gd name="connsiteY9" fmla="*/ 302753 h 1791259"/>
              <a:gd name="connsiteX10" fmla="*/ 1705438 w 3231544"/>
              <a:gd name="connsiteY10" fmla="*/ 100788 h 1791259"/>
              <a:gd name="connsiteX11" fmla="*/ 248777 w 3231544"/>
              <a:gd name="connsiteY11" fmla="*/ 17244 h 1791259"/>
              <a:gd name="connsiteX0" fmla="*/ 249804 w 3232571"/>
              <a:gd name="connsiteY0" fmla="*/ 17244 h 1791259"/>
              <a:gd name="connsiteX1" fmla="*/ 1444 w 3232571"/>
              <a:gd name="connsiteY1" fmla="*/ 432597 h 1791259"/>
              <a:gd name="connsiteX2" fmla="*/ 205129 w 3232571"/>
              <a:gd name="connsiteY2" fmla="*/ 776876 h 1791259"/>
              <a:gd name="connsiteX3" fmla="*/ 1179292 w 3232571"/>
              <a:gd name="connsiteY3" fmla="*/ 1075889 h 1791259"/>
              <a:gd name="connsiteX4" fmla="*/ 1455072 w 3232571"/>
              <a:gd name="connsiteY4" fmla="*/ 1284574 h 1791259"/>
              <a:gd name="connsiteX5" fmla="*/ 2159494 w 3232571"/>
              <a:gd name="connsiteY5" fmla="*/ 1791204 h 1791259"/>
              <a:gd name="connsiteX6" fmla="*/ 1919137 w 3232571"/>
              <a:gd name="connsiteY6" fmla="*/ 1316416 h 1791259"/>
              <a:gd name="connsiteX7" fmla="*/ 2554555 w 3232571"/>
              <a:gd name="connsiteY7" fmla="*/ 1180336 h 1791259"/>
              <a:gd name="connsiteX8" fmla="*/ 3148003 w 3232571"/>
              <a:gd name="connsiteY8" fmla="*/ 1000006 h 1791259"/>
              <a:gd name="connsiteX9" fmla="*/ 3071768 w 3232571"/>
              <a:gd name="connsiteY9" fmla="*/ 302753 h 1791259"/>
              <a:gd name="connsiteX10" fmla="*/ 1706465 w 3232571"/>
              <a:gd name="connsiteY10" fmla="*/ 100788 h 1791259"/>
              <a:gd name="connsiteX11" fmla="*/ 249804 w 3232571"/>
              <a:gd name="connsiteY11" fmla="*/ 17244 h 1791259"/>
              <a:gd name="connsiteX0" fmla="*/ 249804 w 3232571"/>
              <a:gd name="connsiteY0" fmla="*/ 17244 h 1791209"/>
              <a:gd name="connsiteX1" fmla="*/ 1444 w 3232571"/>
              <a:gd name="connsiteY1" fmla="*/ 432597 h 1791209"/>
              <a:gd name="connsiteX2" fmla="*/ 205129 w 3232571"/>
              <a:gd name="connsiteY2" fmla="*/ 776876 h 1791209"/>
              <a:gd name="connsiteX3" fmla="*/ 1179292 w 3232571"/>
              <a:gd name="connsiteY3" fmla="*/ 1075889 h 1791209"/>
              <a:gd name="connsiteX4" fmla="*/ 1449575 w 3232571"/>
              <a:gd name="connsiteY4" fmla="*/ 1326245 h 1791209"/>
              <a:gd name="connsiteX5" fmla="*/ 2159494 w 3232571"/>
              <a:gd name="connsiteY5" fmla="*/ 1791204 h 1791209"/>
              <a:gd name="connsiteX6" fmla="*/ 1919137 w 3232571"/>
              <a:gd name="connsiteY6" fmla="*/ 1316416 h 1791209"/>
              <a:gd name="connsiteX7" fmla="*/ 2554555 w 3232571"/>
              <a:gd name="connsiteY7" fmla="*/ 1180336 h 1791209"/>
              <a:gd name="connsiteX8" fmla="*/ 3148003 w 3232571"/>
              <a:gd name="connsiteY8" fmla="*/ 1000006 h 1791209"/>
              <a:gd name="connsiteX9" fmla="*/ 3071768 w 3232571"/>
              <a:gd name="connsiteY9" fmla="*/ 302753 h 1791209"/>
              <a:gd name="connsiteX10" fmla="*/ 1706465 w 3232571"/>
              <a:gd name="connsiteY10" fmla="*/ 100788 h 1791209"/>
              <a:gd name="connsiteX11" fmla="*/ 249804 w 3232571"/>
              <a:gd name="connsiteY11" fmla="*/ 17244 h 1791209"/>
              <a:gd name="connsiteX0" fmla="*/ 249804 w 3232571"/>
              <a:gd name="connsiteY0" fmla="*/ 17244 h 1792057"/>
              <a:gd name="connsiteX1" fmla="*/ 1444 w 3232571"/>
              <a:gd name="connsiteY1" fmla="*/ 432597 h 1792057"/>
              <a:gd name="connsiteX2" fmla="*/ 205129 w 3232571"/>
              <a:gd name="connsiteY2" fmla="*/ 776876 h 1792057"/>
              <a:gd name="connsiteX3" fmla="*/ 1179292 w 3232571"/>
              <a:gd name="connsiteY3" fmla="*/ 1075889 h 1792057"/>
              <a:gd name="connsiteX4" fmla="*/ 1449575 w 3232571"/>
              <a:gd name="connsiteY4" fmla="*/ 1326245 h 1792057"/>
              <a:gd name="connsiteX5" fmla="*/ 2159494 w 3232571"/>
              <a:gd name="connsiteY5" fmla="*/ 1791204 h 1792057"/>
              <a:gd name="connsiteX6" fmla="*/ 1828351 w 3232571"/>
              <a:gd name="connsiteY6" fmla="*/ 1201200 h 1792057"/>
              <a:gd name="connsiteX7" fmla="*/ 2554555 w 3232571"/>
              <a:gd name="connsiteY7" fmla="*/ 1180336 h 1792057"/>
              <a:gd name="connsiteX8" fmla="*/ 3148003 w 3232571"/>
              <a:gd name="connsiteY8" fmla="*/ 1000006 h 1792057"/>
              <a:gd name="connsiteX9" fmla="*/ 3071768 w 3232571"/>
              <a:gd name="connsiteY9" fmla="*/ 302753 h 1792057"/>
              <a:gd name="connsiteX10" fmla="*/ 1706465 w 3232571"/>
              <a:gd name="connsiteY10" fmla="*/ 100788 h 1792057"/>
              <a:gd name="connsiteX11" fmla="*/ 249804 w 3232571"/>
              <a:gd name="connsiteY11" fmla="*/ 17244 h 1792057"/>
              <a:gd name="connsiteX0" fmla="*/ 248933 w 3231700"/>
              <a:gd name="connsiteY0" fmla="*/ 17244 h 1792098"/>
              <a:gd name="connsiteX1" fmla="*/ 573 w 3231700"/>
              <a:gd name="connsiteY1" fmla="*/ 432597 h 1792098"/>
              <a:gd name="connsiteX2" fmla="*/ 204258 w 3231700"/>
              <a:gd name="connsiteY2" fmla="*/ 776876 h 1792098"/>
              <a:gd name="connsiteX3" fmla="*/ 877278 w 3231700"/>
              <a:gd name="connsiteY3" fmla="*/ 970733 h 1792098"/>
              <a:gd name="connsiteX4" fmla="*/ 1448704 w 3231700"/>
              <a:gd name="connsiteY4" fmla="*/ 1326245 h 1792098"/>
              <a:gd name="connsiteX5" fmla="*/ 2158623 w 3231700"/>
              <a:gd name="connsiteY5" fmla="*/ 1791204 h 1792098"/>
              <a:gd name="connsiteX6" fmla="*/ 1827480 w 3231700"/>
              <a:gd name="connsiteY6" fmla="*/ 1201200 h 1792098"/>
              <a:gd name="connsiteX7" fmla="*/ 2553684 w 3231700"/>
              <a:gd name="connsiteY7" fmla="*/ 1180336 h 1792098"/>
              <a:gd name="connsiteX8" fmla="*/ 3147132 w 3231700"/>
              <a:gd name="connsiteY8" fmla="*/ 1000006 h 1792098"/>
              <a:gd name="connsiteX9" fmla="*/ 3070897 w 3231700"/>
              <a:gd name="connsiteY9" fmla="*/ 302753 h 1792098"/>
              <a:gd name="connsiteX10" fmla="*/ 1705594 w 3231700"/>
              <a:gd name="connsiteY10" fmla="*/ 100788 h 1792098"/>
              <a:gd name="connsiteX11" fmla="*/ 248933 w 3231700"/>
              <a:gd name="connsiteY11" fmla="*/ 17244 h 1792098"/>
              <a:gd name="connsiteX0" fmla="*/ 248933 w 3232124"/>
              <a:gd name="connsiteY0" fmla="*/ 17244 h 1792098"/>
              <a:gd name="connsiteX1" fmla="*/ 573 w 3232124"/>
              <a:gd name="connsiteY1" fmla="*/ 432597 h 1792098"/>
              <a:gd name="connsiteX2" fmla="*/ 204258 w 3232124"/>
              <a:gd name="connsiteY2" fmla="*/ 776876 h 1792098"/>
              <a:gd name="connsiteX3" fmla="*/ 877278 w 3232124"/>
              <a:gd name="connsiteY3" fmla="*/ 970733 h 1792098"/>
              <a:gd name="connsiteX4" fmla="*/ 1448704 w 3232124"/>
              <a:gd name="connsiteY4" fmla="*/ 1326245 h 1792098"/>
              <a:gd name="connsiteX5" fmla="*/ 2158623 w 3232124"/>
              <a:gd name="connsiteY5" fmla="*/ 1791204 h 1792098"/>
              <a:gd name="connsiteX6" fmla="*/ 1827480 w 3232124"/>
              <a:gd name="connsiteY6" fmla="*/ 1201200 h 1792098"/>
              <a:gd name="connsiteX7" fmla="*/ 2546891 w 3232124"/>
              <a:gd name="connsiteY7" fmla="*/ 1254147 h 1792098"/>
              <a:gd name="connsiteX8" fmla="*/ 3147132 w 3232124"/>
              <a:gd name="connsiteY8" fmla="*/ 1000006 h 1792098"/>
              <a:gd name="connsiteX9" fmla="*/ 3070897 w 3232124"/>
              <a:gd name="connsiteY9" fmla="*/ 302753 h 1792098"/>
              <a:gd name="connsiteX10" fmla="*/ 1705594 w 3232124"/>
              <a:gd name="connsiteY10" fmla="*/ 100788 h 1792098"/>
              <a:gd name="connsiteX11" fmla="*/ 248933 w 3232124"/>
              <a:gd name="connsiteY11" fmla="*/ 17244 h 1792098"/>
              <a:gd name="connsiteX0" fmla="*/ 248933 w 3169583"/>
              <a:gd name="connsiteY0" fmla="*/ 17244 h 1792098"/>
              <a:gd name="connsiteX1" fmla="*/ 573 w 3169583"/>
              <a:gd name="connsiteY1" fmla="*/ 432597 h 1792098"/>
              <a:gd name="connsiteX2" fmla="*/ 204258 w 3169583"/>
              <a:gd name="connsiteY2" fmla="*/ 776876 h 1792098"/>
              <a:gd name="connsiteX3" fmla="*/ 877278 w 3169583"/>
              <a:gd name="connsiteY3" fmla="*/ 970733 h 1792098"/>
              <a:gd name="connsiteX4" fmla="*/ 1448704 w 3169583"/>
              <a:gd name="connsiteY4" fmla="*/ 1326245 h 1792098"/>
              <a:gd name="connsiteX5" fmla="*/ 2158623 w 3169583"/>
              <a:gd name="connsiteY5" fmla="*/ 1791204 h 1792098"/>
              <a:gd name="connsiteX6" fmla="*/ 1827480 w 3169583"/>
              <a:gd name="connsiteY6" fmla="*/ 1201200 h 1792098"/>
              <a:gd name="connsiteX7" fmla="*/ 2546891 w 3169583"/>
              <a:gd name="connsiteY7" fmla="*/ 1254147 h 1792098"/>
              <a:gd name="connsiteX8" fmla="*/ 2959394 w 3169583"/>
              <a:gd name="connsiteY8" fmla="*/ 1017151 h 1792098"/>
              <a:gd name="connsiteX9" fmla="*/ 3070897 w 3169583"/>
              <a:gd name="connsiteY9" fmla="*/ 302753 h 1792098"/>
              <a:gd name="connsiteX10" fmla="*/ 1705594 w 3169583"/>
              <a:gd name="connsiteY10" fmla="*/ 100788 h 1792098"/>
              <a:gd name="connsiteX11" fmla="*/ 248933 w 3169583"/>
              <a:gd name="connsiteY11" fmla="*/ 17244 h 1792098"/>
              <a:gd name="connsiteX0" fmla="*/ 248933 w 3172656"/>
              <a:gd name="connsiteY0" fmla="*/ 17244 h 1792098"/>
              <a:gd name="connsiteX1" fmla="*/ 573 w 3172656"/>
              <a:gd name="connsiteY1" fmla="*/ 432597 h 1792098"/>
              <a:gd name="connsiteX2" fmla="*/ 204258 w 3172656"/>
              <a:gd name="connsiteY2" fmla="*/ 776876 h 1792098"/>
              <a:gd name="connsiteX3" fmla="*/ 877278 w 3172656"/>
              <a:gd name="connsiteY3" fmla="*/ 970733 h 1792098"/>
              <a:gd name="connsiteX4" fmla="*/ 1448704 w 3172656"/>
              <a:gd name="connsiteY4" fmla="*/ 1326245 h 1792098"/>
              <a:gd name="connsiteX5" fmla="*/ 2158623 w 3172656"/>
              <a:gd name="connsiteY5" fmla="*/ 1791204 h 1792098"/>
              <a:gd name="connsiteX6" fmla="*/ 1827480 w 3172656"/>
              <a:gd name="connsiteY6" fmla="*/ 1201200 h 1792098"/>
              <a:gd name="connsiteX7" fmla="*/ 2450609 w 3172656"/>
              <a:gd name="connsiteY7" fmla="*/ 1180602 h 1792098"/>
              <a:gd name="connsiteX8" fmla="*/ 2959394 w 3172656"/>
              <a:gd name="connsiteY8" fmla="*/ 1017151 h 1792098"/>
              <a:gd name="connsiteX9" fmla="*/ 3070897 w 3172656"/>
              <a:gd name="connsiteY9" fmla="*/ 302753 h 1792098"/>
              <a:gd name="connsiteX10" fmla="*/ 1705594 w 3172656"/>
              <a:gd name="connsiteY10" fmla="*/ 100788 h 1792098"/>
              <a:gd name="connsiteX11" fmla="*/ 248933 w 3172656"/>
              <a:gd name="connsiteY11" fmla="*/ 17244 h 1792098"/>
              <a:gd name="connsiteX0" fmla="*/ 248933 w 3172656"/>
              <a:gd name="connsiteY0" fmla="*/ 17244 h 1791332"/>
              <a:gd name="connsiteX1" fmla="*/ 573 w 3172656"/>
              <a:gd name="connsiteY1" fmla="*/ 432597 h 1791332"/>
              <a:gd name="connsiteX2" fmla="*/ 204258 w 3172656"/>
              <a:gd name="connsiteY2" fmla="*/ 776876 h 1791332"/>
              <a:gd name="connsiteX3" fmla="*/ 877278 w 3172656"/>
              <a:gd name="connsiteY3" fmla="*/ 970733 h 1791332"/>
              <a:gd name="connsiteX4" fmla="*/ 1425459 w 3172656"/>
              <a:gd name="connsiteY4" fmla="*/ 1145395 h 1791332"/>
              <a:gd name="connsiteX5" fmla="*/ 2158623 w 3172656"/>
              <a:gd name="connsiteY5" fmla="*/ 1791204 h 1791332"/>
              <a:gd name="connsiteX6" fmla="*/ 1827480 w 3172656"/>
              <a:gd name="connsiteY6" fmla="*/ 1201200 h 1791332"/>
              <a:gd name="connsiteX7" fmla="*/ 2450609 w 3172656"/>
              <a:gd name="connsiteY7" fmla="*/ 1180602 h 1791332"/>
              <a:gd name="connsiteX8" fmla="*/ 2959394 w 3172656"/>
              <a:gd name="connsiteY8" fmla="*/ 1017151 h 1791332"/>
              <a:gd name="connsiteX9" fmla="*/ 3070897 w 3172656"/>
              <a:gd name="connsiteY9" fmla="*/ 302753 h 1791332"/>
              <a:gd name="connsiteX10" fmla="*/ 1705594 w 3172656"/>
              <a:gd name="connsiteY10" fmla="*/ 100788 h 1791332"/>
              <a:gd name="connsiteX11" fmla="*/ 248933 w 3172656"/>
              <a:gd name="connsiteY11" fmla="*/ 17244 h 1791332"/>
              <a:gd name="connsiteX0" fmla="*/ 248933 w 3172656"/>
              <a:gd name="connsiteY0" fmla="*/ 17244 h 1791204"/>
              <a:gd name="connsiteX1" fmla="*/ 573 w 3172656"/>
              <a:gd name="connsiteY1" fmla="*/ 432597 h 1791204"/>
              <a:gd name="connsiteX2" fmla="*/ 204258 w 3172656"/>
              <a:gd name="connsiteY2" fmla="*/ 776876 h 1791204"/>
              <a:gd name="connsiteX3" fmla="*/ 877278 w 3172656"/>
              <a:gd name="connsiteY3" fmla="*/ 970733 h 1791204"/>
              <a:gd name="connsiteX4" fmla="*/ 1425459 w 3172656"/>
              <a:gd name="connsiteY4" fmla="*/ 1145395 h 1791204"/>
              <a:gd name="connsiteX5" fmla="*/ 2158623 w 3172656"/>
              <a:gd name="connsiteY5" fmla="*/ 1791204 h 1791204"/>
              <a:gd name="connsiteX6" fmla="*/ 1799051 w 3172656"/>
              <a:gd name="connsiteY6" fmla="*/ 1148906 h 1791204"/>
              <a:gd name="connsiteX7" fmla="*/ 2450609 w 3172656"/>
              <a:gd name="connsiteY7" fmla="*/ 1180602 h 1791204"/>
              <a:gd name="connsiteX8" fmla="*/ 2959394 w 3172656"/>
              <a:gd name="connsiteY8" fmla="*/ 1017151 h 1791204"/>
              <a:gd name="connsiteX9" fmla="*/ 3070897 w 3172656"/>
              <a:gd name="connsiteY9" fmla="*/ 302753 h 1791204"/>
              <a:gd name="connsiteX10" fmla="*/ 1705594 w 3172656"/>
              <a:gd name="connsiteY10" fmla="*/ 100788 h 1791204"/>
              <a:gd name="connsiteX11" fmla="*/ 248933 w 3172656"/>
              <a:gd name="connsiteY11" fmla="*/ 17244 h 1791204"/>
              <a:gd name="connsiteX0" fmla="*/ 248933 w 3167170"/>
              <a:gd name="connsiteY0" fmla="*/ 17244 h 1791204"/>
              <a:gd name="connsiteX1" fmla="*/ 573 w 3167170"/>
              <a:gd name="connsiteY1" fmla="*/ 432597 h 1791204"/>
              <a:gd name="connsiteX2" fmla="*/ 204258 w 3167170"/>
              <a:gd name="connsiteY2" fmla="*/ 776876 h 1791204"/>
              <a:gd name="connsiteX3" fmla="*/ 877278 w 3167170"/>
              <a:gd name="connsiteY3" fmla="*/ 970733 h 1791204"/>
              <a:gd name="connsiteX4" fmla="*/ 1425459 w 3167170"/>
              <a:gd name="connsiteY4" fmla="*/ 1145395 h 1791204"/>
              <a:gd name="connsiteX5" fmla="*/ 2158623 w 3167170"/>
              <a:gd name="connsiteY5" fmla="*/ 1791204 h 1791204"/>
              <a:gd name="connsiteX6" fmla="*/ 1799051 w 3167170"/>
              <a:gd name="connsiteY6" fmla="*/ 1148906 h 1791204"/>
              <a:gd name="connsiteX7" fmla="*/ 2625743 w 3167170"/>
              <a:gd name="connsiteY7" fmla="*/ 1192055 h 1791204"/>
              <a:gd name="connsiteX8" fmla="*/ 2959394 w 3167170"/>
              <a:gd name="connsiteY8" fmla="*/ 1017151 h 1791204"/>
              <a:gd name="connsiteX9" fmla="*/ 3070897 w 3167170"/>
              <a:gd name="connsiteY9" fmla="*/ 302753 h 1791204"/>
              <a:gd name="connsiteX10" fmla="*/ 1705594 w 3167170"/>
              <a:gd name="connsiteY10" fmla="*/ 100788 h 1791204"/>
              <a:gd name="connsiteX11" fmla="*/ 248933 w 3167170"/>
              <a:gd name="connsiteY11" fmla="*/ 17244 h 1791204"/>
              <a:gd name="connsiteX0" fmla="*/ 248933 w 3167170"/>
              <a:gd name="connsiteY0" fmla="*/ 17244 h 1791238"/>
              <a:gd name="connsiteX1" fmla="*/ 573 w 3167170"/>
              <a:gd name="connsiteY1" fmla="*/ 432597 h 1791238"/>
              <a:gd name="connsiteX2" fmla="*/ 204258 w 3167170"/>
              <a:gd name="connsiteY2" fmla="*/ 776876 h 1791238"/>
              <a:gd name="connsiteX3" fmla="*/ 877278 w 3167170"/>
              <a:gd name="connsiteY3" fmla="*/ 970733 h 1791238"/>
              <a:gd name="connsiteX4" fmla="*/ 1425459 w 3167170"/>
              <a:gd name="connsiteY4" fmla="*/ 1145395 h 1791238"/>
              <a:gd name="connsiteX5" fmla="*/ 2158623 w 3167170"/>
              <a:gd name="connsiteY5" fmla="*/ 1791204 h 1791238"/>
              <a:gd name="connsiteX6" fmla="*/ 1916342 w 3167170"/>
              <a:gd name="connsiteY6" fmla="*/ 1174789 h 1791238"/>
              <a:gd name="connsiteX7" fmla="*/ 2625743 w 3167170"/>
              <a:gd name="connsiteY7" fmla="*/ 1192055 h 1791238"/>
              <a:gd name="connsiteX8" fmla="*/ 2959394 w 3167170"/>
              <a:gd name="connsiteY8" fmla="*/ 1017151 h 1791238"/>
              <a:gd name="connsiteX9" fmla="*/ 3070897 w 3167170"/>
              <a:gd name="connsiteY9" fmla="*/ 302753 h 1791238"/>
              <a:gd name="connsiteX10" fmla="*/ 1705594 w 3167170"/>
              <a:gd name="connsiteY10" fmla="*/ 100788 h 1791238"/>
              <a:gd name="connsiteX11" fmla="*/ 248933 w 3167170"/>
              <a:gd name="connsiteY11" fmla="*/ 17244 h 1791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167170" h="1791238">
                <a:moveTo>
                  <a:pt x="248933" y="17244"/>
                </a:moveTo>
                <a:cubicBezTo>
                  <a:pt x="-35237" y="72546"/>
                  <a:pt x="8019" y="305992"/>
                  <a:pt x="573" y="432597"/>
                </a:cubicBezTo>
                <a:cubicBezTo>
                  <a:pt x="-6873" y="559202"/>
                  <a:pt x="58141" y="687187"/>
                  <a:pt x="204258" y="776876"/>
                </a:cubicBezTo>
                <a:cubicBezTo>
                  <a:pt x="350375" y="866565"/>
                  <a:pt x="673745" y="909313"/>
                  <a:pt x="877278" y="970733"/>
                </a:cubicBezTo>
                <a:cubicBezTo>
                  <a:pt x="1080811" y="1032153"/>
                  <a:pt x="1211902" y="1008650"/>
                  <a:pt x="1425459" y="1145395"/>
                </a:cubicBezTo>
                <a:cubicBezTo>
                  <a:pt x="1639016" y="1282140"/>
                  <a:pt x="2076809" y="1786305"/>
                  <a:pt x="2158623" y="1791204"/>
                </a:cubicBezTo>
                <a:cubicBezTo>
                  <a:pt x="2240437" y="1796103"/>
                  <a:pt x="1838489" y="1274647"/>
                  <a:pt x="1916342" y="1174789"/>
                </a:cubicBezTo>
                <a:cubicBezTo>
                  <a:pt x="1994195" y="1074931"/>
                  <a:pt x="2451901" y="1218328"/>
                  <a:pt x="2625743" y="1192055"/>
                </a:cubicBezTo>
                <a:cubicBezTo>
                  <a:pt x="2799585" y="1165782"/>
                  <a:pt x="2885202" y="1165368"/>
                  <a:pt x="2959394" y="1017151"/>
                </a:cubicBezTo>
                <a:cubicBezTo>
                  <a:pt x="3033586" y="868934"/>
                  <a:pt x="3311854" y="451034"/>
                  <a:pt x="3070897" y="302753"/>
                </a:cubicBezTo>
                <a:cubicBezTo>
                  <a:pt x="2829940" y="154472"/>
                  <a:pt x="2175921" y="148373"/>
                  <a:pt x="1705594" y="100788"/>
                </a:cubicBezTo>
                <a:cubicBezTo>
                  <a:pt x="1235267" y="53203"/>
                  <a:pt x="533103" y="-38058"/>
                  <a:pt x="248933" y="17244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 rot="249719">
            <a:off x="4809793" y="1605843"/>
            <a:ext cx="2822487" cy="8290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lnSpc>
                <a:spcPct val="150000"/>
              </a:lnSpc>
            </a:pPr>
            <a:r>
              <a:rPr lang="zh-TW" altLang="en-US" sz="17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這個計劃</a:t>
            </a:r>
            <a:r>
              <a:rPr lang="zh-TW" altLang="en-US" sz="1700" b="1" u="sng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不但</a:t>
            </a:r>
            <a:r>
              <a:rPr lang="zh-TW" altLang="en-US" sz="1700" b="1" dirty="0">
                <a:solidFill>
                  <a:srgbClr val="8A9F6D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能解決廢氣問題</a:t>
            </a:r>
            <a:r>
              <a:rPr lang="zh-TW" altLang="en-US" sz="17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en-US" sz="1700" b="1" u="sng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就連</a:t>
            </a:r>
            <a:r>
              <a:rPr lang="zh-TW" altLang="en-US" sz="1700" b="1" dirty="0">
                <a:solidFill>
                  <a:srgbClr val="1F5B1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空氣質素</a:t>
            </a:r>
            <a:r>
              <a:rPr lang="zh-TW" altLang="en-US" sz="1700" b="1" u="sng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也</a:t>
            </a:r>
            <a:r>
              <a:rPr lang="zh-TW" altLang="en-US" sz="1700" b="1" dirty="0">
                <a:solidFill>
                  <a:srgbClr val="1F5B1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改善</a:t>
            </a:r>
            <a:r>
              <a:rPr lang="zh-TW" altLang="en-US" sz="17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zh-HK" altLang="en-US" sz="17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7" name="群組 6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8" name="圓角化單一角落矩形 7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 dirty="0">
                <a:latin typeface="Arial" panose="020B0604020202020204" pitchFamily="34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6FAC46"/>
                </a:gs>
                <a:gs pos="22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 dirty="0">
                <a:latin typeface="Arial" panose="020B0604020202020204" pitchFamily="34" charset="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介紹</a:t>
              </a:r>
            </a:p>
          </p:txBody>
        </p:sp>
        <p:sp>
          <p:nvSpPr>
            <p:cNvPr id="12" name="矩形 11"/>
            <p:cNvSpPr/>
            <p:nvPr/>
          </p:nvSpPr>
          <p:spPr>
            <a:xfrm>
              <a:off x="80003" y="1008322"/>
              <a:ext cx="480131" cy="113797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rgbClr val="59AF64"/>
                  </a:solidFill>
                  <a:latin typeface="Arial" panose="020B0604020202020204" pitchFamily="34" charset="0"/>
                  <a:ea typeface="微軟正黑體"/>
                </a:rPr>
                <a:t>生活例</a:t>
              </a:r>
              <a:r>
                <a:rPr lang="zh-TW" altLang="en-US" sz="1600" b="1" spc="300" dirty="0">
                  <a:solidFill>
                    <a:srgbClr val="59AF64"/>
                  </a:solidFill>
                  <a:latin typeface="Arial" panose="020B0604020202020204" pitchFamily="34" charset="0"/>
                  <a:ea typeface="微軟正黑體"/>
                </a:rPr>
                <a:t>子</a:t>
              </a:r>
              <a:endParaRPr lang="zh-HK" altLang="en-US" sz="1600" b="1" spc="300" dirty="0">
                <a:solidFill>
                  <a:srgbClr val="59AF64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15" name="直線接點 14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59AF6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投影片編號版面配置區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086701D-139E-4D25-B877-4D4C207AA5AA}" type="slidenum">
              <a:rPr lang="zh-HK" altLang="en-US" smtClean="0"/>
              <a:pPr/>
              <a:t>59</a:t>
            </a:fld>
            <a:endParaRPr lang="zh-HK" altLang="en-US" dirty="0"/>
          </a:p>
        </p:txBody>
      </p:sp>
      <p:sp>
        <p:nvSpPr>
          <p:cNvPr id="13" name="手繪多邊形 12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HK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遞進</a:t>
            </a:r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222259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9" grpId="0" animBg="1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C7C9DC-CE54-454D-AEF5-183AA89F1403}" type="slidenum">
              <a:rPr kumimoji="0" lang="en-US" altLang="zh-HK" sz="14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rbel" panose="020B0503020204020204" pitchFamily="34" charset="0"/>
                <a:ea typeface="微軟正黑體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altLang="zh-HK" sz="1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orbel" panose="020B0503020204020204" pitchFamily="34" charset="0"/>
              <a:ea typeface="微軟正黑體"/>
              <a:cs typeface="+mn-cs"/>
            </a:endParaRPr>
          </a:p>
        </p:txBody>
      </p:sp>
      <p:sp>
        <p:nvSpPr>
          <p:cNvPr id="14" name="標題 1"/>
          <p:cNvSpPr txBox="1">
            <a:spLocks/>
          </p:cNvSpPr>
          <p:nvPr/>
        </p:nvSpPr>
        <p:spPr bwMode="auto">
          <a:xfrm>
            <a:off x="3613566" y="1362097"/>
            <a:ext cx="2098688" cy="683846"/>
          </a:xfrm>
          <a:prstGeom prst="rect">
            <a:avLst/>
          </a:prstGeom>
        </p:spPr>
        <p:txBody>
          <a:bodyPr vert="horz" wrap="square" lIns="91440" tIns="45720" rIns="91440" bIns="45720" numCol="1" rtlCol="0" anchor="b" anchorCtr="0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zh-HK" altLang="en-US" sz="3600" b="1" u="sng" spc="80" dirty="0" smtClean="0">
                <a:solidFill>
                  <a:srgbClr val="74885A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選擇</a:t>
            </a:r>
            <a:r>
              <a:rPr lang="zh-HK" altLang="en-US" sz="3600" b="1" u="sng" spc="80" dirty="0">
                <a:solidFill>
                  <a:srgbClr val="74885A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關係</a:t>
            </a: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88991" y="2205075"/>
            <a:ext cx="1147839" cy="2469406"/>
          </a:xfrm>
          <a:prstGeom prst="rect">
            <a:avLst/>
          </a:prstGeom>
          <a:effectLst>
            <a:reflection blurRad="76200" stA="23000" endPos="43000" dist="12700" dir="5400000" sy="-100000" algn="bl" rotWithShape="0"/>
          </a:effectLst>
        </p:spPr>
      </p:pic>
      <p:grpSp>
        <p:nvGrpSpPr>
          <p:cNvPr id="5" name="群組 4"/>
          <p:cNvGrpSpPr/>
          <p:nvPr/>
        </p:nvGrpSpPr>
        <p:grpSpPr>
          <a:xfrm>
            <a:off x="0" y="254001"/>
            <a:ext cx="526555" cy="5835576"/>
            <a:chOff x="0" y="254001"/>
            <a:chExt cx="526555" cy="5835576"/>
          </a:xfrm>
        </p:grpSpPr>
        <p:sp>
          <p:nvSpPr>
            <p:cNvPr id="6" name="圓角化單一角落矩形 5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6FAC46"/>
                </a:gs>
                <a:gs pos="22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85665" y="298905"/>
              <a:ext cx="440890" cy="1405115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90000"/>
                </a:lnSpc>
                <a:spcBef>
                  <a:spcPct val="0"/>
                </a:spcBef>
              </a:pPr>
              <a:r>
                <a:rPr kumimoji="1" lang="zh-HK" altLang="en-US" b="1" spc="300" dirty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選擇關係</a:t>
              </a:r>
            </a:p>
          </p:txBody>
        </p:sp>
      </p:grpSp>
      <p:sp>
        <p:nvSpPr>
          <p:cNvPr id="9" name="投影片編號版面配置區 1"/>
          <p:cNvSpPr txBox="1">
            <a:spLocks/>
          </p:cNvSpPr>
          <p:nvPr/>
        </p:nvSpPr>
        <p:spPr>
          <a:xfrm>
            <a:off x="6830996" y="6316098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rgbClr val="00924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dirty="0" smtClean="0">
                <a:solidFill>
                  <a:srgbClr val="74885A"/>
                </a:solidFill>
              </a:rPr>
              <a:t>6</a:t>
            </a:r>
            <a:endParaRPr lang="zh-HK" altLang="en-US" dirty="0">
              <a:solidFill>
                <a:srgbClr val="74885A"/>
              </a:solidFill>
            </a:endParaRPr>
          </a:p>
        </p:txBody>
      </p:sp>
      <p:sp>
        <p:nvSpPr>
          <p:cNvPr id="10" name="手繪多邊形 9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7488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選擇關係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34808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7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7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grpSp>
        <p:nvGrpSpPr>
          <p:cNvPr id="5" name="群組 4"/>
          <p:cNvGrpSpPr/>
          <p:nvPr/>
        </p:nvGrpSpPr>
        <p:grpSpPr>
          <a:xfrm>
            <a:off x="-96982" y="-76318"/>
            <a:ext cx="9240982" cy="7134928"/>
            <a:chOff x="-96982" y="-76318"/>
            <a:chExt cx="9240982" cy="7134928"/>
          </a:xfrm>
        </p:grpSpPr>
        <p:grpSp>
          <p:nvGrpSpPr>
            <p:cNvPr id="6" name="群組 5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16" name="群組 15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9" name="弧形 88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0" name="弧形 89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1" name="弧形 90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2" name="弧形 91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3" name="弧形 92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4" name="弧形 93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5" name="弧形 94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6" name="弧形 95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7" name="弧形 96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8" name="弧形 97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9" name="弧形 98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0" name="弧形 99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1" name="弧形 100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" name="弧形 101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3" name="弧形 102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4" name="弧形 103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5" name="弧形 104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7" name="群組 16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72" name="弧形 71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3" name="弧形 72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4" name="弧形 73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5" name="弧形 74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6" name="弧形 75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7" name="弧形 76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8" name="弧形 77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9" name="弧形 78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0" name="弧形 79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1" name="弧形 80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2" name="弧形 81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3" name="弧形 82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4" name="弧形 83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5" name="弧形 84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6" name="弧形 85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7" name="弧形 86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8" name="弧形 87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8" name="群組 17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55" name="弧形 54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6" name="弧形 55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7" name="弧形 56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8" name="弧形 57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9" name="弧形 58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0" name="弧形 59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1" name="弧形 60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2" name="弧形 61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3" name="弧形 62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4" name="弧形 63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5" name="弧形 64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6" name="弧形 65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7" name="弧形 66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8" name="弧形 67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9" name="弧形 68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0" name="弧形 69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1" name="弧形 70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9" name="群組 18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38" name="弧形 37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" name="弧形 38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0" name="弧形 39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" name="弧形 40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2" name="弧形 41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3" name="弧形 42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4" name="弧形 43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5" name="弧形 44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" name="弧形 45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" name="弧形 46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8" name="弧形 47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9" name="弧形 48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0" name="弧形 49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1" name="弧形 50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2" name="弧形 51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3" name="弧形 52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4" name="弧形 53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20" name="群組 19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21" name="弧形 20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2" name="弧形 21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3" name="弧形 22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4" name="弧形 23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5" name="弧形 24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6" name="弧形 25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7" name="弧形 26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8" name="弧形 27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9" name="弧形 28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0" name="弧形 29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1" name="弧形 30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2" name="弧形 31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3" name="弧形 32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4" name="弧形 33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5" name="弧形 34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6" name="弧形 35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7" name="弧形 36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7" name="弧形 6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8" name="弧形 7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9" name="弧形 8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0" name="弧形 9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1" name="弧形 10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2" name="弧形 11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3" name="弧形 12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" name="弧形 13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5" name="弧形 14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06" name="圓角化單一角落矩形 105"/>
          <p:cNvSpPr/>
          <p:nvPr/>
        </p:nvSpPr>
        <p:spPr>
          <a:xfrm>
            <a:off x="0" y="713136"/>
            <a:ext cx="8003752" cy="5376439"/>
          </a:xfrm>
          <a:prstGeom prst="round1Rect">
            <a:avLst/>
          </a:prstGeom>
          <a:solidFill>
            <a:srgbClr val="FDF5ED"/>
          </a:solidFill>
          <a:ln>
            <a:noFill/>
          </a:ln>
          <a:effectLst>
            <a:outerShdw blurRad="444500" dir="12900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07" name="矩形 106"/>
          <p:cNvSpPr/>
          <p:nvPr/>
        </p:nvSpPr>
        <p:spPr>
          <a:xfrm>
            <a:off x="0" y="713137"/>
            <a:ext cx="347472" cy="5376439"/>
          </a:xfrm>
          <a:prstGeom prst="rect">
            <a:avLst/>
          </a:prstGeom>
          <a:gradFill>
            <a:gsLst>
              <a:gs pos="23000">
                <a:schemeClr val="accent1">
                  <a:lumMod val="60000"/>
                  <a:lumOff val="40000"/>
                </a:schemeClr>
              </a:gs>
              <a:gs pos="100000">
                <a:srgbClr val="6FAC46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  <p:sp>
        <p:nvSpPr>
          <p:cNvPr id="108" name="文字方塊 107"/>
          <p:cNvSpPr txBox="1"/>
          <p:nvPr/>
        </p:nvSpPr>
        <p:spPr>
          <a:xfrm>
            <a:off x="5925458" y="2540874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應用</a:t>
            </a:r>
          </a:p>
        </p:txBody>
      </p:sp>
      <p:sp>
        <p:nvSpPr>
          <p:cNvPr id="109" name="文字方塊 108"/>
          <p:cNvSpPr txBox="1"/>
          <p:nvPr/>
        </p:nvSpPr>
        <p:spPr>
          <a:xfrm>
            <a:off x="1594567" y="2275071"/>
            <a:ext cx="473905" cy="954107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sz="2800" b="1" dirty="0" smtClean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介紹</a:t>
            </a:r>
            <a:endParaRPr kumimoji="1" lang="zh-TW" altLang="en-US" sz="2800" b="1" dirty="0">
              <a:solidFill>
                <a:srgbClr val="57A777"/>
              </a:solidFill>
              <a:latin typeface="Arial" panose="020B0604020202020204" pitchFamily="34" charset="0"/>
              <a:ea typeface="微軟正黑體"/>
            </a:endParaRPr>
          </a:p>
        </p:txBody>
      </p:sp>
      <p:cxnSp>
        <p:nvCxnSpPr>
          <p:cNvPr id="110" name="直線接點 109"/>
          <p:cNvCxnSpPr/>
          <p:nvPr/>
        </p:nvCxnSpPr>
        <p:spPr>
          <a:xfrm>
            <a:off x="1566913" y="3343264"/>
            <a:ext cx="1767088" cy="0"/>
          </a:xfrm>
          <a:prstGeom prst="line">
            <a:avLst/>
          </a:prstGeom>
          <a:ln w="9525">
            <a:solidFill>
              <a:srgbClr val="57A7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矩形 110"/>
          <p:cNvSpPr/>
          <p:nvPr/>
        </p:nvSpPr>
        <p:spPr>
          <a:xfrm>
            <a:off x="1427806" y="3491146"/>
            <a:ext cx="2065052" cy="3169108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 smtClean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功</a:t>
            </a:r>
            <a:r>
              <a:rPr lang="zh-HK" altLang="en-US" b="1" spc="-500" dirty="0" smtClean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用</a:t>
            </a:r>
            <a:r>
              <a:rPr lang="zh-TW" altLang="en-US" b="1" spc="-500" dirty="0" smtClean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和</a:t>
            </a:r>
            <a:r>
              <a:rPr lang="zh-HK" altLang="en-US" b="1" spc="-500" dirty="0" smtClean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特徵</a:t>
            </a:r>
            <a:endParaRPr lang="en-US" altLang="zh-HK" b="1" spc="-500" dirty="0">
              <a:solidFill>
                <a:srgbClr val="57A777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關聯詞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 smtClean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生活</a:t>
            </a:r>
            <a:r>
              <a:rPr lang="zh-TW" altLang="en-US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例子</a:t>
            </a:r>
            <a:endParaRPr lang="en-US" altLang="zh-TW" b="1" spc="-500" dirty="0">
              <a:solidFill>
                <a:srgbClr val="57A777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HK" altLang="en-US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學科</a:t>
            </a:r>
            <a:r>
              <a:rPr lang="zh-TW" altLang="en-US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例子</a:t>
            </a:r>
          </a:p>
        </p:txBody>
      </p:sp>
      <p:sp>
        <p:nvSpPr>
          <p:cNvPr id="112" name="矩形 111"/>
          <p:cNvSpPr/>
          <p:nvPr/>
        </p:nvSpPr>
        <p:spPr>
          <a:xfrm>
            <a:off x="4083856" y="3497479"/>
            <a:ext cx="1271054" cy="2497218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複句結構</a:t>
            </a:r>
            <a:endParaRPr lang="en-US" altLang="zh-HK" sz="1400" b="1" spc="-500" dirty="0">
              <a:solidFill>
                <a:srgbClr val="57A777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理解複句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構思及</a:t>
            </a:r>
            <a:r>
              <a:rPr lang="zh-HK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組</a:t>
            </a:r>
            <a:r>
              <a:rPr lang="zh-TW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織複句</a:t>
            </a:r>
            <a:endParaRPr lang="en-US" altLang="zh-HK" sz="1400" b="1" spc="-500" dirty="0">
              <a:solidFill>
                <a:srgbClr val="57A777"/>
              </a:solidFill>
              <a:latin typeface="Arial" panose="020B0604020202020204" pitchFamily="34" charset="0"/>
              <a:ea typeface="微軟正黑體"/>
            </a:endParaRPr>
          </a:p>
        </p:txBody>
      </p:sp>
      <p:cxnSp>
        <p:nvCxnSpPr>
          <p:cNvPr id="113" name="直線接點 112"/>
          <p:cNvCxnSpPr/>
          <p:nvPr/>
        </p:nvCxnSpPr>
        <p:spPr>
          <a:xfrm>
            <a:off x="4109750" y="3343408"/>
            <a:ext cx="1107288" cy="0"/>
          </a:xfrm>
          <a:prstGeom prst="line">
            <a:avLst/>
          </a:prstGeom>
          <a:ln w="9525">
            <a:solidFill>
              <a:srgbClr val="57A7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矩形 113"/>
          <p:cNvSpPr/>
          <p:nvPr/>
        </p:nvSpPr>
        <p:spPr>
          <a:xfrm>
            <a:off x="6034004" y="3497479"/>
            <a:ext cx="894989" cy="2497218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練習</a:t>
            </a:r>
            <a:endParaRPr lang="en-US" altLang="zh-TW" sz="1400" b="1" spc="-500" dirty="0">
              <a:solidFill>
                <a:srgbClr val="57A777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工作紙及句子框架</a:t>
            </a:r>
          </a:p>
        </p:txBody>
      </p:sp>
      <p:cxnSp>
        <p:nvCxnSpPr>
          <p:cNvPr id="115" name="直線接點 114"/>
          <p:cNvCxnSpPr/>
          <p:nvPr/>
        </p:nvCxnSpPr>
        <p:spPr>
          <a:xfrm>
            <a:off x="5983880" y="3338042"/>
            <a:ext cx="901485" cy="0"/>
          </a:xfrm>
          <a:prstGeom prst="line">
            <a:avLst/>
          </a:prstGeom>
          <a:ln w="9525">
            <a:solidFill>
              <a:srgbClr val="57A7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文字方塊 115"/>
          <p:cNvSpPr txBox="1"/>
          <p:nvPr/>
        </p:nvSpPr>
        <p:spPr>
          <a:xfrm>
            <a:off x="4070520" y="2528377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結構</a:t>
            </a:r>
          </a:p>
        </p:txBody>
      </p:sp>
      <p:cxnSp>
        <p:nvCxnSpPr>
          <p:cNvPr id="117" name="直線接點 116"/>
          <p:cNvCxnSpPr/>
          <p:nvPr/>
        </p:nvCxnSpPr>
        <p:spPr>
          <a:xfrm>
            <a:off x="234080" y="1712839"/>
            <a:ext cx="1767088" cy="0"/>
          </a:xfrm>
          <a:prstGeom prst="line">
            <a:avLst/>
          </a:prstGeom>
          <a:ln w="19050">
            <a:solidFill>
              <a:srgbClr val="57A777"/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0" name="群組 119"/>
          <p:cNvGrpSpPr/>
          <p:nvPr/>
        </p:nvGrpSpPr>
        <p:grpSpPr>
          <a:xfrm>
            <a:off x="3348333" y="4869326"/>
            <a:ext cx="1451003" cy="1603503"/>
            <a:chOff x="6601429" y="2042950"/>
            <a:chExt cx="1451003" cy="1603503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grpSp>
          <p:nvGrpSpPr>
            <p:cNvPr id="121" name="群組 120"/>
            <p:cNvGrpSpPr/>
            <p:nvPr/>
          </p:nvGrpSpPr>
          <p:grpSpPr>
            <a:xfrm>
              <a:off x="6601429" y="2666164"/>
              <a:ext cx="1155994" cy="980289"/>
              <a:chOff x="3692541" y="5649906"/>
              <a:chExt cx="1155994" cy="980289"/>
            </a:xfrm>
          </p:grpSpPr>
          <p:grpSp>
            <p:nvGrpSpPr>
              <p:cNvPr id="123" name="群組 122"/>
              <p:cNvGrpSpPr/>
              <p:nvPr/>
            </p:nvGrpSpPr>
            <p:grpSpPr>
              <a:xfrm>
                <a:off x="3692541" y="6027239"/>
                <a:ext cx="1140327" cy="602956"/>
                <a:chOff x="3702350" y="6095654"/>
                <a:chExt cx="1140327" cy="602956"/>
              </a:xfrm>
            </p:grpSpPr>
            <p:grpSp>
              <p:nvGrpSpPr>
                <p:cNvPr id="125" name="群組 124"/>
                <p:cNvGrpSpPr/>
                <p:nvPr/>
              </p:nvGrpSpPr>
              <p:grpSpPr>
                <a:xfrm>
                  <a:off x="3702350" y="6095654"/>
                  <a:ext cx="1140327" cy="548809"/>
                  <a:chOff x="4722741" y="5850498"/>
                  <a:chExt cx="1140327" cy="548809"/>
                </a:xfrm>
                <a:gradFill flip="none" rotWithShape="1">
                  <a:gsLst>
                    <a:gs pos="98000">
                      <a:schemeClr val="accent2">
                        <a:lumMod val="77000"/>
                        <a:lumOff val="23000"/>
                      </a:schemeClr>
                    </a:gs>
                    <a:gs pos="22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</p:grpSpPr>
              <p:sp>
                <p:nvSpPr>
                  <p:cNvPr id="127" name="圓角化同側角落矩形 126"/>
                  <p:cNvSpPr/>
                  <p:nvPr/>
                </p:nvSpPr>
                <p:spPr>
                  <a:xfrm>
                    <a:off x="5599592" y="5850498"/>
                    <a:ext cx="263476" cy="525519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128" name="圓角化同側角落矩形 127"/>
                  <p:cNvSpPr/>
                  <p:nvPr/>
                </p:nvSpPr>
                <p:spPr>
                  <a:xfrm rot="16200000">
                    <a:off x="5366754" y="5902992"/>
                    <a:ext cx="263476" cy="729153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 dirty="0">
                      <a:latin typeface="Arial" panose="020B0604020202020204" pitchFamily="34" charset="0"/>
                    </a:endParaRPr>
                  </a:p>
                </p:txBody>
              </p:sp>
              <p:grpSp>
                <p:nvGrpSpPr>
                  <p:cNvPr id="129" name="群組 128"/>
                  <p:cNvGrpSpPr/>
                  <p:nvPr/>
                </p:nvGrpSpPr>
                <p:grpSpPr>
                  <a:xfrm>
                    <a:off x="4722741" y="6135826"/>
                    <a:ext cx="453551" cy="263481"/>
                    <a:chOff x="4722741" y="6135826"/>
                    <a:chExt cx="453551" cy="263481"/>
                  </a:xfrm>
                  <a:grpFill/>
                </p:grpSpPr>
                <p:sp>
                  <p:nvSpPr>
                    <p:cNvPr id="130" name="圓角化同側角落矩形 129"/>
                    <p:cNvSpPr/>
                    <p:nvPr/>
                  </p:nvSpPr>
                  <p:spPr>
                    <a:xfrm rot="16200000">
                      <a:off x="4847237" y="6011330"/>
                      <a:ext cx="74473" cy="323465"/>
                    </a:xfrm>
                    <a:prstGeom prst="round2Same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 dirty="0">
                        <a:latin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31" name="圓角化同側角落矩形 130"/>
                    <p:cNvSpPr/>
                    <p:nvPr/>
                  </p:nvSpPr>
                  <p:spPr>
                    <a:xfrm rot="5400000">
                      <a:off x="4899728" y="6122743"/>
                      <a:ext cx="263479" cy="289649"/>
                    </a:xfrm>
                    <a:prstGeom prst="round2SameRect">
                      <a:avLst>
                        <a:gd name="adj1" fmla="val 15060"/>
                        <a:gd name="adj2" fmla="val 50000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 dirty="0">
                        <a:latin typeface="Arial" panose="020B0604020202020204" pitchFamily="34" charset="0"/>
                      </a:endParaRPr>
                    </a:p>
                  </p:txBody>
                </p:sp>
              </p:grpSp>
            </p:grpSp>
            <p:sp>
              <p:nvSpPr>
                <p:cNvPr id="126" name="弧形 125"/>
                <p:cNvSpPr/>
                <p:nvPr/>
              </p:nvSpPr>
              <p:spPr>
                <a:xfrm rot="1228920">
                  <a:off x="3799777" y="6326836"/>
                  <a:ext cx="367657" cy="371774"/>
                </a:xfrm>
                <a:prstGeom prst="arc">
                  <a:avLst>
                    <a:gd name="adj1" fmla="val 19175391"/>
                    <a:gd name="adj2" fmla="val 0"/>
                  </a:avLst>
                </a:prstGeom>
                <a:ln w="25400" cap="rnd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124" name="圓角化同側角落矩形 123"/>
              <p:cNvSpPr/>
              <p:nvPr/>
            </p:nvSpPr>
            <p:spPr>
              <a:xfrm>
                <a:off x="4490467" y="5649906"/>
                <a:ext cx="358068" cy="53062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adFill>
                <a:gsLst>
                  <a:gs pos="100000">
                    <a:schemeClr val="bg1">
                      <a:lumMod val="75000"/>
                    </a:schemeClr>
                  </a:gs>
                  <a:gs pos="0">
                    <a:schemeClr val="bg1">
                      <a:lumMod val="95000"/>
                    </a:schemeClr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dirty="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22" name="圓角矩形 121"/>
            <p:cNvSpPr/>
            <p:nvPr/>
          </p:nvSpPr>
          <p:spPr>
            <a:xfrm>
              <a:off x="7743421" y="2042950"/>
              <a:ext cx="309011" cy="29575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32" name="圓角化同側角落矩形 131"/>
          <p:cNvSpPr/>
          <p:nvPr/>
        </p:nvSpPr>
        <p:spPr>
          <a:xfrm>
            <a:off x="3914141" y="5368837"/>
            <a:ext cx="1078323" cy="1489098"/>
          </a:xfrm>
          <a:prstGeom prst="round2SameRect">
            <a:avLst>
              <a:gd name="adj1" fmla="val 46596"/>
              <a:gd name="adj2" fmla="val 0"/>
            </a:avLst>
          </a:prstGeom>
          <a:gradFill flip="none" rotWithShape="1">
            <a:gsLst>
              <a:gs pos="98000">
                <a:schemeClr val="bg1">
                  <a:lumMod val="85000"/>
                </a:schemeClr>
              </a:gs>
              <a:gs pos="22000">
                <a:schemeClr val="bg1">
                  <a:lumMod val="95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3" name="圓角矩形 132"/>
          <p:cNvSpPr/>
          <p:nvPr/>
        </p:nvSpPr>
        <p:spPr>
          <a:xfrm>
            <a:off x="4172659" y="5017104"/>
            <a:ext cx="308921" cy="537616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4" name="圓角矩形 133"/>
          <p:cNvSpPr/>
          <p:nvPr/>
        </p:nvSpPr>
        <p:spPr>
          <a:xfrm>
            <a:off x="4011145" y="4596842"/>
            <a:ext cx="493891" cy="72500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5" name="手繪多邊形 134"/>
          <p:cNvSpPr/>
          <p:nvPr/>
        </p:nvSpPr>
        <p:spPr>
          <a:xfrm>
            <a:off x="3978080" y="4407795"/>
            <a:ext cx="770573" cy="493847"/>
          </a:xfrm>
          <a:custGeom>
            <a:avLst/>
            <a:gdLst>
              <a:gd name="connsiteX0" fmla="*/ 362608 w 1302285"/>
              <a:gd name="connsiteY0" fmla="*/ 0 h 819733"/>
              <a:gd name="connsiteX1" fmla="*/ 1302285 w 1302285"/>
              <a:gd name="connsiteY1" fmla="*/ 0 h 819733"/>
              <a:gd name="connsiteX2" fmla="*/ 1302285 w 1302285"/>
              <a:gd name="connsiteY2" fmla="*/ 362607 h 819733"/>
              <a:gd name="connsiteX3" fmla="*/ 939678 w 1302285"/>
              <a:gd name="connsiteY3" fmla="*/ 725214 h 819733"/>
              <a:gd name="connsiteX4" fmla="*/ 869749 w 1302285"/>
              <a:gd name="connsiteY4" fmla="*/ 725214 h 819733"/>
              <a:gd name="connsiteX5" fmla="*/ 870074 w 1302285"/>
              <a:gd name="connsiteY5" fmla="*/ 726827 h 819733"/>
              <a:gd name="connsiteX6" fmla="*/ 781765 w 1302285"/>
              <a:gd name="connsiteY6" fmla="*/ 815136 h 819733"/>
              <a:gd name="connsiteX7" fmla="*/ 693456 w 1302285"/>
              <a:gd name="connsiteY7" fmla="*/ 726827 h 819733"/>
              <a:gd name="connsiteX8" fmla="*/ 693782 w 1302285"/>
              <a:gd name="connsiteY8" fmla="*/ 725214 h 819733"/>
              <a:gd name="connsiteX9" fmla="*/ 693130 w 1302285"/>
              <a:gd name="connsiteY9" fmla="*/ 725214 h 819733"/>
              <a:gd name="connsiteX10" fmla="*/ 693456 w 1302285"/>
              <a:gd name="connsiteY10" fmla="*/ 726827 h 819733"/>
              <a:gd name="connsiteX11" fmla="*/ 605147 w 1302285"/>
              <a:gd name="connsiteY11" fmla="*/ 815136 h 819733"/>
              <a:gd name="connsiteX12" fmla="*/ 542703 w 1302285"/>
              <a:gd name="connsiteY12" fmla="*/ 789271 h 819733"/>
              <a:gd name="connsiteX13" fmla="*/ 523827 w 1302285"/>
              <a:gd name="connsiteY13" fmla="*/ 761275 h 819733"/>
              <a:gd name="connsiteX14" fmla="*/ 522914 w 1302285"/>
              <a:gd name="connsiteY14" fmla="*/ 765798 h 819733"/>
              <a:gd name="connsiteX15" fmla="*/ 441545 w 1302285"/>
              <a:gd name="connsiteY15" fmla="*/ 819733 h 819733"/>
              <a:gd name="connsiteX16" fmla="*/ 353236 w 1302285"/>
              <a:gd name="connsiteY16" fmla="*/ 731424 h 819733"/>
              <a:gd name="connsiteX17" fmla="*/ 354489 w 1302285"/>
              <a:gd name="connsiteY17" fmla="*/ 725214 h 819733"/>
              <a:gd name="connsiteX18" fmla="*/ 352910 w 1302285"/>
              <a:gd name="connsiteY18" fmla="*/ 725214 h 819733"/>
              <a:gd name="connsiteX19" fmla="*/ 353236 w 1302285"/>
              <a:gd name="connsiteY19" fmla="*/ 726827 h 819733"/>
              <a:gd name="connsiteX20" fmla="*/ 264927 w 1302285"/>
              <a:gd name="connsiteY20" fmla="*/ 815136 h 819733"/>
              <a:gd name="connsiteX21" fmla="*/ 176618 w 1302285"/>
              <a:gd name="connsiteY21" fmla="*/ 726827 h 819733"/>
              <a:gd name="connsiteX22" fmla="*/ 176943 w 1302285"/>
              <a:gd name="connsiteY22" fmla="*/ 725214 h 819733"/>
              <a:gd name="connsiteX23" fmla="*/ 175364 w 1302285"/>
              <a:gd name="connsiteY23" fmla="*/ 725214 h 819733"/>
              <a:gd name="connsiteX24" fmla="*/ 176618 w 1302285"/>
              <a:gd name="connsiteY24" fmla="*/ 731424 h 819733"/>
              <a:gd name="connsiteX25" fmla="*/ 88309 w 1302285"/>
              <a:gd name="connsiteY25" fmla="*/ 819733 h 819733"/>
              <a:gd name="connsiteX26" fmla="*/ 0 w 1302285"/>
              <a:gd name="connsiteY26" fmla="*/ 731424 h 819733"/>
              <a:gd name="connsiteX27" fmla="*/ 1253 w 1302285"/>
              <a:gd name="connsiteY27" fmla="*/ 725214 h 819733"/>
              <a:gd name="connsiteX28" fmla="*/ 1 w 1302285"/>
              <a:gd name="connsiteY28" fmla="*/ 725214 h 819733"/>
              <a:gd name="connsiteX29" fmla="*/ 1 w 1302285"/>
              <a:gd name="connsiteY29" fmla="*/ 362607 h 819733"/>
              <a:gd name="connsiteX30" fmla="*/ 362608 w 1302285"/>
              <a:gd name="connsiteY30" fmla="*/ 0 h 819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302285" h="819733">
                <a:moveTo>
                  <a:pt x="362608" y="0"/>
                </a:moveTo>
                <a:lnTo>
                  <a:pt x="1302285" y="0"/>
                </a:lnTo>
                <a:lnTo>
                  <a:pt x="1302285" y="362607"/>
                </a:lnTo>
                <a:cubicBezTo>
                  <a:pt x="1302285" y="562869"/>
                  <a:pt x="1139940" y="725214"/>
                  <a:pt x="939678" y="725214"/>
                </a:cubicBezTo>
                <a:lnTo>
                  <a:pt x="869749" y="725214"/>
                </a:lnTo>
                <a:lnTo>
                  <a:pt x="870074" y="726827"/>
                </a:lnTo>
                <a:cubicBezTo>
                  <a:pt x="870074" y="775599"/>
                  <a:pt x="830537" y="815136"/>
                  <a:pt x="781765" y="815136"/>
                </a:cubicBezTo>
                <a:cubicBezTo>
                  <a:pt x="732993" y="815136"/>
                  <a:pt x="693456" y="775599"/>
                  <a:pt x="693456" y="726827"/>
                </a:cubicBezTo>
                <a:lnTo>
                  <a:pt x="693782" y="725214"/>
                </a:lnTo>
                <a:lnTo>
                  <a:pt x="693130" y="725214"/>
                </a:lnTo>
                <a:lnTo>
                  <a:pt x="693456" y="726827"/>
                </a:lnTo>
                <a:cubicBezTo>
                  <a:pt x="693456" y="775599"/>
                  <a:pt x="653919" y="815136"/>
                  <a:pt x="605147" y="815136"/>
                </a:cubicBezTo>
                <a:cubicBezTo>
                  <a:pt x="580761" y="815136"/>
                  <a:pt x="558684" y="805252"/>
                  <a:pt x="542703" y="789271"/>
                </a:cubicBezTo>
                <a:lnTo>
                  <a:pt x="523827" y="761275"/>
                </a:lnTo>
                <a:lnTo>
                  <a:pt x="522914" y="765798"/>
                </a:lnTo>
                <a:cubicBezTo>
                  <a:pt x="509508" y="797494"/>
                  <a:pt x="478124" y="819733"/>
                  <a:pt x="441545" y="819733"/>
                </a:cubicBezTo>
                <a:cubicBezTo>
                  <a:pt x="392773" y="819733"/>
                  <a:pt x="353236" y="780196"/>
                  <a:pt x="353236" y="731424"/>
                </a:cubicBezTo>
                <a:lnTo>
                  <a:pt x="354489" y="725214"/>
                </a:lnTo>
                <a:lnTo>
                  <a:pt x="352910" y="725214"/>
                </a:lnTo>
                <a:lnTo>
                  <a:pt x="353236" y="726827"/>
                </a:lnTo>
                <a:cubicBezTo>
                  <a:pt x="353236" y="775599"/>
                  <a:pt x="313699" y="815136"/>
                  <a:pt x="264927" y="815136"/>
                </a:cubicBezTo>
                <a:cubicBezTo>
                  <a:pt x="216155" y="815136"/>
                  <a:pt x="176618" y="775599"/>
                  <a:pt x="176618" y="726827"/>
                </a:cubicBezTo>
                <a:lnTo>
                  <a:pt x="176943" y="725214"/>
                </a:lnTo>
                <a:lnTo>
                  <a:pt x="175364" y="725214"/>
                </a:lnTo>
                <a:lnTo>
                  <a:pt x="176618" y="731424"/>
                </a:lnTo>
                <a:cubicBezTo>
                  <a:pt x="176618" y="780196"/>
                  <a:pt x="137081" y="819733"/>
                  <a:pt x="88309" y="819733"/>
                </a:cubicBezTo>
                <a:cubicBezTo>
                  <a:pt x="39537" y="819733"/>
                  <a:pt x="0" y="780196"/>
                  <a:pt x="0" y="731424"/>
                </a:cubicBezTo>
                <a:lnTo>
                  <a:pt x="1253" y="725214"/>
                </a:lnTo>
                <a:lnTo>
                  <a:pt x="1" y="725214"/>
                </a:lnTo>
                <a:lnTo>
                  <a:pt x="1" y="362607"/>
                </a:lnTo>
                <a:cubicBezTo>
                  <a:pt x="1" y="162345"/>
                  <a:pt x="162346" y="0"/>
                  <a:pt x="362608" y="0"/>
                </a:cubicBez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6" name="弧形 135"/>
          <p:cNvSpPr/>
          <p:nvPr/>
        </p:nvSpPr>
        <p:spPr>
          <a:xfrm rot="13638684">
            <a:off x="4144710" y="5018902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7" name="橢圓 136"/>
          <p:cNvSpPr/>
          <p:nvPr/>
        </p:nvSpPr>
        <p:spPr>
          <a:xfrm>
            <a:off x="4043676" y="4976144"/>
            <a:ext cx="72064" cy="7206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8" name="橢圓 137"/>
          <p:cNvSpPr/>
          <p:nvPr/>
        </p:nvSpPr>
        <p:spPr>
          <a:xfrm>
            <a:off x="4282136" y="4981508"/>
            <a:ext cx="72064" cy="7206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9" name="弧形 138"/>
          <p:cNvSpPr/>
          <p:nvPr/>
        </p:nvSpPr>
        <p:spPr>
          <a:xfrm rot="11272823">
            <a:off x="4200830" y="5077189"/>
            <a:ext cx="154322" cy="143576"/>
          </a:xfrm>
          <a:prstGeom prst="arc">
            <a:avLst>
              <a:gd name="adj1" fmla="val 11019272"/>
              <a:gd name="adj2" fmla="val 17573026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0" name="弧形 139"/>
          <p:cNvSpPr/>
          <p:nvPr/>
        </p:nvSpPr>
        <p:spPr>
          <a:xfrm rot="18133355">
            <a:off x="4012596" y="4942606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1" name="弧形 140"/>
          <p:cNvSpPr/>
          <p:nvPr/>
        </p:nvSpPr>
        <p:spPr>
          <a:xfrm rot="18731171">
            <a:off x="4253211" y="4943320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2" name="手繪多邊形 141"/>
          <p:cNvSpPr/>
          <p:nvPr/>
        </p:nvSpPr>
        <p:spPr>
          <a:xfrm>
            <a:off x="4493038" y="4908354"/>
            <a:ext cx="70529" cy="125358"/>
          </a:xfrm>
          <a:custGeom>
            <a:avLst/>
            <a:gdLst>
              <a:gd name="connsiteX0" fmla="*/ 11838 w 106362"/>
              <a:gd name="connsiteY0" fmla="*/ 0 h 189048"/>
              <a:gd name="connsiteX1" fmla="*/ 106362 w 106362"/>
              <a:gd name="connsiteY1" fmla="*/ 94524 h 189048"/>
              <a:gd name="connsiteX2" fmla="*/ 11838 w 106362"/>
              <a:gd name="connsiteY2" fmla="*/ 189048 h 189048"/>
              <a:gd name="connsiteX3" fmla="*/ 0 w 106362"/>
              <a:gd name="connsiteY3" fmla="*/ 186658 h 189048"/>
              <a:gd name="connsiteX4" fmla="*/ 0 w 106362"/>
              <a:gd name="connsiteY4" fmla="*/ 2390 h 189048"/>
              <a:gd name="connsiteX5" fmla="*/ 11838 w 106362"/>
              <a:gd name="connsiteY5" fmla="*/ 0 h 189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6362" h="189048">
                <a:moveTo>
                  <a:pt x="11838" y="0"/>
                </a:moveTo>
                <a:cubicBezTo>
                  <a:pt x="64042" y="0"/>
                  <a:pt x="106362" y="42320"/>
                  <a:pt x="106362" y="94524"/>
                </a:cubicBezTo>
                <a:cubicBezTo>
                  <a:pt x="106362" y="146728"/>
                  <a:pt x="64042" y="189048"/>
                  <a:pt x="11838" y="189048"/>
                </a:cubicBezTo>
                <a:lnTo>
                  <a:pt x="0" y="186658"/>
                </a:lnTo>
                <a:lnTo>
                  <a:pt x="0" y="2390"/>
                </a:lnTo>
                <a:lnTo>
                  <a:pt x="11838" y="0"/>
                </a:lnTo>
                <a:close/>
              </a:path>
            </a:pathLst>
          </a:custGeom>
          <a:gradFill flip="none" rotWithShape="1"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3" name="弧形 142"/>
          <p:cNvSpPr/>
          <p:nvPr/>
        </p:nvSpPr>
        <p:spPr>
          <a:xfrm rot="1461097">
            <a:off x="4419871" y="4918504"/>
            <a:ext cx="102330" cy="95204"/>
          </a:xfrm>
          <a:prstGeom prst="arc">
            <a:avLst>
              <a:gd name="adj1" fmla="val 18650545"/>
              <a:gd name="adj2" fmla="val 0"/>
            </a:avLst>
          </a:prstGeom>
          <a:ln w="9525" cap="rnd"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4" name="弧形 143"/>
          <p:cNvSpPr/>
          <p:nvPr/>
        </p:nvSpPr>
        <p:spPr>
          <a:xfrm rot="5704529">
            <a:off x="4119127" y="5179009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grpSp>
        <p:nvGrpSpPr>
          <p:cNvPr id="145" name="群組 144"/>
          <p:cNvGrpSpPr/>
          <p:nvPr/>
        </p:nvGrpSpPr>
        <p:grpSpPr>
          <a:xfrm>
            <a:off x="4649380" y="5630227"/>
            <a:ext cx="367657" cy="1227708"/>
            <a:chOff x="5759353" y="4686728"/>
            <a:chExt cx="367657" cy="122770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46" name="圓角化同側角落矩形 145"/>
            <p:cNvSpPr/>
            <p:nvPr/>
          </p:nvSpPr>
          <p:spPr>
            <a:xfrm rot="10800000">
              <a:off x="5843650" y="5146992"/>
              <a:ext cx="263476" cy="767444"/>
            </a:xfrm>
            <a:prstGeom prst="round2SameRect">
              <a:avLst>
                <a:gd name="adj1" fmla="val 0"/>
                <a:gd name="adj2" fmla="val 50000"/>
              </a:avLst>
            </a:pr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7" name="圓角化同側角落矩形 146"/>
            <p:cNvSpPr/>
            <p:nvPr/>
          </p:nvSpPr>
          <p:spPr>
            <a:xfrm>
              <a:off x="5764147" y="4689579"/>
              <a:ext cx="358068" cy="608883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8" name="弧形 147"/>
            <p:cNvSpPr/>
            <p:nvPr/>
          </p:nvSpPr>
          <p:spPr>
            <a:xfrm rot="20811286">
              <a:off x="5759353" y="4686728"/>
              <a:ext cx="367657" cy="371774"/>
            </a:xfrm>
            <a:prstGeom prst="arc">
              <a:avLst>
                <a:gd name="adj1" fmla="val 16730560"/>
                <a:gd name="adj2" fmla="val 0"/>
              </a:avLst>
            </a:prstGeom>
            <a:ln w="25400" cap="rnd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49" name="弧形 148"/>
          <p:cNvSpPr/>
          <p:nvPr/>
        </p:nvSpPr>
        <p:spPr>
          <a:xfrm rot="15944160">
            <a:off x="4028543" y="4447671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50" name="圓角矩形 149"/>
          <p:cNvSpPr/>
          <p:nvPr/>
        </p:nvSpPr>
        <p:spPr>
          <a:xfrm>
            <a:off x="5402261" y="877660"/>
            <a:ext cx="1150127" cy="266286"/>
          </a:xfrm>
          <a:prstGeom prst="roundRect">
            <a:avLst>
              <a:gd name="adj" fmla="val 50000"/>
            </a:avLst>
          </a:prstGeom>
          <a:solidFill>
            <a:srgbClr val="75AF5D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51" name="手繪多邊形 150"/>
          <p:cNvSpPr/>
          <p:nvPr/>
        </p:nvSpPr>
        <p:spPr>
          <a:xfrm>
            <a:off x="5839153" y="438611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23000">
                <a:schemeClr val="accent1">
                  <a:lumMod val="60000"/>
                  <a:lumOff val="40000"/>
                </a:schemeClr>
              </a:gs>
              <a:gs pos="100000">
                <a:srgbClr val="6FAC46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  <p:sp>
        <p:nvSpPr>
          <p:cNvPr id="152" name="手繪多邊形 151"/>
          <p:cNvSpPr/>
          <p:nvPr/>
        </p:nvSpPr>
        <p:spPr>
          <a:xfrm>
            <a:off x="6018961" y="4761941"/>
            <a:ext cx="1017831" cy="583705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23000">
                <a:schemeClr val="accent1">
                  <a:lumMod val="60000"/>
                  <a:lumOff val="40000"/>
                </a:schemeClr>
              </a:gs>
              <a:gs pos="100000">
                <a:srgbClr val="6FAC46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  <p:sp>
        <p:nvSpPr>
          <p:cNvPr id="153" name="圓角矩形 152"/>
          <p:cNvSpPr/>
          <p:nvPr/>
        </p:nvSpPr>
        <p:spPr>
          <a:xfrm>
            <a:off x="5718473" y="5235984"/>
            <a:ext cx="773508" cy="179088"/>
          </a:xfrm>
          <a:prstGeom prst="roundRect">
            <a:avLst>
              <a:gd name="adj" fmla="val 50000"/>
            </a:avLst>
          </a:prstGeom>
          <a:solidFill>
            <a:srgbClr val="75AF5D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54" name="手繪多邊形 153"/>
          <p:cNvSpPr/>
          <p:nvPr/>
        </p:nvSpPr>
        <p:spPr>
          <a:xfrm>
            <a:off x="7663636" y="5481078"/>
            <a:ext cx="660225" cy="353192"/>
          </a:xfrm>
          <a:custGeom>
            <a:avLst/>
            <a:gdLst>
              <a:gd name="connsiteX0" fmla="*/ 760518 w 1324898"/>
              <a:gd name="connsiteY0" fmla="*/ 0 h 708764"/>
              <a:gd name="connsiteX1" fmla="*/ 1038139 w 1324898"/>
              <a:gd name="connsiteY1" fmla="*/ 184019 h 708764"/>
              <a:gd name="connsiteX2" fmla="*/ 1040450 w 1324898"/>
              <a:gd name="connsiteY2" fmla="*/ 195468 h 708764"/>
              <a:gd name="connsiteX3" fmla="*/ 1079761 w 1324898"/>
              <a:gd name="connsiteY3" fmla="*/ 201411 h 708764"/>
              <a:gd name="connsiteX4" fmla="*/ 1229599 w 1324898"/>
              <a:gd name="connsiteY4" fmla="*/ 337264 h 708764"/>
              <a:gd name="connsiteX5" fmla="*/ 1247292 w 1324898"/>
              <a:gd name="connsiteY5" fmla="*/ 424901 h 708764"/>
              <a:gd name="connsiteX6" fmla="*/ 1279976 w 1324898"/>
              <a:gd name="connsiteY6" fmla="*/ 446936 h 708764"/>
              <a:gd name="connsiteX7" fmla="*/ 1324898 w 1324898"/>
              <a:gd name="connsiteY7" fmla="*/ 555389 h 708764"/>
              <a:gd name="connsiteX8" fmla="*/ 1171523 w 1324898"/>
              <a:gd name="connsiteY8" fmla="*/ 708764 h 708764"/>
              <a:gd name="connsiteX9" fmla="*/ 153375 w 1324898"/>
              <a:gd name="connsiteY9" fmla="*/ 708764 h 708764"/>
              <a:gd name="connsiteX10" fmla="*/ 0 w 1324898"/>
              <a:gd name="connsiteY10" fmla="*/ 555389 h 708764"/>
              <a:gd name="connsiteX11" fmla="*/ 93674 w 1324898"/>
              <a:gd name="connsiteY11" fmla="*/ 414067 h 708764"/>
              <a:gd name="connsiteX12" fmla="*/ 149135 w 1324898"/>
              <a:gd name="connsiteY12" fmla="*/ 402870 h 708764"/>
              <a:gd name="connsiteX13" fmla="*/ 162498 w 1324898"/>
              <a:gd name="connsiteY13" fmla="*/ 336680 h 708764"/>
              <a:gd name="connsiteX14" fmla="*/ 384125 w 1324898"/>
              <a:gd name="connsiteY14" fmla="*/ 189776 h 708764"/>
              <a:gd name="connsiteX15" fmla="*/ 455651 w 1324898"/>
              <a:gd name="connsiteY15" fmla="*/ 200590 h 708764"/>
              <a:gd name="connsiteX16" fmla="*/ 477438 w 1324898"/>
              <a:gd name="connsiteY16" fmla="*/ 211063 h 708764"/>
              <a:gd name="connsiteX17" fmla="*/ 482898 w 1324898"/>
              <a:gd name="connsiteY17" fmla="*/ 184019 h 708764"/>
              <a:gd name="connsiteX18" fmla="*/ 760518 w 1324898"/>
              <a:gd name="connsiteY18" fmla="*/ 0 h 708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24898" h="708764">
                <a:moveTo>
                  <a:pt x="760518" y="0"/>
                </a:moveTo>
                <a:cubicBezTo>
                  <a:pt x="885320" y="0"/>
                  <a:pt x="992399" y="75879"/>
                  <a:pt x="1038139" y="184019"/>
                </a:cubicBezTo>
                <a:lnTo>
                  <a:pt x="1040450" y="195468"/>
                </a:lnTo>
                <a:lnTo>
                  <a:pt x="1079761" y="201411"/>
                </a:lnTo>
                <a:cubicBezTo>
                  <a:pt x="1147427" y="222457"/>
                  <a:pt x="1202261" y="272629"/>
                  <a:pt x="1229599" y="337264"/>
                </a:cubicBezTo>
                <a:lnTo>
                  <a:pt x="1247292" y="424901"/>
                </a:lnTo>
                <a:lnTo>
                  <a:pt x="1279976" y="446936"/>
                </a:lnTo>
                <a:cubicBezTo>
                  <a:pt x="1307731" y="474692"/>
                  <a:pt x="1324898" y="513036"/>
                  <a:pt x="1324898" y="555389"/>
                </a:cubicBezTo>
                <a:cubicBezTo>
                  <a:pt x="1324898" y="640096"/>
                  <a:pt x="1256230" y="708764"/>
                  <a:pt x="1171523" y="708764"/>
                </a:cubicBezTo>
                <a:lnTo>
                  <a:pt x="153375" y="708764"/>
                </a:lnTo>
                <a:cubicBezTo>
                  <a:pt x="68668" y="708764"/>
                  <a:pt x="0" y="640096"/>
                  <a:pt x="0" y="555389"/>
                </a:cubicBezTo>
                <a:cubicBezTo>
                  <a:pt x="0" y="491859"/>
                  <a:pt x="38626" y="437350"/>
                  <a:pt x="93674" y="414067"/>
                </a:cubicBezTo>
                <a:lnTo>
                  <a:pt x="149135" y="402870"/>
                </a:lnTo>
                <a:lnTo>
                  <a:pt x="162498" y="336680"/>
                </a:lnTo>
                <a:cubicBezTo>
                  <a:pt x="199013" y="250351"/>
                  <a:pt x="284495" y="189776"/>
                  <a:pt x="384125" y="189776"/>
                </a:cubicBezTo>
                <a:cubicBezTo>
                  <a:pt x="409033" y="189776"/>
                  <a:pt x="433056" y="193562"/>
                  <a:pt x="455651" y="200590"/>
                </a:cubicBezTo>
                <a:lnTo>
                  <a:pt x="477438" y="211063"/>
                </a:lnTo>
                <a:lnTo>
                  <a:pt x="482898" y="184019"/>
                </a:lnTo>
                <a:cubicBezTo>
                  <a:pt x="528637" y="75879"/>
                  <a:pt x="635717" y="0"/>
                  <a:pt x="760518" y="0"/>
                </a:cubicBezTo>
                <a:close/>
              </a:path>
            </a:pathLst>
          </a:custGeom>
          <a:gradFill>
            <a:gsLst>
              <a:gs pos="23000">
                <a:schemeClr val="accent1">
                  <a:lumMod val="60000"/>
                  <a:lumOff val="40000"/>
                </a:schemeClr>
              </a:gs>
              <a:gs pos="100000">
                <a:srgbClr val="6FAC46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  <p:sp>
        <p:nvSpPr>
          <p:cNvPr id="155" name="圓角矩形 154"/>
          <p:cNvSpPr/>
          <p:nvPr/>
        </p:nvSpPr>
        <p:spPr>
          <a:xfrm>
            <a:off x="2916683" y="3497478"/>
            <a:ext cx="429267" cy="1695883"/>
          </a:xfrm>
          <a:prstGeom prst="roundRect">
            <a:avLst/>
          </a:prstGeom>
          <a:noFill/>
          <a:ln>
            <a:solidFill>
              <a:srgbClr val="57A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69" name="標題 1"/>
          <p:cNvSpPr txBox="1">
            <a:spLocks/>
          </p:cNvSpPr>
          <p:nvPr/>
        </p:nvSpPr>
        <p:spPr>
          <a:xfrm>
            <a:off x="408733" y="848172"/>
            <a:ext cx="1164616" cy="1143000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pPr>
              <a:defRPr/>
            </a:pPr>
            <a:r>
              <a:rPr lang="zh-HK" altLang="en-US" sz="2300" b="1" spc="300" dirty="0">
                <a:solidFill>
                  <a:srgbClr val="57A777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遞進關係</a:t>
            </a:r>
          </a:p>
        </p:txBody>
      </p:sp>
      <p:pic>
        <p:nvPicPr>
          <p:cNvPr id="170" name="圖片 16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8932" y="1046505"/>
            <a:ext cx="717119" cy="540000"/>
          </a:xfrm>
          <a:prstGeom prst="rect">
            <a:avLst/>
          </a:prstGeom>
        </p:spPr>
      </p:pic>
      <p:pic>
        <p:nvPicPr>
          <p:cNvPr id="172" name="圖片 17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5991" y="1925760"/>
            <a:ext cx="930268" cy="1256018"/>
          </a:xfrm>
          <a:prstGeom prst="rect">
            <a:avLst/>
          </a:prstGeom>
        </p:spPr>
      </p:pic>
      <p:pic>
        <p:nvPicPr>
          <p:cNvPr id="173" name="圖片 17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1967" y="1600873"/>
            <a:ext cx="768490" cy="1641914"/>
          </a:xfrm>
          <a:prstGeom prst="rect">
            <a:avLst/>
          </a:prstGeom>
        </p:spPr>
      </p:pic>
      <p:pic>
        <p:nvPicPr>
          <p:cNvPr id="174" name="圖片 17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9892" y="1609351"/>
            <a:ext cx="1425001" cy="1559960"/>
          </a:xfrm>
          <a:prstGeom prst="rect">
            <a:avLst/>
          </a:prstGeom>
        </p:spPr>
      </p:pic>
      <p:pic>
        <p:nvPicPr>
          <p:cNvPr id="159" name="圖片 15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917" y="189015"/>
            <a:ext cx="442593" cy="1921785"/>
          </a:xfrm>
          <a:prstGeom prst="rect">
            <a:avLst/>
          </a:prstGeom>
        </p:spPr>
      </p:pic>
      <p:sp>
        <p:nvSpPr>
          <p:cNvPr id="160" name="流程圖: 程序 159">
            <a:hlinkClick r:id="rId7" action="ppaction://hlinksldjump"/>
          </p:cNvPr>
          <p:cNvSpPr/>
          <p:nvPr/>
        </p:nvSpPr>
        <p:spPr>
          <a:xfrm>
            <a:off x="1643554" y="3921773"/>
            <a:ext cx="250009" cy="143181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1" name="流程圖: 程序 160">
            <a:hlinkClick r:id="rId8" action="ppaction://hlinksldjump"/>
          </p:cNvPr>
          <p:cNvSpPr/>
          <p:nvPr/>
        </p:nvSpPr>
        <p:spPr>
          <a:xfrm>
            <a:off x="2126010" y="3926137"/>
            <a:ext cx="250009" cy="859586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2" name="流程圖: 程序 161">
            <a:hlinkClick r:id="rId9" action="ppaction://hlinksldjump"/>
          </p:cNvPr>
          <p:cNvSpPr/>
          <p:nvPr/>
        </p:nvSpPr>
        <p:spPr>
          <a:xfrm>
            <a:off x="2589412" y="3943143"/>
            <a:ext cx="250009" cy="1069814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3" name="流程圖: 程序 162">
            <a:hlinkClick r:id="rId10" action="ppaction://hlinksldjump"/>
          </p:cNvPr>
          <p:cNvSpPr/>
          <p:nvPr/>
        </p:nvSpPr>
        <p:spPr>
          <a:xfrm>
            <a:off x="3027910" y="3946301"/>
            <a:ext cx="250009" cy="1010184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4" name="流程圖: 程序 163">
            <a:hlinkClick r:id="rId11" action="ppaction://hlinksldjump"/>
          </p:cNvPr>
          <p:cNvSpPr/>
          <p:nvPr/>
        </p:nvSpPr>
        <p:spPr>
          <a:xfrm>
            <a:off x="4253844" y="3826371"/>
            <a:ext cx="232409" cy="83431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5" name="流程圖: 程序 164">
            <a:hlinkClick r:id="rId12" action="ppaction://hlinksldjump"/>
          </p:cNvPr>
          <p:cNvSpPr/>
          <p:nvPr/>
        </p:nvSpPr>
        <p:spPr>
          <a:xfrm>
            <a:off x="4636875" y="3845101"/>
            <a:ext cx="209431" cy="821713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6" name="流程圖: 程序 165">
            <a:hlinkClick r:id="rId13" action="ppaction://hlinksldjump"/>
          </p:cNvPr>
          <p:cNvSpPr/>
          <p:nvPr/>
        </p:nvSpPr>
        <p:spPr>
          <a:xfrm>
            <a:off x="4951428" y="3830253"/>
            <a:ext cx="227354" cy="1459797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7" name="流程圖: 程序 166">
            <a:hlinkClick r:id="rId14" action="ppaction://hlinksldjump"/>
          </p:cNvPr>
          <p:cNvSpPr/>
          <p:nvPr/>
        </p:nvSpPr>
        <p:spPr>
          <a:xfrm>
            <a:off x="6202046" y="3840673"/>
            <a:ext cx="221188" cy="397950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8" name="流程圖: 程序 167">
            <a:hlinkClick r:id="rId15" action="ppaction://hlinksldjump"/>
          </p:cNvPr>
          <p:cNvSpPr/>
          <p:nvPr/>
        </p:nvSpPr>
        <p:spPr>
          <a:xfrm>
            <a:off x="6525588" y="3832811"/>
            <a:ext cx="244396" cy="1696733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1" name="頁尾版面配置區 4"/>
          <p:cNvSpPr txBox="1">
            <a:spLocks/>
          </p:cNvSpPr>
          <p:nvPr/>
        </p:nvSpPr>
        <p:spPr>
          <a:xfrm>
            <a:off x="0" y="630989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©</a:t>
            </a:r>
            <a:r>
              <a:rPr lang="zh-TW" altLang="en-US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教育局言語及聽覺服務組</a:t>
            </a:r>
            <a:endParaRPr lang="en-US" b="1" spc="50" baseline="0" dirty="0">
              <a:solidFill>
                <a:schemeClr val="bg1">
                  <a:lumMod val="6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349731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5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2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2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2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2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2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250"/>
                            </p:stCondLst>
                            <p:childTnLst>
                              <p:par>
                                <p:cTn id="10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800000">
                                      <p:cBhvr>
                                        <p:cTn id="109" dur="4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3.33333E-6 L -0.0125 -0.00023 " pathEditMode="relative" rAng="0" ptsTypes="AA">
                                      <p:cBhvr>
                                        <p:cTn id="111" dur="2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500" y="-2300"/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650"/>
                            </p:stCondLst>
                            <p:childTnLst>
                              <p:par>
                                <p:cTn id="115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 animBg="1"/>
      <p:bldP spid="107" grpId="0" animBg="1"/>
      <p:bldP spid="108" grpId="0"/>
      <p:bldP spid="109" grpId="0"/>
      <p:bldP spid="111" grpId="0"/>
      <p:bldP spid="112" grpId="0"/>
      <p:bldP spid="114" grpId="0"/>
      <p:bldP spid="116" grpId="0"/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9" grpId="0" animBg="1"/>
      <p:bldP spid="155" grpId="0" animBg="1"/>
      <p:bldP spid="169" grpId="0"/>
      <p:bldP spid="160" grpId="0"/>
      <p:bldP spid="161" grpId="0"/>
      <p:bldP spid="162" grpId="0"/>
      <p:bldP spid="163" grpId="0"/>
      <p:bldP spid="164" grpId="0"/>
      <p:bldP spid="165" grpId="0"/>
      <p:bldP spid="166" grpId="0"/>
      <p:bldP spid="167" grpId="0"/>
      <p:bldP spid="168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群組 4"/>
          <p:cNvGrpSpPr/>
          <p:nvPr/>
        </p:nvGrpSpPr>
        <p:grpSpPr>
          <a:xfrm>
            <a:off x="781748" y="1261637"/>
            <a:ext cx="1991378" cy="2473090"/>
            <a:chOff x="3003688" y="510518"/>
            <a:chExt cx="1991378" cy="2473090"/>
          </a:xfrm>
        </p:grpSpPr>
        <p:sp>
          <p:nvSpPr>
            <p:cNvPr id="6" name="剪去同側角落矩形 5"/>
            <p:cNvSpPr/>
            <p:nvPr/>
          </p:nvSpPr>
          <p:spPr>
            <a:xfrm>
              <a:off x="3003688" y="510518"/>
              <a:ext cx="1991378" cy="2473090"/>
            </a:xfrm>
            <a:prstGeom prst="snip2SameRect">
              <a:avLst/>
            </a:prstGeom>
            <a:gradFill flip="none" rotWithShape="1">
              <a:gsLst>
                <a:gs pos="98000">
                  <a:srgbClr val="406255"/>
                </a:gs>
                <a:gs pos="22000">
                  <a:srgbClr val="57A777"/>
                </a:gs>
              </a:gsLst>
              <a:lin ang="4800000" scaled="0"/>
              <a:tileRect/>
            </a:gradFill>
            <a:ln>
              <a:noFill/>
            </a:ln>
            <a:effectLst>
              <a:outerShdw blurRad="1092200" dist="50800" dir="5400000" sx="88000" sy="88000" algn="ctr" rotWithShape="0">
                <a:schemeClr val="accent6">
                  <a:lumMod val="40000"/>
                  <a:lumOff val="60000"/>
                  <a:alpha val="3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7" name="圓角矩形 6"/>
            <p:cNvSpPr/>
            <p:nvPr/>
          </p:nvSpPr>
          <p:spPr>
            <a:xfrm>
              <a:off x="3313577" y="643816"/>
              <a:ext cx="1371600" cy="40011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3519919" y="631649"/>
              <a:ext cx="95891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TW" altLang="en-US" sz="2000" b="1" dirty="0" smtClean="0">
                  <a:solidFill>
                    <a:srgbClr val="417B58"/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中文</a:t>
              </a:r>
              <a:r>
                <a:rPr lang="zh-HK" altLang="en-US" sz="2000" b="1" dirty="0" smtClean="0">
                  <a:solidFill>
                    <a:srgbClr val="417B58"/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科</a:t>
              </a:r>
              <a:endParaRPr lang="en-US" altLang="zh-TW" sz="2000" b="1" dirty="0">
                <a:solidFill>
                  <a:srgbClr val="417B58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0" y="2046479"/>
            <a:ext cx="8148917" cy="2431787"/>
          </a:xfrm>
          <a:prstGeom prst="rect">
            <a:avLst/>
          </a:prstGeom>
          <a:solidFill>
            <a:srgbClr val="FFFA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930345" y="4683756"/>
            <a:ext cx="3731710" cy="338554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spcAft>
                <a:spcPts val="450"/>
              </a:spcAft>
              <a:buClr>
                <a:srgbClr val="FE8637"/>
              </a:buClr>
            </a:pPr>
            <a:r>
              <a:rPr lang="en-US" altLang="zh-TW" sz="1600" b="1" dirty="0">
                <a:solidFill>
                  <a:srgbClr val="57A777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《</a:t>
            </a:r>
            <a:r>
              <a:rPr lang="zh-TW" altLang="en-US" sz="1600" b="1" dirty="0">
                <a:solidFill>
                  <a:srgbClr val="57A777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怎樣讀</a:t>
            </a:r>
            <a:r>
              <a:rPr lang="zh-TW" altLang="en-US" sz="1600" b="1" dirty="0" smtClean="0">
                <a:solidFill>
                  <a:srgbClr val="57A777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報紙</a:t>
            </a:r>
            <a:r>
              <a:rPr lang="en-US" altLang="zh-TW" sz="1600" b="1" dirty="0" smtClean="0">
                <a:solidFill>
                  <a:srgbClr val="57A777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》</a:t>
            </a:r>
            <a:r>
              <a:rPr lang="en-US" altLang="zh-TW" sz="1600" dirty="0" smtClean="0">
                <a:solidFill>
                  <a:srgbClr val="57A77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——</a:t>
            </a:r>
            <a:r>
              <a:rPr lang="zh-TW" altLang="en-US" sz="1600" b="1" dirty="0">
                <a:solidFill>
                  <a:srgbClr val="57A777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佚名</a:t>
            </a:r>
            <a:endParaRPr lang="en-US" altLang="zh-TW" sz="1600" b="1" dirty="0">
              <a:solidFill>
                <a:srgbClr val="57A777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028319" y="2612480"/>
            <a:ext cx="4410301" cy="1408078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zh-HK" sz="1900" b="1" dirty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好的報紙，它本身就會告訴你怎樣去</a:t>
            </a:r>
            <a:r>
              <a:rPr lang="zh-TW" altLang="zh-HK" sz="1900" b="1" dirty="0">
                <a:solidFill>
                  <a:schemeClr val="accent6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了解一件事情、體會一篇文章</a:t>
            </a:r>
            <a:r>
              <a:rPr lang="zh-TW" altLang="zh-HK" sz="1900" b="1" dirty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r>
              <a:rPr lang="zh-TW" altLang="zh-HK" sz="1900" b="1" u="sng" dirty="0">
                <a:solidFill>
                  <a:schemeClr val="accent1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甚至</a:t>
            </a:r>
            <a:r>
              <a:rPr lang="zh-TW" altLang="zh-HK" sz="1900" b="1" dirty="0">
                <a:solidFill>
                  <a:srgbClr val="1F5B1F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認識一句話</a:t>
            </a:r>
            <a:r>
              <a:rPr lang="zh-TW" altLang="zh-HK" sz="1900" b="1" dirty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。</a:t>
            </a:r>
            <a:endParaRPr lang="en-US" altLang="zh-TW" sz="1900" b="1" dirty="0"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grpSp>
        <p:nvGrpSpPr>
          <p:cNvPr id="32" name="群組 31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33" name="圓角化單一角落矩形 32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 dirty="0">
                <a:latin typeface="Arial" panose="020B0604020202020204" pitchFamily="34" charset="0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6FAC46"/>
                </a:gs>
                <a:gs pos="22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 dirty="0">
                <a:latin typeface="Arial" panose="020B0604020202020204" pitchFamily="34" charset="0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介紹</a:t>
              </a:r>
            </a:p>
          </p:txBody>
        </p:sp>
        <p:sp>
          <p:nvSpPr>
            <p:cNvPr id="36" name="矩形 35"/>
            <p:cNvSpPr/>
            <p:nvPr/>
          </p:nvSpPr>
          <p:spPr>
            <a:xfrm>
              <a:off x="80003" y="1008322"/>
              <a:ext cx="480131" cy="113797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rgbClr val="59AF64"/>
                  </a:solidFill>
                  <a:latin typeface="Arial" panose="020B0604020202020204" pitchFamily="34" charset="0"/>
                  <a:ea typeface="微軟正黑體"/>
                </a:rPr>
                <a:t>學</a:t>
              </a:r>
              <a:r>
                <a:rPr lang="zh-TW" altLang="en-US" sz="1600" b="1" spc="300" dirty="0">
                  <a:solidFill>
                    <a:srgbClr val="59AF64"/>
                  </a:solidFill>
                  <a:latin typeface="Arial" panose="020B0604020202020204" pitchFamily="34" charset="0"/>
                  <a:ea typeface="微軟正黑體"/>
                </a:rPr>
                <a:t>科</a:t>
              </a:r>
              <a:r>
                <a:rPr lang="zh-TW" altLang="en-US" sz="1600" b="1" spc="300" dirty="0" smtClean="0">
                  <a:solidFill>
                    <a:srgbClr val="59AF64"/>
                  </a:solidFill>
                  <a:latin typeface="Arial" panose="020B0604020202020204" pitchFamily="34" charset="0"/>
                  <a:ea typeface="微軟正黑體"/>
                </a:rPr>
                <a:t>例子</a:t>
              </a:r>
              <a:endParaRPr lang="zh-HK" altLang="en-US" sz="1600" b="1" spc="300" dirty="0">
                <a:solidFill>
                  <a:srgbClr val="59AF64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37" name="直線接點 36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59AF6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086701D-139E-4D25-B877-4D4C207AA5AA}" type="slidenum">
              <a:rPr lang="zh-HK" altLang="en-US" smtClean="0"/>
              <a:pPr/>
              <a:t>61</a:t>
            </a:fld>
            <a:endParaRPr lang="zh-HK" altLang="en-US" dirty="0"/>
          </a:p>
        </p:txBody>
      </p:sp>
      <p:sp>
        <p:nvSpPr>
          <p:cNvPr id="16" name="手繪多邊形 15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HK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遞進</a:t>
            </a:r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74958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18" grpId="0"/>
      <p:bldP spid="19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群組 4"/>
          <p:cNvGrpSpPr/>
          <p:nvPr/>
        </p:nvGrpSpPr>
        <p:grpSpPr>
          <a:xfrm>
            <a:off x="856528" y="1252845"/>
            <a:ext cx="2467964" cy="1436600"/>
            <a:chOff x="3003688" y="510518"/>
            <a:chExt cx="2467964" cy="1436600"/>
          </a:xfrm>
        </p:grpSpPr>
        <p:sp>
          <p:nvSpPr>
            <p:cNvPr id="6" name="剪去同側角落矩形 5"/>
            <p:cNvSpPr/>
            <p:nvPr/>
          </p:nvSpPr>
          <p:spPr>
            <a:xfrm>
              <a:off x="3003688" y="510518"/>
              <a:ext cx="2467964" cy="1436600"/>
            </a:xfrm>
            <a:prstGeom prst="snip2SameRect">
              <a:avLst/>
            </a:prstGeom>
            <a:gradFill flip="none" rotWithShape="1">
              <a:gsLst>
                <a:gs pos="98000">
                  <a:srgbClr val="406255"/>
                </a:gs>
                <a:gs pos="22000">
                  <a:srgbClr val="57A777"/>
                </a:gs>
              </a:gsLst>
              <a:lin ang="4800000" scaled="0"/>
              <a:tileRect/>
            </a:gradFill>
            <a:ln>
              <a:noFill/>
            </a:ln>
            <a:effectLst>
              <a:outerShdw blurRad="1092200" dist="50800" dir="5400000" sx="88000" sy="88000" algn="ctr" rotWithShape="0">
                <a:schemeClr val="accent6">
                  <a:lumMod val="40000"/>
                  <a:lumOff val="60000"/>
                  <a:alpha val="3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7" name="圓角矩形 6"/>
            <p:cNvSpPr/>
            <p:nvPr/>
          </p:nvSpPr>
          <p:spPr>
            <a:xfrm>
              <a:off x="3313577" y="643816"/>
              <a:ext cx="1833610" cy="40011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3322310" y="631649"/>
              <a:ext cx="1774752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TW" altLang="en-US" sz="2000" b="1" dirty="0" smtClean="0">
                  <a:solidFill>
                    <a:srgbClr val="417B58"/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中國歷史</a:t>
              </a:r>
              <a:r>
                <a:rPr lang="zh-HK" altLang="en-US" sz="2000" b="1" dirty="0" smtClean="0">
                  <a:solidFill>
                    <a:srgbClr val="417B58"/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科</a:t>
              </a:r>
              <a:endParaRPr lang="en-US" altLang="zh-TW" sz="2000" b="1" dirty="0">
                <a:solidFill>
                  <a:srgbClr val="417B58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0" y="2046479"/>
            <a:ext cx="8148917" cy="2411222"/>
          </a:xfrm>
          <a:prstGeom prst="rect">
            <a:avLst/>
          </a:prstGeom>
          <a:solidFill>
            <a:srgbClr val="FFFA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324492" y="4765807"/>
            <a:ext cx="2518656" cy="338554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spcAft>
                <a:spcPts val="450"/>
              </a:spcAft>
              <a:buClr>
                <a:srgbClr val="FE8637"/>
              </a:buClr>
            </a:pPr>
            <a:r>
              <a:rPr lang="zh-TW" altLang="en-US" sz="1600" b="1" dirty="0">
                <a:solidFill>
                  <a:srgbClr val="57A777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秦始皇建立中央集權</a:t>
            </a:r>
            <a:endParaRPr lang="en-US" altLang="zh-HK" sz="1600" b="1" dirty="0">
              <a:solidFill>
                <a:srgbClr val="57A777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324493" y="2567552"/>
            <a:ext cx="4388370" cy="1408078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1900" b="1" dirty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秦始皇統一貨幣前，貨幣很複雜，</a:t>
            </a:r>
            <a:r>
              <a:rPr lang="zh-TW" altLang="en-US" sz="1900" b="1" u="sng" dirty="0">
                <a:solidFill>
                  <a:schemeClr val="accent1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不但</a:t>
            </a:r>
            <a:r>
              <a:rPr lang="zh-TW" altLang="en-US" sz="1900" b="1" dirty="0">
                <a:solidFill>
                  <a:schemeClr val="accent6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形狀、大小，輕重不同</a:t>
            </a:r>
            <a:r>
              <a:rPr lang="zh-TW" altLang="en-US" sz="1900" b="1" dirty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r>
              <a:rPr lang="zh-TW" altLang="en-US" sz="1900" b="1" u="sng" dirty="0">
                <a:solidFill>
                  <a:schemeClr val="accent1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而且</a:t>
            </a:r>
            <a:r>
              <a:rPr lang="zh-TW" altLang="en-US" sz="1900" b="1" dirty="0">
                <a:solidFill>
                  <a:srgbClr val="1F5B1F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計算單位也不一致</a:t>
            </a:r>
            <a:r>
              <a:rPr lang="zh-TW" altLang="zh-HK" sz="1900" b="1" dirty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。</a:t>
            </a:r>
            <a:endParaRPr lang="en-US" altLang="zh-TW" sz="1900" b="1" dirty="0"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grpSp>
        <p:nvGrpSpPr>
          <p:cNvPr id="32" name="群組 31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33" name="圓角化單一角落矩形 32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 dirty="0">
                <a:latin typeface="Arial" panose="020B0604020202020204" pitchFamily="34" charset="0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6FAC46"/>
                </a:gs>
                <a:gs pos="22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 dirty="0">
                <a:latin typeface="Arial" panose="020B0604020202020204" pitchFamily="34" charset="0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介紹</a:t>
              </a:r>
            </a:p>
          </p:txBody>
        </p:sp>
        <p:sp>
          <p:nvSpPr>
            <p:cNvPr id="36" name="矩形 35"/>
            <p:cNvSpPr/>
            <p:nvPr/>
          </p:nvSpPr>
          <p:spPr>
            <a:xfrm>
              <a:off x="80003" y="1008322"/>
              <a:ext cx="480131" cy="113797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rgbClr val="59AF64"/>
                  </a:solidFill>
                  <a:latin typeface="Arial" panose="020B0604020202020204" pitchFamily="34" charset="0"/>
                  <a:ea typeface="微軟正黑體"/>
                </a:rPr>
                <a:t>學</a:t>
              </a:r>
              <a:r>
                <a:rPr lang="zh-TW" altLang="en-US" sz="1600" b="1" spc="300" dirty="0">
                  <a:solidFill>
                    <a:srgbClr val="59AF64"/>
                  </a:solidFill>
                  <a:latin typeface="Arial" panose="020B0604020202020204" pitchFamily="34" charset="0"/>
                  <a:ea typeface="微軟正黑體"/>
                </a:rPr>
                <a:t>科</a:t>
              </a:r>
              <a:r>
                <a:rPr lang="zh-TW" altLang="en-US" sz="1600" b="1" spc="300" dirty="0" smtClean="0">
                  <a:solidFill>
                    <a:srgbClr val="59AF64"/>
                  </a:solidFill>
                  <a:latin typeface="Arial" panose="020B0604020202020204" pitchFamily="34" charset="0"/>
                  <a:ea typeface="微軟正黑體"/>
                </a:rPr>
                <a:t>例子</a:t>
              </a:r>
              <a:endParaRPr lang="zh-HK" altLang="en-US" sz="1600" b="1" spc="300" dirty="0">
                <a:solidFill>
                  <a:srgbClr val="59AF64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37" name="直線接點 36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59AF6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086701D-139E-4D25-B877-4D4C207AA5AA}" type="slidenum">
              <a:rPr lang="zh-HK" altLang="en-US" smtClean="0"/>
              <a:pPr/>
              <a:t>62</a:t>
            </a:fld>
            <a:endParaRPr lang="zh-HK" altLang="en-US" dirty="0"/>
          </a:p>
        </p:txBody>
      </p:sp>
      <p:sp>
        <p:nvSpPr>
          <p:cNvPr id="16" name="手繪多邊形 15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HK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遞進</a:t>
            </a:r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5168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18" grpId="0"/>
      <p:bldP spid="19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grpSp>
        <p:nvGrpSpPr>
          <p:cNvPr id="5" name="群組 4"/>
          <p:cNvGrpSpPr/>
          <p:nvPr/>
        </p:nvGrpSpPr>
        <p:grpSpPr>
          <a:xfrm>
            <a:off x="-96982" y="-76318"/>
            <a:ext cx="9240982" cy="7134928"/>
            <a:chOff x="-96982" y="-76318"/>
            <a:chExt cx="9240982" cy="7134928"/>
          </a:xfrm>
        </p:grpSpPr>
        <p:grpSp>
          <p:nvGrpSpPr>
            <p:cNvPr id="6" name="群組 5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16" name="群組 15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9" name="弧形 88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0" name="弧形 89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1" name="弧形 90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2" name="弧形 91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3" name="弧形 92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4" name="弧形 93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5" name="弧形 94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6" name="弧形 95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7" name="弧形 96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8" name="弧形 97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9" name="弧形 98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0" name="弧形 99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1" name="弧形 100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" name="弧形 101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3" name="弧形 102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4" name="弧形 103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5" name="弧形 104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7" name="群組 16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72" name="弧形 71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3" name="弧形 72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4" name="弧形 73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5" name="弧形 74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6" name="弧形 75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7" name="弧形 76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8" name="弧形 77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9" name="弧形 78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0" name="弧形 79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1" name="弧形 80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2" name="弧形 81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3" name="弧形 82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4" name="弧形 83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5" name="弧形 84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6" name="弧形 85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7" name="弧形 86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8" name="弧形 87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8" name="群組 17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55" name="弧形 54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6" name="弧形 55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7" name="弧形 56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8" name="弧形 57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9" name="弧形 58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0" name="弧形 59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1" name="弧形 60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2" name="弧形 61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3" name="弧形 62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4" name="弧形 63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5" name="弧形 64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6" name="弧形 65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7" name="弧形 66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8" name="弧形 67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9" name="弧形 68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0" name="弧形 69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1" name="弧形 70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9" name="群組 18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38" name="弧形 37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" name="弧形 38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0" name="弧形 39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" name="弧形 40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2" name="弧形 41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3" name="弧形 42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4" name="弧形 43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5" name="弧形 44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" name="弧形 45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" name="弧形 46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8" name="弧形 47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9" name="弧形 48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0" name="弧形 49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1" name="弧形 50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2" name="弧形 51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3" name="弧形 52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4" name="弧形 53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20" name="群組 19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21" name="弧形 20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2" name="弧形 21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3" name="弧形 22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4" name="弧形 23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5" name="弧形 24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6" name="弧形 25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7" name="弧形 26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8" name="弧形 27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9" name="弧形 28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0" name="弧形 29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1" name="弧形 30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2" name="弧形 31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3" name="弧形 32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4" name="弧形 33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5" name="弧形 34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6" name="弧形 35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7" name="弧形 36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7" name="弧形 6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8" name="弧形 7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9" name="弧形 8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0" name="弧形 9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1" name="弧形 10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2" name="弧形 11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3" name="弧形 12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" name="弧形 13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5" name="弧形 14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06" name="圓角化單一角落矩形 105"/>
          <p:cNvSpPr/>
          <p:nvPr/>
        </p:nvSpPr>
        <p:spPr>
          <a:xfrm>
            <a:off x="0" y="713136"/>
            <a:ext cx="8003752" cy="5376439"/>
          </a:xfrm>
          <a:prstGeom prst="round1Rect">
            <a:avLst/>
          </a:prstGeom>
          <a:solidFill>
            <a:srgbClr val="FDF5ED"/>
          </a:solidFill>
          <a:ln>
            <a:noFill/>
          </a:ln>
          <a:effectLst>
            <a:outerShdw blurRad="444500" dir="12900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07" name="矩形 106"/>
          <p:cNvSpPr/>
          <p:nvPr/>
        </p:nvSpPr>
        <p:spPr>
          <a:xfrm>
            <a:off x="0" y="713137"/>
            <a:ext cx="347472" cy="5376439"/>
          </a:xfrm>
          <a:prstGeom prst="rect">
            <a:avLst/>
          </a:prstGeom>
          <a:gradFill>
            <a:gsLst>
              <a:gs pos="23000">
                <a:schemeClr val="accent1">
                  <a:lumMod val="60000"/>
                  <a:lumOff val="40000"/>
                </a:schemeClr>
              </a:gs>
              <a:gs pos="100000">
                <a:srgbClr val="6FAC46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  <p:sp>
        <p:nvSpPr>
          <p:cNvPr id="108" name="文字方塊 107"/>
          <p:cNvSpPr txBox="1"/>
          <p:nvPr/>
        </p:nvSpPr>
        <p:spPr>
          <a:xfrm>
            <a:off x="5925458" y="2395102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應用</a:t>
            </a:r>
          </a:p>
        </p:txBody>
      </p:sp>
      <p:sp>
        <p:nvSpPr>
          <p:cNvPr id="109" name="文字方塊 108"/>
          <p:cNvSpPr txBox="1"/>
          <p:nvPr/>
        </p:nvSpPr>
        <p:spPr>
          <a:xfrm>
            <a:off x="1594567" y="2398805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 smtClean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介紹</a:t>
            </a:r>
            <a:endParaRPr kumimoji="1" lang="zh-TW" altLang="en-US" b="1" dirty="0">
              <a:solidFill>
                <a:srgbClr val="57A777"/>
              </a:solidFill>
              <a:latin typeface="Arial" panose="020B0604020202020204" pitchFamily="34" charset="0"/>
              <a:ea typeface="微軟正黑體"/>
            </a:endParaRPr>
          </a:p>
        </p:txBody>
      </p:sp>
      <p:cxnSp>
        <p:nvCxnSpPr>
          <p:cNvPr id="110" name="直線接點 109"/>
          <p:cNvCxnSpPr/>
          <p:nvPr/>
        </p:nvCxnSpPr>
        <p:spPr>
          <a:xfrm>
            <a:off x="1566913" y="3197492"/>
            <a:ext cx="1767088" cy="0"/>
          </a:xfrm>
          <a:prstGeom prst="line">
            <a:avLst/>
          </a:prstGeom>
          <a:ln w="9525">
            <a:solidFill>
              <a:srgbClr val="57A7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矩形 110"/>
          <p:cNvSpPr/>
          <p:nvPr/>
        </p:nvSpPr>
        <p:spPr>
          <a:xfrm>
            <a:off x="1704332" y="3345374"/>
            <a:ext cx="1647118" cy="2095939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功</a:t>
            </a:r>
            <a:r>
              <a:rPr lang="zh-HK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用</a:t>
            </a:r>
            <a:r>
              <a:rPr lang="zh-TW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和</a:t>
            </a:r>
            <a:r>
              <a:rPr lang="zh-HK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特徵</a:t>
            </a:r>
            <a:endParaRPr lang="en-US" altLang="zh-HK" sz="1400" b="1" spc="-500" dirty="0">
              <a:solidFill>
                <a:srgbClr val="57A777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關聯詞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生活例子</a:t>
            </a:r>
            <a:endParaRPr lang="en-US" altLang="zh-TW" sz="1400" b="1" spc="-500" dirty="0">
              <a:solidFill>
                <a:srgbClr val="57A777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HK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學科</a:t>
            </a:r>
            <a:r>
              <a:rPr lang="zh-TW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例子</a:t>
            </a:r>
          </a:p>
        </p:txBody>
      </p:sp>
      <p:sp>
        <p:nvSpPr>
          <p:cNvPr id="112" name="矩形 111"/>
          <p:cNvSpPr/>
          <p:nvPr/>
        </p:nvSpPr>
        <p:spPr>
          <a:xfrm>
            <a:off x="4059848" y="3351706"/>
            <a:ext cx="1581523" cy="2485373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複句結構</a:t>
            </a:r>
            <a:endParaRPr lang="en-US" altLang="zh-HK" b="1" spc="-500" dirty="0">
              <a:solidFill>
                <a:srgbClr val="57A777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理解複句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構思及</a:t>
            </a:r>
            <a:r>
              <a:rPr lang="zh-HK" altLang="en-US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組</a:t>
            </a:r>
            <a:r>
              <a:rPr lang="zh-TW" altLang="en-US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織複句</a:t>
            </a:r>
            <a:endParaRPr lang="en-US" altLang="zh-HK" b="1" spc="-500" dirty="0">
              <a:solidFill>
                <a:srgbClr val="57A777"/>
              </a:solidFill>
              <a:latin typeface="Arial" panose="020B0604020202020204" pitchFamily="34" charset="0"/>
              <a:ea typeface="微軟正黑體"/>
            </a:endParaRPr>
          </a:p>
        </p:txBody>
      </p:sp>
      <p:cxnSp>
        <p:nvCxnSpPr>
          <p:cNvPr id="113" name="直線接點 112"/>
          <p:cNvCxnSpPr/>
          <p:nvPr/>
        </p:nvCxnSpPr>
        <p:spPr>
          <a:xfrm>
            <a:off x="3928992" y="3197636"/>
            <a:ext cx="1579686" cy="0"/>
          </a:xfrm>
          <a:prstGeom prst="line">
            <a:avLst/>
          </a:prstGeom>
          <a:ln w="9525">
            <a:solidFill>
              <a:srgbClr val="57A7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矩形 113"/>
          <p:cNvSpPr/>
          <p:nvPr/>
        </p:nvSpPr>
        <p:spPr>
          <a:xfrm>
            <a:off x="6047163" y="3351707"/>
            <a:ext cx="894989" cy="2642990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練習</a:t>
            </a:r>
            <a:endParaRPr lang="en-US" altLang="zh-TW" sz="1400" b="1" spc="-500" dirty="0">
              <a:solidFill>
                <a:srgbClr val="57A777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工作紙及句子框架</a:t>
            </a:r>
          </a:p>
        </p:txBody>
      </p:sp>
      <p:cxnSp>
        <p:nvCxnSpPr>
          <p:cNvPr id="115" name="直線接點 114"/>
          <p:cNvCxnSpPr/>
          <p:nvPr/>
        </p:nvCxnSpPr>
        <p:spPr>
          <a:xfrm>
            <a:off x="5983880" y="3192270"/>
            <a:ext cx="901485" cy="0"/>
          </a:xfrm>
          <a:prstGeom prst="line">
            <a:avLst/>
          </a:prstGeom>
          <a:ln w="9525">
            <a:solidFill>
              <a:srgbClr val="57A7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文字方塊 115"/>
          <p:cNvSpPr txBox="1"/>
          <p:nvPr/>
        </p:nvSpPr>
        <p:spPr>
          <a:xfrm>
            <a:off x="3981334" y="2128387"/>
            <a:ext cx="473905" cy="954107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sz="2800" b="1" dirty="0" smtClean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結構</a:t>
            </a:r>
            <a:endParaRPr kumimoji="1" lang="zh-TW" altLang="en-US" sz="2800" b="1" dirty="0">
              <a:solidFill>
                <a:srgbClr val="57A777"/>
              </a:solidFill>
              <a:latin typeface="Arial" panose="020B0604020202020204" pitchFamily="34" charset="0"/>
              <a:ea typeface="微軟正黑體"/>
            </a:endParaRPr>
          </a:p>
        </p:txBody>
      </p:sp>
      <p:cxnSp>
        <p:nvCxnSpPr>
          <p:cNvPr id="117" name="直線接點 116"/>
          <p:cNvCxnSpPr/>
          <p:nvPr/>
        </p:nvCxnSpPr>
        <p:spPr>
          <a:xfrm>
            <a:off x="234080" y="1712839"/>
            <a:ext cx="1767088" cy="0"/>
          </a:xfrm>
          <a:prstGeom prst="line">
            <a:avLst/>
          </a:prstGeom>
          <a:ln w="19050">
            <a:solidFill>
              <a:srgbClr val="57A777"/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0" name="群組 119"/>
          <p:cNvGrpSpPr/>
          <p:nvPr/>
        </p:nvGrpSpPr>
        <p:grpSpPr>
          <a:xfrm>
            <a:off x="4573127" y="4869326"/>
            <a:ext cx="1451003" cy="1603503"/>
            <a:chOff x="6601429" y="2042950"/>
            <a:chExt cx="1451003" cy="1603503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grpSp>
          <p:nvGrpSpPr>
            <p:cNvPr id="121" name="群組 120"/>
            <p:cNvGrpSpPr/>
            <p:nvPr/>
          </p:nvGrpSpPr>
          <p:grpSpPr>
            <a:xfrm>
              <a:off x="6601429" y="2666164"/>
              <a:ext cx="1155994" cy="980289"/>
              <a:chOff x="3692541" y="5649906"/>
              <a:chExt cx="1155994" cy="980289"/>
            </a:xfrm>
          </p:grpSpPr>
          <p:grpSp>
            <p:nvGrpSpPr>
              <p:cNvPr id="123" name="群組 122"/>
              <p:cNvGrpSpPr/>
              <p:nvPr/>
            </p:nvGrpSpPr>
            <p:grpSpPr>
              <a:xfrm>
                <a:off x="3692541" y="6027239"/>
                <a:ext cx="1140327" cy="602956"/>
                <a:chOff x="3702350" y="6095654"/>
                <a:chExt cx="1140327" cy="602956"/>
              </a:xfrm>
            </p:grpSpPr>
            <p:grpSp>
              <p:nvGrpSpPr>
                <p:cNvPr id="125" name="群組 124"/>
                <p:cNvGrpSpPr/>
                <p:nvPr/>
              </p:nvGrpSpPr>
              <p:grpSpPr>
                <a:xfrm>
                  <a:off x="3702350" y="6095654"/>
                  <a:ext cx="1140327" cy="548809"/>
                  <a:chOff x="4722741" y="5850498"/>
                  <a:chExt cx="1140327" cy="548809"/>
                </a:xfrm>
                <a:gradFill flip="none" rotWithShape="1">
                  <a:gsLst>
                    <a:gs pos="98000">
                      <a:schemeClr val="accent2">
                        <a:lumMod val="77000"/>
                        <a:lumOff val="23000"/>
                      </a:schemeClr>
                    </a:gs>
                    <a:gs pos="22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</p:grpSpPr>
              <p:sp>
                <p:nvSpPr>
                  <p:cNvPr id="127" name="圓角化同側角落矩形 126"/>
                  <p:cNvSpPr/>
                  <p:nvPr/>
                </p:nvSpPr>
                <p:spPr>
                  <a:xfrm>
                    <a:off x="5599592" y="5850498"/>
                    <a:ext cx="263476" cy="525519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128" name="圓角化同側角落矩形 127"/>
                  <p:cNvSpPr/>
                  <p:nvPr/>
                </p:nvSpPr>
                <p:spPr>
                  <a:xfrm rot="16200000">
                    <a:off x="5366754" y="5902992"/>
                    <a:ext cx="263476" cy="729153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 dirty="0">
                      <a:latin typeface="Arial" panose="020B0604020202020204" pitchFamily="34" charset="0"/>
                    </a:endParaRPr>
                  </a:p>
                </p:txBody>
              </p:sp>
              <p:grpSp>
                <p:nvGrpSpPr>
                  <p:cNvPr id="129" name="群組 128"/>
                  <p:cNvGrpSpPr/>
                  <p:nvPr/>
                </p:nvGrpSpPr>
                <p:grpSpPr>
                  <a:xfrm>
                    <a:off x="4722741" y="6135826"/>
                    <a:ext cx="453551" cy="263481"/>
                    <a:chOff x="4722741" y="6135826"/>
                    <a:chExt cx="453551" cy="263481"/>
                  </a:xfrm>
                  <a:grpFill/>
                </p:grpSpPr>
                <p:sp>
                  <p:nvSpPr>
                    <p:cNvPr id="130" name="圓角化同側角落矩形 129"/>
                    <p:cNvSpPr/>
                    <p:nvPr/>
                  </p:nvSpPr>
                  <p:spPr>
                    <a:xfrm rot="16200000">
                      <a:off x="4847237" y="6011330"/>
                      <a:ext cx="74473" cy="323465"/>
                    </a:xfrm>
                    <a:prstGeom prst="round2Same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 dirty="0">
                        <a:latin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31" name="圓角化同側角落矩形 130"/>
                    <p:cNvSpPr/>
                    <p:nvPr/>
                  </p:nvSpPr>
                  <p:spPr>
                    <a:xfrm rot="5400000">
                      <a:off x="4899728" y="6122743"/>
                      <a:ext cx="263479" cy="289649"/>
                    </a:xfrm>
                    <a:prstGeom prst="round2SameRect">
                      <a:avLst>
                        <a:gd name="adj1" fmla="val 15060"/>
                        <a:gd name="adj2" fmla="val 50000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 dirty="0">
                        <a:latin typeface="Arial" panose="020B0604020202020204" pitchFamily="34" charset="0"/>
                      </a:endParaRPr>
                    </a:p>
                  </p:txBody>
                </p:sp>
              </p:grpSp>
            </p:grpSp>
            <p:sp>
              <p:nvSpPr>
                <p:cNvPr id="126" name="弧形 125"/>
                <p:cNvSpPr/>
                <p:nvPr/>
              </p:nvSpPr>
              <p:spPr>
                <a:xfrm rot="1228920">
                  <a:off x="3799777" y="6326836"/>
                  <a:ext cx="367657" cy="371774"/>
                </a:xfrm>
                <a:prstGeom prst="arc">
                  <a:avLst>
                    <a:gd name="adj1" fmla="val 19175391"/>
                    <a:gd name="adj2" fmla="val 0"/>
                  </a:avLst>
                </a:prstGeom>
                <a:ln w="25400" cap="rnd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124" name="圓角化同側角落矩形 123"/>
              <p:cNvSpPr/>
              <p:nvPr/>
            </p:nvSpPr>
            <p:spPr>
              <a:xfrm>
                <a:off x="4490467" y="5649906"/>
                <a:ext cx="358068" cy="53062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adFill>
                <a:gsLst>
                  <a:gs pos="100000">
                    <a:schemeClr val="bg1">
                      <a:lumMod val="75000"/>
                    </a:schemeClr>
                  </a:gs>
                  <a:gs pos="0">
                    <a:schemeClr val="bg1">
                      <a:lumMod val="95000"/>
                    </a:schemeClr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dirty="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22" name="圓角矩形 121"/>
            <p:cNvSpPr/>
            <p:nvPr/>
          </p:nvSpPr>
          <p:spPr>
            <a:xfrm>
              <a:off x="7743421" y="2042950"/>
              <a:ext cx="309011" cy="29575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32" name="圓角化同側角落矩形 131"/>
          <p:cNvSpPr/>
          <p:nvPr/>
        </p:nvSpPr>
        <p:spPr>
          <a:xfrm>
            <a:off x="5138935" y="5368837"/>
            <a:ext cx="1078323" cy="1489098"/>
          </a:xfrm>
          <a:prstGeom prst="round2SameRect">
            <a:avLst>
              <a:gd name="adj1" fmla="val 46596"/>
              <a:gd name="adj2" fmla="val 0"/>
            </a:avLst>
          </a:prstGeom>
          <a:gradFill flip="none" rotWithShape="1">
            <a:gsLst>
              <a:gs pos="98000">
                <a:schemeClr val="bg1">
                  <a:lumMod val="85000"/>
                </a:schemeClr>
              </a:gs>
              <a:gs pos="22000">
                <a:schemeClr val="bg1">
                  <a:lumMod val="95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3" name="圓角矩形 132"/>
          <p:cNvSpPr/>
          <p:nvPr/>
        </p:nvSpPr>
        <p:spPr>
          <a:xfrm>
            <a:off x="5397453" y="5017104"/>
            <a:ext cx="308921" cy="537616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4" name="圓角矩形 133"/>
          <p:cNvSpPr/>
          <p:nvPr/>
        </p:nvSpPr>
        <p:spPr>
          <a:xfrm>
            <a:off x="5235939" y="4596842"/>
            <a:ext cx="493891" cy="72500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5" name="手繪多邊形 134"/>
          <p:cNvSpPr/>
          <p:nvPr/>
        </p:nvSpPr>
        <p:spPr>
          <a:xfrm>
            <a:off x="5202874" y="4407795"/>
            <a:ext cx="770573" cy="493847"/>
          </a:xfrm>
          <a:custGeom>
            <a:avLst/>
            <a:gdLst>
              <a:gd name="connsiteX0" fmla="*/ 362608 w 1302285"/>
              <a:gd name="connsiteY0" fmla="*/ 0 h 819733"/>
              <a:gd name="connsiteX1" fmla="*/ 1302285 w 1302285"/>
              <a:gd name="connsiteY1" fmla="*/ 0 h 819733"/>
              <a:gd name="connsiteX2" fmla="*/ 1302285 w 1302285"/>
              <a:gd name="connsiteY2" fmla="*/ 362607 h 819733"/>
              <a:gd name="connsiteX3" fmla="*/ 939678 w 1302285"/>
              <a:gd name="connsiteY3" fmla="*/ 725214 h 819733"/>
              <a:gd name="connsiteX4" fmla="*/ 869749 w 1302285"/>
              <a:gd name="connsiteY4" fmla="*/ 725214 h 819733"/>
              <a:gd name="connsiteX5" fmla="*/ 870074 w 1302285"/>
              <a:gd name="connsiteY5" fmla="*/ 726827 h 819733"/>
              <a:gd name="connsiteX6" fmla="*/ 781765 w 1302285"/>
              <a:gd name="connsiteY6" fmla="*/ 815136 h 819733"/>
              <a:gd name="connsiteX7" fmla="*/ 693456 w 1302285"/>
              <a:gd name="connsiteY7" fmla="*/ 726827 h 819733"/>
              <a:gd name="connsiteX8" fmla="*/ 693782 w 1302285"/>
              <a:gd name="connsiteY8" fmla="*/ 725214 h 819733"/>
              <a:gd name="connsiteX9" fmla="*/ 693130 w 1302285"/>
              <a:gd name="connsiteY9" fmla="*/ 725214 h 819733"/>
              <a:gd name="connsiteX10" fmla="*/ 693456 w 1302285"/>
              <a:gd name="connsiteY10" fmla="*/ 726827 h 819733"/>
              <a:gd name="connsiteX11" fmla="*/ 605147 w 1302285"/>
              <a:gd name="connsiteY11" fmla="*/ 815136 h 819733"/>
              <a:gd name="connsiteX12" fmla="*/ 542703 w 1302285"/>
              <a:gd name="connsiteY12" fmla="*/ 789271 h 819733"/>
              <a:gd name="connsiteX13" fmla="*/ 523827 w 1302285"/>
              <a:gd name="connsiteY13" fmla="*/ 761275 h 819733"/>
              <a:gd name="connsiteX14" fmla="*/ 522914 w 1302285"/>
              <a:gd name="connsiteY14" fmla="*/ 765798 h 819733"/>
              <a:gd name="connsiteX15" fmla="*/ 441545 w 1302285"/>
              <a:gd name="connsiteY15" fmla="*/ 819733 h 819733"/>
              <a:gd name="connsiteX16" fmla="*/ 353236 w 1302285"/>
              <a:gd name="connsiteY16" fmla="*/ 731424 h 819733"/>
              <a:gd name="connsiteX17" fmla="*/ 354489 w 1302285"/>
              <a:gd name="connsiteY17" fmla="*/ 725214 h 819733"/>
              <a:gd name="connsiteX18" fmla="*/ 352910 w 1302285"/>
              <a:gd name="connsiteY18" fmla="*/ 725214 h 819733"/>
              <a:gd name="connsiteX19" fmla="*/ 353236 w 1302285"/>
              <a:gd name="connsiteY19" fmla="*/ 726827 h 819733"/>
              <a:gd name="connsiteX20" fmla="*/ 264927 w 1302285"/>
              <a:gd name="connsiteY20" fmla="*/ 815136 h 819733"/>
              <a:gd name="connsiteX21" fmla="*/ 176618 w 1302285"/>
              <a:gd name="connsiteY21" fmla="*/ 726827 h 819733"/>
              <a:gd name="connsiteX22" fmla="*/ 176943 w 1302285"/>
              <a:gd name="connsiteY22" fmla="*/ 725214 h 819733"/>
              <a:gd name="connsiteX23" fmla="*/ 175364 w 1302285"/>
              <a:gd name="connsiteY23" fmla="*/ 725214 h 819733"/>
              <a:gd name="connsiteX24" fmla="*/ 176618 w 1302285"/>
              <a:gd name="connsiteY24" fmla="*/ 731424 h 819733"/>
              <a:gd name="connsiteX25" fmla="*/ 88309 w 1302285"/>
              <a:gd name="connsiteY25" fmla="*/ 819733 h 819733"/>
              <a:gd name="connsiteX26" fmla="*/ 0 w 1302285"/>
              <a:gd name="connsiteY26" fmla="*/ 731424 h 819733"/>
              <a:gd name="connsiteX27" fmla="*/ 1253 w 1302285"/>
              <a:gd name="connsiteY27" fmla="*/ 725214 h 819733"/>
              <a:gd name="connsiteX28" fmla="*/ 1 w 1302285"/>
              <a:gd name="connsiteY28" fmla="*/ 725214 h 819733"/>
              <a:gd name="connsiteX29" fmla="*/ 1 w 1302285"/>
              <a:gd name="connsiteY29" fmla="*/ 362607 h 819733"/>
              <a:gd name="connsiteX30" fmla="*/ 362608 w 1302285"/>
              <a:gd name="connsiteY30" fmla="*/ 0 h 819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302285" h="819733">
                <a:moveTo>
                  <a:pt x="362608" y="0"/>
                </a:moveTo>
                <a:lnTo>
                  <a:pt x="1302285" y="0"/>
                </a:lnTo>
                <a:lnTo>
                  <a:pt x="1302285" y="362607"/>
                </a:lnTo>
                <a:cubicBezTo>
                  <a:pt x="1302285" y="562869"/>
                  <a:pt x="1139940" y="725214"/>
                  <a:pt x="939678" y="725214"/>
                </a:cubicBezTo>
                <a:lnTo>
                  <a:pt x="869749" y="725214"/>
                </a:lnTo>
                <a:lnTo>
                  <a:pt x="870074" y="726827"/>
                </a:lnTo>
                <a:cubicBezTo>
                  <a:pt x="870074" y="775599"/>
                  <a:pt x="830537" y="815136"/>
                  <a:pt x="781765" y="815136"/>
                </a:cubicBezTo>
                <a:cubicBezTo>
                  <a:pt x="732993" y="815136"/>
                  <a:pt x="693456" y="775599"/>
                  <a:pt x="693456" y="726827"/>
                </a:cubicBezTo>
                <a:lnTo>
                  <a:pt x="693782" y="725214"/>
                </a:lnTo>
                <a:lnTo>
                  <a:pt x="693130" y="725214"/>
                </a:lnTo>
                <a:lnTo>
                  <a:pt x="693456" y="726827"/>
                </a:lnTo>
                <a:cubicBezTo>
                  <a:pt x="693456" y="775599"/>
                  <a:pt x="653919" y="815136"/>
                  <a:pt x="605147" y="815136"/>
                </a:cubicBezTo>
                <a:cubicBezTo>
                  <a:pt x="580761" y="815136"/>
                  <a:pt x="558684" y="805252"/>
                  <a:pt x="542703" y="789271"/>
                </a:cubicBezTo>
                <a:lnTo>
                  <a:pt x="523827" y="761275"/>
                </a:lnTo>
                <a:lnTo>
                  <a:pt x="522914" y="765798"/>
                </a:lnTo>
                <a:cubicBezTo>
                  <a:pt x="509508" y="797494"/>
                  <a:pt x="478124" y="819733"/>
                  <a:pt x="441545" y="819733"/>
                </a:cubicBezTo>
                <a:cubicBezTo>
                  <a:pt x="392773" y="819733"/>
                  <a:pt x="353236" y="780196"/>
                  <a:pt x="353236" y="731424"/>
                </a:cubicBezTo>
                <a:lnTo>
                  <a:pt x="354489" y="725214"/>
                </a:lnTo>
                <a:lnTo>
                  <a:pt x="352910" y="725214"/>
                </a:lnTo>
                <a:lnTo>
                  <a:pt x="353236" y="726827"/>
                </a:lnTo>
                <a:cubicBezTo>
                  <a:pt x="353236" y="775599"/>
                  <a:pt x="313699" y="815136"/>
                  <a:pt x="264927" y="815136"/>
                </a:cubicBezTo>
                <a:cubicBezTo>
                  <a:pt x="216155" y="815136"/>
                  <a:pt x="176618" y="775599"/>
                  <a:pt x="176618" y="726827"/>
                </a:cubicBezTo>
                <a:lnTo>
                  <a:pt x="176943" y="725214"/>
                </a:lnTo>
                <a:lnTo>
                  <a:pt x="175364" y="725214"/>
                </a:lnTo>
                <a:lnTo>
                  <a:pt x="176618" y="731424"/>
                </a:lnTo>
                <a:cubicBezTo>
                  <a:pt x="176618" y="780196"/>
                  <a:pt x="137081" y="819733"/>
                  <a:pt x="88309" y="819733"/>
                </a:cubicBezTo>
                <a:cubicBezTo>
                  <a:pt x="39537" y="819733"/>
                  <a:pt x="0" y="780196"/>
                  <a:pt x="0" y="731424"/>
                </a:cubicBezTo>
                <a:lnTo>
                  <a:pt x="1253" y="725214"/>
                </a:lnTo>
                <a:lnTo>
                  <a:pt x="1" y="725214"/>
                </a:lnTo>
                <a:lnTo>
                  <a:pt x="1" y="362607"/>
                </a:lnTo>
                <a:cubicBezTo>
                  <a:pt x="1" y="162345"/>
                  <a:pt x="162346" y="0"/>
                  <a:pt x="362608" y="0"/>
                </a:cubicBez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6" name="弧形 135"/>
          <p:cNvSpPr/>
          <p:nvPr/>
        </p:nvSpPr>
        <p:spPr>
          <a:xfrm rot="13638684">
            <a:off x="5370073" y="5018902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7" name="橢圓 136"/>
          <p:cNvSpPr/>
          <p:nvPr/>
        </p:nvSpPr>
        <p:spPr>
          <a:xfrm>
            <a:off x="5269039" y="4976144"/>
            <a:ext cx="72064" cy="7206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8" name="橢圓 137"/>
          <p:cNvSpPr/>
          <p:nvPr/>
        </p:nvSpPr>
        <p:spPr>
          <a:xfrm>
            <a:off x="5507499" y="4981508"/>
            <a:ext cx="72064" cy="7206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9" name="弧形 138"/>
          <p:cNvSpPr/>
          <p:nvPr/>
        </p:nvSpPr>
        <p:spPr>
          <a:xfrm rot="11272823">
            <a:off x="5425624" y="5077189"/>
            <a:ext cx="154322" cy="143576"/>
          </a:xfrm>
          <a:prstGeom prst="arc">
            <a:avLst>
              <a:gd name="adj1" fmla="val 11019272"/>
              <a:gd name="adj2" fmla="val 17573026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0" name="弧形 139"/>
          <p:cNvSpPr/>
          <p:nvPr/>
        </p:nvSpPr>
        <p:spPr>
          <a:xfrm rot="18133355">
            <a:off x="5237959" y="4942606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1" name="弧形 140"/>
          <p:cNvSpPr/>
          <p:nvPr/>
        </p:nvSpPr>
        <p:spPr>
          <a:xfrm rot="18731171">
            <a:off x="5478005" y="4943320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2" name="手繪多邊形 141"/>
          <p:cNvSpPr/>
          <p:nvPr/>
        </p:nvSpPr>
        <p:spPr>
          <a:xfrm>
            <a:off x="5717832" y="4908354"/>
            <a:ext cx="70529" cy="125358"/>
          </a:xfrm>
          <a:custGeom>
            <a:avLst/>
            <a:gdLst>
              <a:gd name="connsiteX0" fmla="*/ 11838 w 106362"/>
              <a:gd name="connsiteY0" fmla="*/ 0 h 189048"/>
              <a:gd name="connsiteX1" fmla="*/ 106362 w 106362"/>
              <a:gd name="connsiteY1" fmla="*/ 94524 h 189048"/>
              <a:gd name="connsiteX2" fmla="*/ 11838 w 106362"/>
              <a:gd name="connsiteY2" fmla="*/ 189048 h 189048"/>
              <a:gd name="connsiteX3" fmla="*/ 0 w 106362"/>
              <a:gd name="connsiteY3" fmla="*/ 186658 h 189048"/>
              <a:gd name="connsiteX4" fmla="*/ 0 w 106362"/>
              <a:gd name="connsiteY4" fmla="*/ 2390 h 189048"/>
              <a:gd name="connsiteX5" fmla="*/ 11838 w 106362"/>
              <a:gd name="connsiteY5" fmla="*/ 0 h 189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6362" h="189048">
                <a:moveTo>
                  <a:pt x="11838" y="0"/>
                </a:moveTo>
                <a:cubicBezTo>
                  <a:pt x="64042" y="0"/>
                  <a:pt x="106362" y="42320"/>
                  <a:pt x="106362" y="94524"/>
                </a:cubicBezTo>
                <a:cubicBezTo>
                  <a:pt x="106362" y="146728"/>
                  <a:pt x="64042" y="189048"/>
                  <a:pt x="11838" y="189048"/>
                </a:cubicBezTo>
                <a:lnTo>
                  <a:pt x="0" y="186658"/>
                </a:lnTo>
                <a:lnTo>
                  <a:pt x="0" y="2390"/>
                </a:lnTo>
                <a:lnTo>
                  <a:pt x="11838" y="0"/>
                </a:lnTo>
                <a:close/>
              </a:path>
            </a:pathLst>
          </a:custGeom>
          <a:gradFill flip="none" rotWithShape="1"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3" name="弧形 142"/>
          <p:cNvSpPr/>
          <p:nvPr/>
        </p:nvSpPr>
        <p:spPr>
          <a:xfrm rot="1461097">
            <a:off x="5644665" y="4918504"/>
            <a:ext cx="102330" cy="95204"/>
          </a:xfrm>
          <a:prstGeom prst="arc">
            <a:avLst>
              <a:gd name="adj1" fmla="val 18650545"/>
              <a:gd name="adj2" fmla="val 0"/>
            </a:avLst>
          </a:prstGeom>
          <a:ln w="9525" cap="rnd"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4" name="弧形 143"/>
          <p:cNvSpPr/>
          <p:nvPr/>
        </p:nvSpPr>
        <p:spPr>
          <a:xfrm rot="5704529">
            <a:off x="5343921" y="5179009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grpSp>
        <p:nvGrpSpPr>
          <p:cNvPr id="145" name="群組 144"/>
          <p:cNvGrpSpPr/>
          <p:nvPr/>
        </p:nvGrpSpPr>
        <p:grpSpPr>
          <a:xfrm>
            <a:off x="5874174" y="5630227"/>
            <a:ext cx="367657" cy="1227708"/>
            <a:chOff x="5759353" y="4686728"/>
            <a:chExt cx="367657" cy="122770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46" name="圓角化同側角落矩形 145"/>
            <p:cNvSpPr/>
            <p:nvPr/>
          </p:nvSpPr>
          <p:spPr>
            <a:xfrm rot="10800000">
              <a:off x="5843650" y="5146992"/>
              <a:ext cx="263476" cy="767444"/>
            </a:xfrm>
            <a:prstGeom prst="round2SameRect">
              <a:avLst>
                <a:gd name="adj1" fmla="val 0"/>
                <a:gd name="adj2" fmla="val 50000"/>
              </a:avLst>
            </a:pr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7" name="圓角化同側角落矩形 146"/>
            <p:cNvSpPr/>
            <p:nvPr/>
          </p:nvSpPr>
          <p:spPr>
            <a:xfrm>
              <a:off x="5764147" y="4689579"/>
              <a:ext cx="358068" cy="608883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8" name="弧形 147"/>
            <p:cNvSpPr/>
            <p:nvPr/>
          </p:nvSpPr>
          <p:spPr>
            <a:xfrm rot="20811286">
              <a:off x="5759353" y="4686728"/>
              <a:ext cx="367657" cy="371774"/>
            </a:xfrm>
            <a:prstGeom prst="arc">
              <a:avLst>
                <a:gd name="adj1" fmla="val 16730560"/>
                <a:gd name="adj2" fmla="val 0"/>
              </a:avLst>
            </a:prstGeom>
            <a:ln w="25400" cap="rnd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49" name="弧形 148"/>
          <p:cNvSpPr/>
          <p:nvPr/>
        </p:nvSpPr>
        <p:spPr>
          <a:xfrm rot="15944160">
            <a:off x="5253337" y="4447671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50" name="圓角矩形 149"/>
          <p:cNvSpPr/>
          <p:nvPr/>
        </p:nvSpPr>
        <p:spPr>
          <a:xfrm>
            <a:off x="5402261" y="877660"/>
            <a:ext cx="1150127" cy="266286"/>
          </a:xfrm>
          <a:prstGeom prst="roundRect">
            <a:avLst>
              <a:gd name="adj" fmla="val 50000"/>
            </a:avLst>
          </a:prstGeom>
          <a:solidFill>
            <a:srgbClr val="75AF5D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51" name="手繪多邊形 150"/>
          <p:cNvSpPr/>
          <p:nvPr/>
        </p:nvSpPr>
        <p:spPr>
          <a:xfrm>
            <a:off x="5839153" y="438611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23000">
                <a:schemeClr val="accent1">
                  <a:lumMod val="60000"/>
                  <a:lumOff val="40000"/>
                </a:schemeClr>
              </a:gs>
              <a:gs pos="100000">
                <a:srgbClr val="6FAC46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  <p:sp>
        <p:nvSpPr>
          <p:cNvPr id="152" name="手繪多邊形 151"/>
          <p:cNvSpPr/>
          <p:nvPr/>
        </p:nvSpPr>
        <p:spPr>
          <a:xfrm>
            <a:off x="7709689" y="3609158"/>
            <a:ext cx="1017831" cy="583705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23000">
                <a:schemeClr val="accent1">
                  <a:lumMod val="60000"/>
                  <a:lumOff val="40000"/>
                </a:schemeClr>
              </a:gs>
              <a:gs pos="100000">
                <a:srgbClr val="6FAC46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  <p:sp>
        <p:nvSpPr>
          <p:cNvPr id="153" name="圓角矩形 152"/>
          <p:cNvSpPr/>
          <p:nvPr/>
        </p:nvSpPr>
        <p:spPr>
          <a:xfrm>
            <a:off x="7409201" y="4083201"/>
            <a:ext cx="773508" cy="179088"/>
          </a:xfrm>
          <a:prstGeom prst="roundRect">
            <a:avLst>
              <a:gd name="adj" fmla="val 50000"/>
            </a:avLst>
          </a:prstGeom>
          <a:solidFill>
            <a:srgbClr val="75AF5D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54" name="手繪多邊形 153"/>
          <p:cNvSpPr/>
          <p:nvPr/>
        </p:nvSpPr>
        <p:spPr>
          <a:xfrm>
            <a:off x="1518268" y="5813561"/>
            <a:ext cx="660225" cy="353192"/>
          </a:xfrm>
          <a:custGeom>
            <a:avLst/>
            <a:gdLst>
              <a:gd name="connsiteX0" fmla="*/ 760518 w 1324898"/>
              <a:gd name="connsiteY0" fmla="*/ 0 h 708764"/>
              <a:gd name="connsiteX1" fmla="*/ 1038139 w 1324898"/>
              <a:gd name="connsiteY1" fmla="*/ 184019 h 708764"/>
              <a:gd name="connsiteX2" fmla="*/ 1040450 w 1324898"/>
              <a:gd name="connsiteY2" fmla="*/ 195468 h 708764"/>
              <a:gd name="connsiteX3" fmla="*/ 1079761 w 1324898"/>
              <a:gd name="connsiteY3" fmla="*/ 201411 h 708764"/>
              <a:gd name="connsiteX4" fmla="*/ 1229599 w 1324898"/>
              <a:gd name="connsiteY4" fmla="*/ 337264 h 708764"/>
              <a:gd name="connsiteX5" fmla="*/ 1247292 w 1324898"/>
              <a:gd name="connsiteY5" fmla="*/ 424901 h 708764"/>
              <a:gd name="connsiteX6" fmla="*/ 1279976 w 1324898"/>
              <a:gd name="connsiteY6" fmla="*/ 446936 h 708764"/>
              <a:gd name="connsiteX7" fmla="*/ 1324898 w 1324898"/>
              <a:gd name="connsiteY7" fmla="*/ 555389 h 708764"/>
              <a:gd name="connsiteX8" fmla="*/ 1171523 w 1324898"/>
              <a:gd name="connsiteY8" fmla="*/ 708764 h 708764"/>
              <a:gd name="connsiteX9" fmla="*/ 153375 w 1324898"/>
              <a:gd name="connsiteY9" fmla="*/ 708764 h 708764"/>
              <a:gd name="connsiteX10" fmla="*/ 0 w 1324898"/>
              <a:gd name="connsiteY10" fmla="*/ 555389 h 708764"/>
              <a:gd name="connsiteX11" fmla="*/ 93674 w 1324898"/>
              <a:gd name="connsiteY11" fmla="*/ 414067 h 708764"/>
              <a:gd name="connsiteX12" fmla="*/ 149135 w 1324898"/>
              <a:gd name="connsiteY12" fmla="*/ 402870 h 708764"/>
              <a:gd name="connsiteX13" fmla="*/ 162498 w 1324898"/>
              <a:gd name="connsiteY13" fmla="*/ 336680 h 708764"/>
              <a:gd name="connsiteX14" fmla="*/ 384125 w 1324898"/>
              <a:gd name="connsiteY14" fmla="*/ 189776 h 708764"/>
              <a:gd name="connsiteX15" fmla="*/ 455651 w 1324898"/>
              <a:gd name="connsiteY15" fmla="*/ 200590 h 708764"/>
              <a:gd name="connsiteX16" fmla="*/ 477438 w 1324898"/>
              <a:gd name="connsiteY16" fmla="*/ 211063 h 708764"/>
              <a:gd name="connsiteX17" fmla="*/ 482898 w 1324898"/>
              <a:gd name="connsiteY17" fmla="*/ 184019 h 708764"/>
              <a:gd name="connsiteX18" fmla="*/ 760518 w 1324898"/>
              <a:gd name="connsiteY18" fmla="*/ 0 h 708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24898" h="708764">
                <a:moveTo>
                  <a:pt x="760518" y="0"/>
                </a:moveTo>
                <a:cubicBezTo>
                  <a:pt x="885320" y="0"/>
                  <a:pt x="992399" y="75879"/>
                  <a:pt x="1038139" y="184019"/>
                </a:cubicBezTo>
                <a:lnTo>
                  <a:pt x="1040450" y="195468"/>
                </a:lnTo>
                <a:lnTo>
                  <a:pt x="1079761" y="201411"/>
                </a:lnTo>
                <a:cubicBezTo>
                  <a:pt x="1147427" y="222457"/>
                  <a:pt x="1202261" y="272629"/>
                  <a:pt x="1229599" y="337264"/>
                </a:cubicBezTo>
                <a:lnTo>
                  <a:pt x="1247292" y="424901"/>
                </a:lnTo>
                <a:lnTo>
                  <a:pt x="1279976" y="446936"/>
                </a:lnTo>
                <a:cubicBezTo>
                  <a:pt x="1307731" y="474692"/>
                  <a:pt x="1324898" y="513036"/>
                  <a:pt x="1324898" y="555389"/>
                </a:cubicBezTo>
                <a:cubicBezTo>
                  <a:pt x="1324898" y="640096"/>
                  <a:pt x="1256230" y="708764"/>
                  <a:pt x="1171523" y="708764"/>
                </a:cubicBezTo>
                <a:lnTo>
                  <a:pt x="153375" y="708764"/>
                </a:lnTo>
                <a:cubicBezTo>
                  <a:pt x="68668" y="708764"/>
                  <a:pt x="0" y="640096"/>
                  <a:pt x="0" y="555389"/>
                </a:cubicBezTo>
                <a:cubicBezTo>
                  <a:pt x="0" y="491859"/>
                  <a:pt x="38626" y="437350"/>
                  <a:pt x="93674" y="414067"/>
                </a:cubicBezTo>
                <a:lnTo>
                  <a:pt x="149135" y="402870"/>
                </a:lnTo>
                <a:lnTo>
                  <a:pt x="162498" y="336680"/>
                </a:lnTo>
                <a:cubicBezTo>
                  <a:pt x="199013" y="250351"/>
                  <a:pt x="284495" y="189776"/>
                  <a:pt x="384125" y="189776"/>
                </a:cubicBezTo>
                <a:cubicBezTo>
                  <a:pt x="409033" y="189776"/>
                  <a:pt x="433056" y="193562"/>
                  <a:pt x="455651" y="200590"/>
                </a:cubicBezTo>
                <a:lnTo>
                  <a:pt x="477438" y="211063"/>
                </a:lnTo>
                <a:lnTo>
                  <a:pt x="482898" y="184019"/>
                </a:lnTo>
                <a:cubicBezTo>
                  <a:pt x="528637" y="75879"/>
                  <a:pt x="635717" y="0"/>
                  <a:pt x="760518" y="0"/>
                </a:cubicBezTo>
                <a:close/>
              </a:path>
            </a:pathLst>
          </a:custGeom>
          <a:gradFill>
            <a:gsLst>
              <a:gs pos="23000">
                <a:schemeClr val="accent1">
                  <a:lumMod val="60000"/>
                  <a:lumOff val="40000"/>
                </a:schemeClr>
              </a:gs>
              <a:gs pos="100000">
                <a:srgbClr val="6FAC46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  <p:sp>
        <p:nvSpPr>
          <p:cNvPr id="155" name="圓角矩形 154"/>
          <p:cNvSpPr/>
          <p:nvPr/>
        </p:nvSpPr>
        <p:spPr>
          <a:xfrm>
            <a:off x="4161250" y="3319975"/>
            <a:ext cx="429267" cy="1730334"/>
          </a:xfrm>
          <a:prstGeom prst="roundRect">
            <a:avLst/>
          </a:prstGeom>
          <a:noFill/>
          <a:ln>
            <a:solidFill>
              <a:srgbClr val="57A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69" name="標題 1"/>
          <p:cNvSpPr txBox="1">
            <a:spLocks/>
          </p:cNvSpPr>
          <p:nvPr/>
        </p:nvSpPr>
        <p:spPr>
          <a:xfrm>
            <a:off x="408733" y="848172"/>
            <a:ext cx="1164616" cy="1143000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pPr>
              <a:defRPr/>
            </a:pPr>
            <a:r>
              <a:rPr lang="zh-HK" altLang="en-US" sz="2300" b="1" spc="300" dirty="0">
                <a:solidFill>
                  <a:srgbClr val="57A777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遞進關係</a:t>
            </a:r>
          </a:p>
        </p:txBody>
      </p:sp>
      <p:pic>
        <p:nvPicPr>
          <p:cNvPr id="170" name="圖片 16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8932" y="1016355"/>
            <a:ext cx="717119" cy="540000"/>
          </a:xfrm>
          <a:prstGeom prst="rect">
            <a:avLst/>
          </a:prstGeom>
        </p:spPr>
      </p:pic>
      <p:pic>
        <p:nvPicPr>
          <p:cNvPr id="172" name="圖片 17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6559" y="1395168"/>
            <a:ext cx="1215284" cy="1640838"/>
          </a:xfrm>
          <a:prstGeom prst="rect">
            <a:avLst/>
          </a:prstGeom>
        </p:spPr>
      </p:pic>
      <p:pic>
        <p:nvPicPr>
          <p:cNvPr id="173" name="圖片 17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1967" y="1455101"/>
            <a:ext cx="768490" cy="1641914"/>
          </a:xfrm>
          <a:prstGeom prst="rect">
            <a:avLst/>
          </a:prstGeom>
        </p:spPr>
      </p:pic>
      <p:pic>
        <p:nvPicPr>
          <p:cNvPr id="174" name="圖片 17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9368" y="1698389"/>
            <a:ext cx="1210506" cy="1325150"/>
          </a:xfrm>
          <a:prstGeom prst="rect">
            <a:avLst/>
          </a:prstGeom>
        </p:spPr>
      </p:pic>
      <p:pic>
        <p:nvPicPr>
          <p:cNvPr id="159" name="圖片 15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917" y="189015"/>
            <a:ext cx="442593" cy="1921785"/>
          </a:xfrm>
          <a:prstGeom prst="rect">
            <a:avLst/>
          </a:prstGeom>
        </p:spPr>
      </p:pic>
      <p:sp>
        <p:nvSpPr>
          <p:cNvPr id="160" name="流程圖: 程序 159">
            <a:hlinkClick r:id="rId7" action="ppaction://hlinksldjump"/>
          </p:cNvPr>
          <p:cNvSpPr/>
          <p:nvPr/>
        </p:nvSpPr>
        <p:spPr>
          <a:xfrm>
            <a:off x="1854565" y="3680614"/>
            <a:ext cx="250009" cy="1091184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1" name="流程圖: 程序 160">
            <a:hlinkClick r:id="rId8" action="ppaction://hlinksldjump"/>
          </p:cNvPr>
          <p:cNvSpPr/>
          <p:nvPr/>
        </p:nvSpPr>
        <p:spPr>
          <a:xfrm>
            <a:off x="2216839" y="3684978"/>
            <a:ext cx="250009" cy="66505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2" name="流程圖: 程序 161">
            <a:hlinkClick r:id="rId9" action="ppaction://hlinksldjump"/>
          </p:cNvPr>
          <p:cNvSpPr/>
          <p:nvPr/>
        </p:nvSpPr>
        <p:spPr>
          <a:xfrm>
            <a:off x="2598214" y="3701984"/>
            <a:ext cx="250009" cy="82557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3" name="流程圖: 程序 162">
            <a:hlinkClick r:id="rId10" action="ppaction://hlinksldjump"/>
          </p:cNvPr>
          <p:cNvSpPr/>
          <p:nvPr/>
        </p:nvSpPr>
        <p:spPr>
          <a:xfrm>
            <a:off x="2936222" y="3705142"/>
            <a:ext cx="250009" cy="822296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4" name="流程圖: 程序 163">
            <a:hlinkClick r:id="rId11" action="ppaction://hlinksldjump"/>
          </p:cNvPr>
          <p:cNvSpPr/>
          <p:nvPr/>
        </p:nvSpPr>
        <p:spPr>
          <a:xfrm>
            <a:off x="4254153" y="3765777"/>
            <a:ext cx="266114" cy="1188696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5" name="流程圖: 程序 164">
            <a:hlinkClick r:id="rId12" action="ppaction://hlinksldjump"/>
          </p:cNvPr>
          <p:cNvSpPr/>
          <p:nvPr/>
        </p:nvSpPr>
        <p:spPr>
          <a:xfrm>
            <a:off x="4754907" y="3773467"/>
            <a:ext cx="271016" cy="116097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6" name="流程圖: 程序 165">
            <a:hlinkClick r:id="rId13" action="ppaction://hlinksldjump"/>
          </p:cNvPr>
          <p:cNvSpPr/>
          <p:nvPr/>
        </p:nvSpPr>
        <p:spPr>
          <a:xfrm>
            <a:off x="5142841" y="3761526"/>
            <a:ext cx="295240" cy="176801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7" name="流程圖: 程序 166">
            <a:hlinkClick r:id="rId14" action="ppaction://hlinksldjump"/>
          </p:cNvPr>
          <p:cNvSpPr/>
          <p:nvPr/>
        </p:nvSpPr>
        <p:spPr>
          <a:xfrm>
            <a:off x="6222140" y="3699994"/>
            <a:ext cx="221188" cy="397950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8" name="流程圖: 程序 167">
            <a:hlinkClick r:id="rId15" action="ppaction://hlinksldjump"/>
          </p:cNvPr>
          <p:cNvSpPr/>
          <p:nvPr/>
        </p:nvSpPr>
        <p:spPr>
          <a:xfrm>
            <a:off x="6543757" y="3692133"/>
            <a:ext cx="215530" cy="1690237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1" name="頁尾版面配置區 4"/>
          <p:cNvSpPr txBox="1">
            <a:spLocks/>
          </p:cNvSpPr>
          <p:nvPr/>
        </p:nvSpPr>
        <p:spPr>
          <a:xfrm>
            <a:off x="0" y="630989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©</a:t>
            </a:r>
            <a:r>
              <a:rPr lang="zh-TW" altLang="en-US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教育局言語及聽覺服務組</a:t>
            </a:r>
            <a:endParaRPr lang="en-US" b="1" spc="50" baseline="0" dirty="0">
              <a:solidFill>
                <a:schemeClr val="bg1">
                  <a:lumMod val="6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791938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25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25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2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2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800000">
                                      <p:cBhvr>
                                        <p:cTn id="110" dur="4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3.33333E-6 L -0.0125 -0.00023 " pathEditMode="relative" rAng="0" ptsTypes="AA">
                                      <p:cBhvr>
                                        <p:cTn id="112" dur="2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500" y="-2300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900"/>
                            </p:stCondLst>
                            <p:childTnLst>
                              <p:par>
                                <p:cTn id="116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 animBg="1"/>
      <p:bldP spid="107" grpId="0" animBg="1"/>
      <p:bldP spid="108" grpId="0"/>
      <p:bldP spid="109" grpId="0"/>
      <p:bldP spid="111" grpId="0"/>
      <p:bldP spid="112" grpId="0"/>
      <p:bldP spid="114" grpId="0"/>
      <p:bldP spid="116" grpId="0"/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9" grpId="0" animBg="1"/>
      <p:bldP spid="155" grpId="0" animBg="1"/>
      <p:bldP spid="169" grpId="0"/>
      <p:bldP spid="160" grpId="0"/>
      <p:bldP spid="161" grpId="0"/>
      <p:bldP spid="162" grpId="0"/>
      <p:bldP spid="163" grpId="0"/>
      <p:bldP spid="164" grpId="0"/>
      <p:bldP spid="165" grpId="0"/>
      <p:bldP spid="166" grpId="0"/>
      <p:bldP spid="167" grpId="0"/>
      <p:bldP spid="168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群組 34"/>
          <p:cNvGrpSpPr/>
          <p:nvPr/>
        </p:nvGrpSpPr>
        <p:grpSpPr>
          <a:xfrm>
            <a:off x="7585258" y="2847455"/>
            <a:ext cx="1128106" cy="1374329"/>
            <a:chOff x="72686" y="4016281"/>
            <a:chExt cx="1128106" cy="1374329"/>
          </a:xfrm>
        </p:grpSpPr>
        <p:sp>
          <p:nvSpPr>
            <p:cNvPr id="36" name="等腰三角形 35"/>
            <p:cNvSpPr/>
            <p:nvPr/>
          </p:nvSpPr>
          <p:spPr>
            <a:xfrm rot="3803063">
              <a:off x="204887" y="4103264"/>
              <a:ext cx="384192" cy="648594"/>
            </a:xfrm>
            <a:prstGeom prst="triangle">
              <a:avLst/>
            </a:prstGeom>
            <a:solidFill>
              <a:srgbClr val="FCE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pic>
          <p:nvPicPr>
            <p:cNvPr id="37" name="圖片 3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8739" y="4016281"/>
              <a:ext cx="472053" cy="1374329"/>
            </a:xfrm>
            <a:prstGeom prst="rect">
              <a:avLst/>
            </a:prstGeom>
          </p:spPr>
        </p:pic>
      </p:grpSp>
      <p:sp>
        <p:nvSpPr>
          <p:cNvPr id="38" name="圓角矩形 37"/>
          <p:cNvSpPr/>
          <p:nvPr/>
        </p:nvSpPr>
        <p:spPr>
          <a:xfrm>
            <a:off x="2185355" y="3221743"/>
            <a:ext cx="5946588" cy="521199"/>
          </a:xfrm>
          <a:prstGeom prst="roundRect">
            <a:avLst/>
          </a:prstGeom>
          <a:solidFill>
            <a:srgbClr val="FCE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24" name="群組 23"/>
          <p:cNvGrpSpPr/>
          <p:nvPr/>
        </p:nvGrpSpPr>
        <p:grpSpPr>
          <a:xfrm rot="5400000" flipV="1">
            <a:off x="4355873" y="-995680"/>
            <a:ext cx="575618" cy="4522920"/>
            <a:chOff x="1257804" y="2428136"/>
            <a:chExt cx="269353" cy="1607302"/>
          </a:xfrm>
        </p:grpSpPr>
        <p:cxnSp>
          <p:nvCxnSpPr>
            <p:cNvPr id="25" name="直線接點 24"/>
            <p:cNvCxnSpPr/>
            <p:nvPr/>
          </p:nvCxnSpPr>
          <p:spPr>
            <a:xfrm rot="5400000" flipV="1">
              <a:off x="457779" y="3231787"/>
              <a:ext cx="1607302" cy="0"/>
            </a:xfrm>
            <a:prstGeom prst="line">
              <a:avLst/>
            </a:prstGeom>
            <a:ln w="19050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線接點 25"/>
            <p:cNvCxnSpPr/>
            <p:nvPr/>
          </p:nvCxnSpPr>
          <p:spPr>
            <a:xfrm>
              <a:off x="1261430" y="2428137"/>
              <a:ext cx="156439" cy="0"/>
            </a:xfrm>
            <a:prstGeom prst="line">
              <a:avLst/>
            </a:prstGeom>
            <a:ln w="19050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線接點 26"/>
            <p:cNvCxnSpPr/>
            <p:nvPr/>
          </p:nvCxnSpPr>
          <p:spPr>
            <a:xfrm rot="5400000" flipV="1">
              <a:off x="1394294" y="3091562"/>
              <a:ext cx="0" cy="265727"/>
            </a:xfrm>
            <a:prstGeom prst="line">
              <a:avLst/>
            </a:prstGeom>
            <a:ln w="19050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線接點 27"/>
            <p:cNvCxnSpPr/>
            <p:nvPr/>
          </p:nvCxnSpPr>
          <p:spPr>
            <a:xfrm>
              <a:off x="1257804" y="4035438"/>
              <a:ext cx="156439" cy="0"/>
            </a:xfrm>
            <a:prstGeom prst="line">
              <a:avLst/>
            </a:prstGeom>
            <a:ln w="19050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8" name="剪去對角線角落矩形 57"/>
          <p:cNvSpPr/>
          <p:nvPr/>
        </p:nvSpPr>
        <p:spPr>
          <a:xfrm>
            <a:off x="1910966" y="1331207"/>
            <a:ext cx="837436" cy="442578"/>
          </a:xfrm>
          <a:prstGeom prst="snip2DiagRect">
            <a:avLst/>
          </a:prstGeom>
          <a:solidFill>
            <a:schemeClr val="accent4">
              <a:lumMod val="40000"/>
              <a:lumOff val="60000"/>
            </a:schemeClr>
          </a:solidFill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zh-TW" altLang="en-US" sz="1600" b="1" spc="300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微軟正黑體"/>
              </a:rPr>
              <a:t>事</a:t>
            </a:r>
            <a:r>
              <a:rPr lang="zh-TW" altLang="en-US" sz="1600" b="1" spc="3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微軟正黑體"/>
              </a:rPr>
              <a:t>物</a:t>
            </a:r>
            <a:endParaRPr lang="en-US" altLang="zh-HK" sz="1600" b="1" spc="300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微軟正黑體"/>
            </a:endParaRPr>
          </a:p>
        </p:txBody>
      </p:sp>
      <p:sp>
        <p:nvSpPr>
          <p:cNvPr id="59" name="剪去對角線角落矩形 58"/>
          <p:cNvSpPr/>
          <p:nvPr/>
        </p:nvSpPr>
        <p:spPr>
          <a:xfrm>
            <a:off x="3491596" y="1331207"/>
            <a:ext cx="2222496" cy="442578"/>
          </a:xfrm>
          <a:prstGeom prst="snip2DiagRect">
            <a:avLst/>
          </a:prstGeom>
          <a:solidFill>
            <a:schemeClr val="accent6">
              <a:lumMod val="40000"/>
              <a:lumOff val="60000"/>
            </a:schemeClr>
          </a:solidFill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zh-TW" altLang="en-US" sz="1600" b="1" spc="300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微軟正黑體"/>
              </a:rPr>
              <a:t>層次較淺的項目</a:t>
            </a:r>
            <a:endParaRPr lang="en-US" altLang="zh-HK" sz="1600" b="1" spc="300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微軟正黑體"/>
            </a:endParaRPr>
          </a:p>
        </p:txBody>
      </p:sp>
      <p:sp>
        <p:nvSpPr>
          <p:cNvPr id="60" name="剪去對角線角落矩形 59"/>
          <p:cNvSpPr/>
          <p:nvPr/>
        </p:nvSpPr>
        <p:spPr>
          <a:xfrm>
            <a:off x="6389876" y="1331207"/>
            <a:ext cx="1038940" cy="442578"/>
          </a:xfrm>
          <a:prstGeom prst="snip2DiagRect">
            <a:avLst/>
          </a:prstGeom>
          <a:solidFill>
            <a:schemeClr val="accent1">
              <a:lumMod val="75000"/>
            </a:schemeClr>
          </a:solidFill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zh-TW" altLang="en-US" sz="1600" b="1" spc="300" dirty="0" smtClean="0">
                <a:solidFill>
                  <a:schemeClr val="bg1"/>
                </a:solidFill>
                <a:latin typeface="Arial" panose="020B0604020202020204" pitchFamily="34" charset="0"/>
                <a:ea typeface="微軟正黑體"/>
              </a:rPr>
              <a:t>關聯詞</a:t>
            </a:r>
            <a:endParaRPr lang="en-US" altLang="zh-HK" sz="1600" b="1" spc="300" dirty="0">
              <a:solidFill>
                <a:schemeClr val="bg1"/>
              </a:solidFill>
              <a:latin typeface="Arial" panose="020B0604020202020204" pitchFamily="34" charset="0"/>
              <a:ea typeface="微軟正黑體"/>
            </a:endParaRP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3120" y="2632084"/>
            <a:ext cx="5658583" cy="499954"/>
          </a:xfrm>
          <a:prstGeom prst="rect">
            <a:avLst/>
          </a:prstGeom>
        </p:spPr>
      </p:pic>
      <p:sp>
        <p:nvSpPr>
          <p:cNvPr id="69" name="剪去對角線角落矩形 68"/>
          <p:cNvSpPr/>
          <p:nvPr/>
        </p:nvSpPr>
        <p:spPr>
          <a:xfrm>
            <a:off x="3511719" y="1825572"/>
            <a:ext cx="2222497" cy="442578"/>
          </a:xfrm>
          <a:prstGeom prst="snip2DiagRect">
            <a:avLst/>
          </a:prstGeom>
          <a:solidFill>
            <a:srgbClr val="406255"/>
          </a:solidFill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zh-TW" altLang="en-US" sz="1600" b="1" spc="300" dirty="0" smtClean="0">
                <a:solidFill>
                  <a:schemeClr val="bg1"/>
                </a:solidFill>
                <a:latin typeface="Arial" panose="020B0604020202020204" pitchFamily="34" charset="0"/>
                <a:ea typeface="微軟正黑體"/>
              </a:rPr>
              <a:t>層次更深的項目</a:t>
            </a:r>
            <a:endParaRPr lang="en-US" altLang="zh-HK" sz="1600" b="1" spc="300" dirty="0">
              <a:solidFill>
                <a:schemeClr val="bg1"/>
              </a:solidFill>
              <a:latin typeface="Arial" panose="020B0604020202020204" pitchFamily="34" charset="0"/>
              <a:ea typeface="微軟正黑體"/>
            </a:endParaRPr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3120" y="4294512"/>
            <a:ext cx="6315774" cy="472207"/>
          </a:xfrm>
          <a:prstGeom prst="rect">
            <a:avLst/>
          </a:prstGeom>
        </p:spPr>
      </p:pic>
      <p:grpSp>
        <p:nvGrpSpPr>
          <p:cNvPr id="17" name="群組 16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8" name="圓角化單一角落矩形 17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 dirty="0">
                <a:latin typeface="Arial" panose="020B0604020202020204" pitchFamily="34" charset="0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6FAC46"/>
                </a:gs>
                <a:gs pos="22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 dirty="0">
                <a:latin typeface="Arial" panose="020B0604020202020204" pitchFamily="34" charset="0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結</a:t>
              </a:r>
              <a:r>
                <a:rPr kumimoji="1" lang="zh-TW" altLang="en-US" b="1" spc="300" dirty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構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80003" y="1008322"/>
              <a:ext cx="480131" cy="113797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複句結構</a:t>
              </a:r>
              <a:endParaRPr lang="zh-HK" altLang="en-US" sz="1600" b="1" spc="300" dirty="0">
                <a:solidFill>
                  <a:srgbClr val="6FAC46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22" name="直線接點 21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6FAC4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群組 28"/>
          <p:cNvGrpSpPr/>
          <p:nvPr/>
        </p:nvGrpSpPr>
        <p:grpSpPr>
          <a:xfrm>
            <a:off x="3729909" y="485762"/>
            <a:ext cx="1744804" cy="613256"/>
            <a:chOff x="1049426" y="1507471"/>
            <a:chExt cx="1744804" cy="613256"/>
          </a:xfrm>
        </p:grpSpPr>
        <p:sp>
          <p:nvSpPr>
            <p:cNvPr id="30" name="圓角矩形 29"/>
            <p:cNvSpPr/>
            <p:nvPr/>
          </p:nvSpPr>
          <p:spPr>
            <a:xfrm>
              <a:off x="1049426" y="1507471"/>
              <a:ext cx="1744804" cy="613256"/>
            </a:xfrm>
            <a:prstGeom prst="roundRect">
              <a:avLst/>
            </a:prstGeom>
            <a:solidFill>
              <a:srgbClr val="FCE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1" name="標題 1"/>
            <p:cNvSpPr txBox="1">
              <a:spLocks/>
            </p:cNvSpPr>
            <p:nvPr/>
          </p:nvSpPr>
          <p:spPr>
            <a:xfrm>
              <a:off x="1156926" y="1586518"/>
              <a:ext cx="1604402" cy="435002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TW" altLang="en-US" sz="1800" b="1" spc="300" dirty="0">
                  <a:solidFill>
                    <a:schemeClr val="accent6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組成部分</a:t>
              </a:r>
              <a:endParaRPr lang="zh-HK" altLang="en-US" sz="1800" b="1" spc="300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endParaRPr>
            </a:p>
          </p:txBody>
        </p:sp>
      </p:grpSp>
      <p:grpSp>
        <p:nvGrpSpPr>
          <p:cNvPr id="32" name="群組 31"/>
          <p:cNvGrpSpPr/>
          <p:nvPr/>
        </p:nvGrpSpPr>
        <p:grpSpPr>
          <a:xfrm>
            <a:off x="686287" y="2631301"/>
            <a:ext cx="1246801" cy="613256"/>
            <a:chOff x="1009533" y="1937857"/>
            <a:chExt cx="1246801" cy="613256"/>
          </a:xfrm>
        </p:grpSpPr>
        <p:sp>
          <p:nvSpPr>
            <p:cNvPr id="33" name="圓角矩形 32"/>
            <p:cNvSpPr/>
            <p:nvPr/>
          </p:nvSpPr>
          <p:spPr>
            <a:xfrm>
              <a:off x="1009533" y="1937857"/>
              <a:ext cx="1246801" cy="613256"/>
            </a:xfrm>
            <a:prstGeom prst="roundRect">
              <a:avLst/>
            </a:prstGeom>
            <a:solidFill>
              <a:srgbClr val="FCE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4" name="標題 1"/>
            <p:cNvSpPr txBox="1">
              <a:spLocks/>
            </p:cNvSpPr>
            <p:nvPr/>
          </p:nvSpPr>
          <p:spPr>
            <a:xfrm>
              <a:off x="1246942" y="2004832"/>
              <a:ext cx="777169" cy="504483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TW" altLang="en-US" sz="1800" b="1" spc="300" dirty="0">
                  <a:solidFill>
                    <a:schemeClr val="accent6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結構</a:t>
              </a:r>
              <a:endParaRPr lang="zh-HK" altLang="en-US" sz="1800" b="1" spc="300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sp>
        <p:nvSpPr>
          <p:cNvPr id="64" name="矩形 63"/>
          <p:cNvSpPr/>
          <p:nvPr/>
        </p:nvSpPr>
        <p:spPr>
          <a:xfrm>
            <a:off x="2294723" y="3278852"/>
            <a:ext cx="5760161" cy="390970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65" name="橢圓 64"/>
          <p:cNvSpPr/>
          <p:nvPr/>
        </p:nvSpPr>
        <p:spPr>
          <a:xfrm>
            <a:off x="2025623" y="3222790"/>
            <a:ext cx="503093" cy="503093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例</a:t>
            </a:r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63" name="文字方塊 62"/>
          <p:cNvSpPr txBox="1"/>
          <p:nvPr/>
        </p:nvSpPr>
        <p:spPr>
          <a:xfrm>
            <a:off x="2526418" y="4950906"/>
            <a:ext cx="4095763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TW" altLang="en-US" sz="1600" dirty="0">
                <a:latin typeface="Corbel"/>
                <a:ea typeface="微軟正黑體"/>
              </a:rPr>
              <a:t>明明喜愛小動物， </a:t>
            </a:r>
            <a:r>
              <a:rPr lang="zh-TW" altLang="en-US" sz="1600" b="1" u="sng" dirty="0" smtClean="0">
                <a:solidFill>
                  <a:schemeClr val="accent1">
                    <a:lumMod val="75000"/>
                  </a:schemeClr>
                </a:solidFill>
                <a:latin typeface="Corbel"/>
                <a:ea typeface="微軟正黑體"/>
              </a:rPr>
              <a:t>不但</a:t>
            </a:r>
            <a:r>
              <a:rPr lang="zh-TW" altLang="en-US" sz="1600" dirty="0" smtClean="0">
                <a:solidFill>
                  <a:schemeClr val="accent6">
                    <a:lumMod val="75000"/>
                  </a:schemeClr>
                </a:solidFill>
                <a:latin typeface="Corbel"/>
                <a:ea typeface="微軟正黑體"/>
              </a:rPr>
              <a:t>領養</a:t>
            </a:r>
            <a:r>
              <a:rPr lang="zh-TW" altLang="en-US" sz="1600" dirty="0">
                <a:solidFill>
                  <a:schemeClr val="accent6">
                    <a:lumMod val="75000"/>
                  </a:schemeClr>
                </a:solidFill>
                <a:latin typeface="Corbel"/>
                <a:ea typeface="微軟正黑體"/>
              </a:rPr>
              <a:t>流浪狗</a:t>
            </a:r>
            <a:r>
              <a:rPr lang="zh-TW" altLang="en-US" sz="1600" dirty="0" smtClean="0">
                <a:latin typeface="Corbel"/>
                <a:ea typeface="微軟正黑體"/>
              </a:rPr>
              <a:t>，</a:t>
            </a:r>
            <a:endParaRPr lang="en-US" altLang="zh-TW" sz="1600" dirty="0" smtClean="0">
              <a:latin typeface="Corbel"/>
              <a:ea typeface="微軟正黑體"/>
            </a:endParaRPr>
          </a:p>
          <a:p>
            <a:pPr lvl="0">
              <a:lnSpc>
                <a:spcPct val="120000"/>
              </a:lnSpc>
            </a:pPr>
            <a:r>
              <a:rPr lang="zh-TW" altLang="en-US" sz="1600" b="1" u="sng" dirty="0" smtClean="0">
                <a:solidFill>
                  <a:schemeClr val="accent1">
                    <a:lumMod val="75000"/>
                  </a:schemeClr>
                </a:solidFill>
                <a:latin typeface="Corbel"/>
                <a:ea typeface="微軟正黑體"/>
              </a:rPr>
              <a:t>而且</a:t>
            </a:r>
            <a:r>
              <a:rPr lang="zh-TW" altLang="en-US" sz="1600" dirty="0" smtClean="0">
                <a:solidFill>
                  <a:srgbClr val="1F5B1F"/>
                </a:solidFill>
                <a:latin typeface="Corbel"/>
                <a:ea typeface="微軟正黑體"/>
              </a:rPr>
              <a:t>還向</a:t>
            </a:r>
            <a:r>
              <a:rPr lang="zh-TW" altLang="en-US" sz="1600" dirty="0">
                <a:solidFill>
                  <a:srgbClr val="1F5B1F"/>
                </a:solidFill>
                <a:latin typeface="Corbel"/>
                <a:ea typeface="微軟正黑體"/>
              </a:rPr>
              <a:t>身邊的朋友傳達愛護動物的訊息</a:t>
            </a:r>
            <a:r>
              <a:rPr lang="zh-TW" altLang="en-US" sz="1600" dirty="0">
                <a:latin typeface="Corbel"/>
                <a:ea typeface="微軟正黑體"/>
              </a:rPr>
              <a:t>。</a:t>
            </a:r>
          </a:p>
        </p:txBody>
      </p:sp>
      <p:sp>
        <p:nvSpPr>
          <p:cNvPr id="66" name="矩形 65"/>
          <p:cNvSpPr/>
          <p:nvPr/>
        </p:nvSpPr>
        <p:spPr>
          <a:xfrm>
            <a:off x="2239408" y="4916213"/>
            <a:ext cx="4382773" cy="766429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67" name="橢圓 66"/>
          <p:cNvSpPr/>
          <p:nvPr/>
        </p:nvSpPr>
        <p:spPr>
          <a:xfrm>
            <a:off x="1970307" y="4860152"/>
            <a:ext cx="503093" cy="503093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例</a:t>
            </a:r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62" name="文字方塊 61"/>
          <p:cNvSpPr txBox="1"/>
          <p:nvPr/>
        </p:nvSpPr>
        <p:spPr>
          <a:xfrm>
            <a:off x="2559061" y="3303595"/>
            <a:ext cx="57006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600" dirty="0" smtClean="0">
                <a:latin typeface="FangSong" panose="02010609060101010101" pitchFamily="49" charset="-122"/>
                <a:ea typeface="FangSong" panose="02010609060101010101" pitchFamily="49" charset="-122"/>
              </a:rPr>
              <a:t>佢嘅學業成績</a:t>
            </a:r>
            <a:r>
              <a:rPr lang="zh-TW" altLang="en-US" sz="1600" dirty="0" smtClean="0">
                <a:solidFill>
                  <a:schemeClr val="accent6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唔錯</a:t>
            </a:r>
            <a:r>
              <a:rPr lang="zh-TW" altLang="en-US" sz="1600" dirty="0" smtClean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r>
              <a:rPr lang="zh-TW" altLang="en-US" sz="1600" b="1" u="sng" dirty="0" smtClean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尤其</a:t>
            </a:r>
            <a:r>
              <a:rPr lang="zh-TW" altLang="en-US" sz="1600" dirty="0" smtClean="0">
                <a:solidFill>
                  <a:srgbClr val="1F5B1F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係數學科</a:t>
            </a:r>
            <a:r>
              <a:rPr lang="zh-TW" altLang="en-US" sz="1600" dirty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r>
              <a:rPr lang="zh-TW" altLang="en-US" sz="1600" dirty="0" smtClean="0">
                <a:solidFill>
                  <a:srgbClr val="1F5B1F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經常攞到一百分</a:t>
            </a:r>
            <a:r>
              <a:rPr lang="zh-TW" altLang="en-US" sz="1600" dirty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。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086701D-139E-4D25-B877-4D4C207AA5AA}" type="slidenum">
              <a:rPr lang="zh-HK" altLang="en-US" smtClean="0"/>
              <a:pPr/>
              <a:t>64</a:t>
            </a:fld>
            <a:endParaRPr lang="zh-HK" altLang="en-US" dirty="0"/>
          </a:p>
        </p:txBody>
      </p:sp>
      <p:sp>
        <p:nvSpPr>
          <p:cNvPr id="39" name="手繪多邊形 38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HK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遞進</a:t>
            </a:r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09181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58" grpId="0" animBg="1"/>
      <p:bldP spid="59" grpId="0" animBg="1"/>
      <p:bldP spid="60" grpId="0" animBg="1"/>
      <p:bldP spid="69" grpId="0" animBg="1"/>
      <p:bldP spid="64" grpId="0" animBg="1"/>
      <p:bldP spid="65" grpId="0" animBg="1"/>
      <p:bldP spid="63" grpId="0"/>
      <p:bldP spid="66" grpId="0" animBg="1"/>
      <p:bldP spid="67" grpId="0" animBg="1"/>
      <p:bldP spid="62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grpSp>
        <p:nvGrpSpPr>
          <p:cNvPr id="5" name="群組 4"/>
          <p:cNvGrpSpPr/>
          <p:nvPr/>
        </p:nvGrpSpPr>
        <p:grpSpPr>
          <a:xfrm>
            <a:off x="-96982" y="-76318"/>
            <a:ext cx="9240982" cy="7134928"/>
            <a:chOff x="-96982" y="-76318"/>
            <a:chExt cx="9240982" cy="7134928"/>
          </a:xfrm>
        </p:grpSpPr>
        <p:grpSp>
          <p:nvGrpSpPr>
            <p:cNvPr id="6" name="群組 5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16" name="群組 15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9" name="弧形 88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0" name="弧形 89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1" name="弧形 90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2" name="弧形 91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3" name="弧形 92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4" name="弧形 93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5" name="弧形 94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6" name="弧形 95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7" name="弧形 96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8" name="弧形 97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9" name="弧形 98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0" name="弧形 99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1" name="弧形 100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" name="弧形 101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3" name="弧形 102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4" name="弧形 103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5" name="弧形 104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7" name="群組 16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72" name="弧形 71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3" name="弧形 72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4" name="弧形 73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5" name="弧形 74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6" name="弧形 75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7" name="弧形 76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8" name="弧形 77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9" name="弧形 78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0" name="弧形 79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1" name="弧形 80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2" name="弧形 81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3" name="弧形 82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4" name="弧形 83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5" name="弧形 84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6" name="弧形 85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7" name="弧形 86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8" name="弧形 87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8" name="群組 17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55" name="弧形 54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6" name="弧形 55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7" name="弧形 56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8" name="弧形 57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9" name="弧形 58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0" name="弧形 59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1" name="弧形 60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2" name="弧形 61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3" name="弧形 62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4" name="弧形 63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5" name="弧形 64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6" name="弧形 65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7" name="弧形 66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8" name="弧形 67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9" name="弧形 68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0" name="弧形 69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1" name="弧形 70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9" name="群組 18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38" name="弧形 37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" name="弧形 38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0" name="弧形 39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" name="弧形 40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2" name="弧形 41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3" name="弧形 42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4" name="弧形 43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5" name="弧形 44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" name="弧形 45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" name="弧形 46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8" name="弧形 47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9" name="弧形 48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0" name="弧形 49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1" name="弧形 50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2" name="弧形 51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3" name="弧形 52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4" name="弧形 53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20" name="群組 19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21" name="弧形 20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2" name="弧形 21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3" name="弧形 22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4" name="弧形 23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5" name="弧形 24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6" name="弧形 25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7" name="弧形 26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8" name="弧形 27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9" name="弧形 28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0" name="弧形 29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1" name="弧形 30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2" name="弧形 31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3" name="弧形 32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4" name="弧形 33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5" name="弧形 34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6" name="弧形 35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7" name="弧形 36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7" name="弧形 6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8" name="弧形 7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9" name="弧形 8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0" name="弧形 9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1" name="弧形 10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2" name="弧形 11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3" name="弧形 12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" name="弧形 13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5" name="弧形 14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06" name="圓角化單一角落矩形 105"/>
          <p:cNvSpPr/>
          <p:nvPr/>
        </p:nvSpPr>
        <p:spPr>
          <a:xfrm>
            <a:off x="0" y="713136"/>
            <a:ext cx="8003752" cy="5376439"/>
          </a:xfrm>
          <a:prstGeom prst="round1Rect">
            <a:avLst/>
          </a:prstGeom>
          <a:solidFill>
            <a:srgbClr val="FDF5ED"/>
          </a:solidFill>
          <a:ln>
            <a:noFill/>
          </a:ln>
          <a:effectLst>
            <a:outerShdw blurRad="444500" dir="12900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07" name="矩形 106"/>
          <p:cNvSpPr/>
          <p:nvPr/>
        </p:nvSpPr>
        <p:spPr>
          <a:xfrm>
            <a:off x="0" y="713137"/>
            <a:ext cx="347472" cy="5376439"/>
          </a:xfrm>
          <a:prstGeom prst="rect">
            <a:avLst/>
          </a:prstGeom>
          <a:gradFill>
            <a:gsLst>
              <a:gs pos="23000">
                <a:schemeClr val="accent1">
                  <a:lumMod val="60000"/>
                  <a:lumOff val="40000"/>
                </a:schemeClr>
              </a:gs>
              <a:gs pos="100000">
                <a:srgbClr val="6FAC46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  <p:sp>
        <p:nvSpPr>
          <p:cNvPr id="108" name="文字方塊 107"/>
          <p:cNvSpPr txBox="1"/>
          <p:nvPr/>
        </p:nvSpPr>
        <p:spPr>
          <a:xfrm>
            <a:off x="5925458" y="2381850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應用</a:t>
            </a:r>
          </a:p>
        </p:txBody>
      </p:sp>
      <p:sp>
        <p:nvSpPr>
          <p:cNvPr id="109" name="文字方塊 108"/>
          <p:cNvSpPr txBox="1"/>
          <p:nvPr/>
        </p:nvSpPr>
        <p:spPr>
          <a:xfrm>
            <a:off x="1594567" y="2385553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 smtClean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介紹</a:t>
            </a:r>
            <a:endParaRPr kumimoji="1" lang="zh-TW" altLang="en-US" b="1" dirty="0">
              <a:solidFill>
                <a:srgbClr val="57A777"/>
              </a:solidFill>
              <a:latin typeface="Arial" panose="020B0604020202020204" pitchFamily="34" charset="0"/>
              <a:ea typeface="微軟正黑體"/>
            </a:endParaRPr>
          </a:p>
        </p:txBody>
      </p:sp>
      <p:cxnSp>
        <p:nvCxnSpPr>
          <p:cNvPr id="110" name="直線接點 109"/>
          <p:cNvCxnSpPr/>
          <p:nvPr/>
        </p:nvCxnSpPr>
        <p:spPr>
          <a:xfrm>
            <a:off x="1566913" y="3184240"/>
            <a:ext cx="1767088" cy="0"/>
          </a:xfrm>
          <a:prstGeom prst="line">
            <a:avLst/>
          </a:prstGeom>
          <a:ln w="9525">
            <a:solidFill>
              <a:srgbClr val="57A7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矩形 110"/>
          <p:cNvSpPr/>
          <p:nvPr/>
        </p:nvSpPr>
        <p:spPr>
          <a:xfrm>
            <a:off x="1665983" y="3332122"/>
            <a:ext cx="1647118" cy="3069193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功</a:t>
            </a:r>
            <a:r>
              <a:rPr lang="zh-HK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用</a:t>
            </a:r>
            <a:r>
              <a:rPr lang="zh-TW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和</a:t>
            </a:r>
            <a:r>
              <a:rPr lang="zh-HK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特徵</a:t>
            </a:r>
            <a:endParaRPr lang="en-US" altLang="zh-HK" sz="1400" b="1" spc="-500" dirty="0">
              <a:solidFill>
                <a:srgbClr val="57A777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關聯詞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生活例子</a:t>
            </a:r>
            <a:endParaRPr lang="en-US" altLang="zh-TW" sz="1400" b="1" spc="-500" dirty="0">
              <a:solidFill>
                <a:srgbClr val="57A777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HK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學科</a:t>
            </a:r>
            <a:r>
              <a:rPr lang="zh-TW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例子</a:t>
            </a:r>
          </a:p>
        </p:txBody>
      </p:sp>
      <p:sp>
        <p:nvSpPr>
          <p:cNvPr id="112" name="矩形 111"/>
          <p:cNvSpPr/>
          <p:nvPr/>
        </p:nvSpPr>
        <p:spPr>
          <a:xfrm>
            <a:off x="4021159" y="3338455"/>
            <a:ext cx="1581523" cy="2915502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複句結構</a:t>
            </a:r>
            <a:endParaRPr lang="en-US" altLang="zh-HK" b="1" spc="-500" dirty="0">
              <a:solidFill>
                <a:srgbClr val="57A777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理解複句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構思及</a:t>
            </a:r>
            <a:r>
              <a:rPr lang="zh-HK" altLang="en-US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組</a:t>
            </a:r>
            <a:r>
              <a:rPr lang="zh-TW" altLang="en-US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織複句</a:t>
            </a:r>
            <a:endParaRPr lang="en-US" altLang="zh-HK" b="1" spc="-500" dirty="0">
              <a:solidFill>
                <a:srgbClr val="57A777"/>
              </a:solidFill>
              <a:latin typeface="Arial" panose="020B0604020202020204" pitchFamily="34" charset="0"/>
              <a:ea typeface="微軟正黑體"/>
            </a:endParaRPr>
          </a:p>
        </p:txBody>
      </p:sp>
      <p:cxnSp>
        <p:nvCxnSpPr>
          <p:cNvPr id="113" name="直線接點 112"/>
          <p:cNvCxnSpPr/>
          <p:nvPr/>
        </p:nvCxnSpPr>
        <p:spPr>
          <a:xfrm>
            <a:off x="3928992" y="3184384"/>
            <a:ext cx="1579686" cy="0"/>
          </a:xfrm>
          <a:prstGeom prst="line">
            <a:avLst/>
          </a:prstGeom>
          <a:ln w="9525">
            <a:solidFill>
              <a:srgbClr val="57A7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矩形 113"/>
          <p:cNvSpPr/>
          <p:nvPr/>
        </p:nvSpPr>
        <p:spPr>
          <a:xfrm>
            <a:off x="6020265" y="3338455"/>
            <a:ext cx="894989" cy="2096969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練習</a:t>
            </a:r>
            <a:endParaRPr lang="en-US" altLang="zh-TW" sz="1400" b="1" spc="-500" dirty="0">
              <a:solidFill>
                <a:srgbClr val="57A777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工作紙及句子框架</a:t>
            </a:r>
          </a:p>
        </p:txBody>
      </p:sp>
      <p:cxnSp>
        <p:nvCxnSpPr>
          <p:cNvPr id="115" name="直線接點 114"/>
          <p:cNvCxnSpPr/>
          <p:nvPr/>
        </p:nvCxnSpPr>
        <p:spPr>
          <a:xfrm>
            <a:off x="5983880" y="3179018"/>
            <a:ext cx="901485" cy="0"/>
          </a:xfrm>
          <a:prstGeom prst="line">
            <a:avLst/>
          </a:prstGeom>
          <a:ln w="9525">
            <a:solidFill>
              <a:srgbClr val="57A7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文字方塊 115"/>
          <p:cNvSpPr txBox="1"/>
          <p:nvPr/>
        </p:nvSpPr>
        <p:spPr>
          <a:xfrm>
            <a:off x="3981334" y="2115135"/>
            <a:ext cx="473905" cy="954107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sz="2800" b="1" dirty="0" smtClean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結構</a:t>
            </a:r>
            <a:endParaRPr kumimoji="1" lang="zh-TW" altLang="en-US" sz="2800" b="1" dirty="0">
              <a:solidFill>
                <a:srgbClr val="57A777"/>
              </a:solidFill>
              <a:latin typeface="Arial" panose="020B0604020202020204" pitchFamily="34" charset="0"/>
              <a:ea typeface="微軟正黑體"/>
            </a:endParaRPr>
          </a:p>
        </p:txBody>
      </p:sp>
      <p:cxnSp>
        <p:nvCxnSpPr>
          <p:cNvPr id="117" name="直線接點 116"/>
          <p:cNvCxnSpPr/>
          <p:nvPr/>
        </p:nvCxnSpPr>
        <p:spPr>
          <a:xfrm>
            <a:off x="234080" y="1712839"/>
            <a:ext cx="1767088" cy="0"/>
          </a:xfrm>
          <a:prstGeom prst="line">
            <a:avLst/>
          </a:prstGeom>
          <a:ln w="19050">
            <a:solidFill>
              <a:srgbClr val="57A777"/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頁尾版面配置區 4"/>
          <p:cNvSpPr txBox="1">
            <a:spLocks/>
          </p:cNvSpPr>
          <p:nvPr/>
        </p:nvSpPr>
        <p:spPr>
          <a:xfrm>
            <a:off x="0" y="6335182"/>
            <a:ext cx="2695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©</a:t>
            </a:r>
            <a:r>
              <a:rPr lang="zh-TW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教育局言語及聽覺服務組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120" name="群組 119"/>
          <p:cNvGrpSpPr/>
          <p:nvPr/>
        </p:nvGrpSpPr>
        <p:grpSpPr>
          <a:xfrm>
            <a:off x="4802439" y="4869326"/>
            <a:ext cx="1451003" cy="1603503"/>
            <a:chOff x="6601429" y="2042950"/>
            <a:chExt cx="1451003" cy="1603503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grpSp>
          <p:nvGrpSpPr>
            <p:cNvPr id="121" name="群組 120"/>
            <p:cNvGrpSpPr/>
            <p:nvPr/>
          </p:nvGrpSpPr>
          <p:grpSpPr>
            <a:xfrm>
              <a:off x="6601429" y="2666164"/>
              <a:ext cx="1155994" cy="980289"/>
              <a:chOff x="3692541" y="5649906"/>
              <a:chExt cx="1155994" cy="980289"/>
            </a:xfrm>
          </p:grpSpPr>
          <p:grpSp>
            <p:nvGrpSpPr>
              <p:cNvPr id="123" name="群組 122"/>
              <p:cNvGrpSpPr/>
              <p:nvPr/>
            </p:nvGrpSpPr>
            <p:grpSpPr>
              <a:xfrm>
                <a:off x="3692541" y="6027239"/>
                <a:ext cx="1140327" cy="602956"/>
                <a:chOff x="3702350" y="6095654"/>
                <a:chExt cx="1140327" cy="602956"/>
              </a:xfrm>
            </p:grpSpPr>
            <p:grpSp>
              <p:nvGrpSpPr>
                <p:cNvPr id="125" name="群組 124"/>
                <p:cNvGrpSpPr/>
                <p:nvPr/>
              </p:nvGrpSpPr>
              <p:grpSpPr>
                <a:xfrm>
                  <a:off x="3702350" y="6095654"/>
                  <a:ext cx="1140327" cy="548809"/>
                  <a:chOff x="4722741" y="5850498"/>
                  <a:chExt cx="1140327" cy="548809"/>
                </a:xfrm>
                <a:gradFill flip="none" rotWithShape="1">
                  <a:gsLst>
                    <a:gs pos="98000">
                      <a:schemeClr val="accent2">
                        <a:lumMod val="77000"/>
                        <a:lumOff val="23000"/>
                      </a:schemeClr>
                    </a:gs>
                    <a:gs pos="22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</p:grpSpPr>
              <p:sp>
                <p:nvSpPr>
                  <p:cNvPr id="127" name="圓角化同側角落矩形 126"/>
                  <p:cNvSpPr/>
                  <p:nvPr/>
                </p:nvSpPr>
                <p:spPr>
                  <a:xfrm>
                    <a:off x="5599592" y="5850498"/>
                    <a:ext cx="263476" cy="525519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128" name="圓角化同側角落矩形 127"/>
                  <p:cNvSpPr/>
                  <p:nvPr/>
                </p:nvSpPr>
                <p:spPr>
                  <a:xfrm rot="16200000">
                    <a:off x="5366754" y="5902992"/>
                    <a:ext cx="263476" cy="729153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 dirty="0">
                      <a:latin typeface="Arial" panose="020B0604020202020204" pitchFamily="34" charset="0"/>
                    </a:endParaRPr>
                  </a:p>
                </p:txBody>
              </p:sp>
              <p:grpSp>
                <p:nvGrpSpPr>
                  <p:cNvPr id="129" name="群組 128"/>
                  <p:cNvGrpSpPr/>
                  <p:nvPr/>
                </p:nvGrpSpPr>
                <p:grpSpPr>
                  <a:xfrm>
                    <a:off x="4722741" y="6135826"/>
                    <a:ext cx="453551" cy="263481"/>
                    <a:chOff x="4722741" y="6135826"/>
                    <a:chExt cx="453551" cy="263481"/>
                  </a:xfrm>
                  <a:grpFill/>
                </p:grpSpPr>
                <p:sp>
                  <p:nvSpPr>
                    <p:cNvPr id="130" name="圓角化同側角落矩形 129"/>
                    <p:cNvSpPr/>
                    <p:nvPr/>
                  </p:nvSpPr>
                  <p:spPr>
                    <a:xfrm rot="16200000">
                      <a:off x="4847237" y="6011330"/>
                      <a:ext cx="74473" cy="323465"/>
                    </a:xfrm>
                    <a:prstGeom prst="round2Same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 dirty="0">
                        <a:latin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31" name="圓角化同側角落矩形 130"/>
                    <p:cNvSpPr/>
                    <p:nvPr/>
                  </p:nvSpPr>
                  <p:spPr>
                    <a:xfrm rot="5400000">
                      <a:off x="4899728" y="6122743"/>
                      <a:ext cx="263479" cy="289649"/>
                    </a:xfrm>
                    <a:prstGeom prst="round2SameRect">
                      <a:avLst>
                        <a:gd name="adj1" fmla="val 15060"/>
                        <a:gd name="adj2" fmla="val 50000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 dirty="0">
                        <a:latin typeface="Arial" panose="020B0604020202020204" pitchFamily="34" charset="0"/>
                      </a:endParaRPr>
                    </a:p>
                  </p:txBody>
                </p:sp>
              </p:grpSp>
            </p:grpSp>
            <p:sp>
              <p:nvSpPr>
                <p:cNvPr id="126" name="弧形 125"/>
                <p:cNvSpPr/>
                <p:nvPr/>
              </p:nvSpPr>
              <p:spPr>
                <a:xfrm rot="1228920">
                  <a:off x="3799777" y="6326836"/>
                  <a:ext cx="367657" cy="371774"/>
                </a:xfrm>
                <a:prstGeom prst="arc">
                  <a:avLst>
                    <a:gd name="adj1" fmla="val 19175391"/>
                    <a:gd name="adj2" fmla="val 0"/>
                  </a:avLst>
                </a:prstGeom>
                <a:ln w="25400" cap="rnd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124" name="圓角化同側角落矩形 123"/>
              <p:cNvSpPr/>
              <p:nvPr/>
            </p:nvSpPr>
            <p:spPr>
              <a:xfrm>
                <a:off x="4490467" y="5649906"/>
                <a:ext cx="358068" cy="53062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adFill>
                <a:gsLst>
                  <a:gs pos="100000">
                    <a:schemeClr val="bg1">
                      <a:lumMod val="75000"/>
                    </a:schemeClr>
                  </a:gs>
                  <a:gs pos="0">
                    <a:schemeClr val="bg1">
                      <a:lumMod val="95000"/>
                    </a:schemeClr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dirty="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22" name="圓角矩形 121"/>
            <p:cNvSpPr/>
            <p:nvPr/>
          </p:nvSpPr>
          <p:spPr>
            <a:xfrm>
              <a:off x="7743421" y="2042950"/>
              <a:ext cx="309011" cy="29575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32" name="圓角化同側角落矩形 131"/>
          <p:cNvSpPr/>
          <p:nvPr/>
        </p:nvSpPr>
        <p:spPr>
          <a:xfrm>
            <a:off x="5368247" y="5368837"/>
            <a:ext cx="1078323" cy="1489098"/>
          </a:xfrm>
          <a:prstGeom prst="round2SameRect">
            <a:avLst>
              <a:gd name="adj1" fmla="val 46596"/>
              <a:gd name="adj2" fmla="val 0"/>
            </a:avLst>
          </a:prstGeom>
          <a:gradFill flip="none" rotWithShape="1">
            <a:gsLst>
              <a:gs pos="98000">
                <a:schemeClr val="bg1">
                  <a:lumMod val="85000"/>
                </a:schemeClr>
              </a:gs>
              <a:gs pos="22000">
                <a:schemeClr val="bg1">
                  <a:lumMod val="95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3" name="圓角矩形 132"/>
          <p:cNvSpPr/>
          <p:nvPr/>
        </p:nvSpPr>
        <p:spPr>
          <a:xfrm>
            <a:off x="5626765" y="5017104"/>
            <a:ext cx="308921" cy="537616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4" name="圓角矩形 133"/>
          <p:cNvSpPr/>
          <p:nvPr/>
        </p:nvSpPr>
        <p:spPr>
          <a:xfrm>
            <a:off x="5465251" y="4596842"/>
            <a:ext cx="493891" cy="72500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5" name="手繪多邊形 134"/>
          <p:cNvSpPr/>
          <p:nvPr/>
        </p:nvSpPr>
        <p:spPr>
          <a:xfrm>
            <a:off x="5432186" y="4407795"/>
            <a:ext cx="770573" cy="493847"/>
          </a:xfrm>
          <a:custGeom>
            <a:avLst/>
            <a:gdLst>
              <a:gd name="connsiteX0" fmla="*/ 362608 w 1302285"/>
              <a:gd name="connsiteY0" fmla="*/ 0 h 819733"/>
              <a:gd name="connsiteX1" fmla="*/ 1302285 w 1302285"/>
              <a:gd name="connsiteY1" fmla="*/ 0 h 819733"/>
              <a:gd name="connsiteX2" fmla="*/ 1302285 w 1302285"/>
              <a:gd name="connsiteY2" fmla="*/ 362607 h 819733"/>
              <a:gd name="connsiteX3" fmla="*/ 939678 w 1302285"/>
              <a:gd name="connsiteY3" fmla="*/ 725214 h 819733"/>
              <a:gd name="connsiteX4" fmla="*/ 869749 w 1302285"/>
              <a:gd name="connsiteY4" fmla="*/ 725214 h 819733"/>
              <a:gd name="connsiteX5" fmla="*/ 870074 w 1302285"/>
              <a:gd name="connsiteY5" fmla="*/ 726827 h 819733"/>
              <a:gd name="connsiteX6" fmla="*/ 781765 w 1302285"/>
              <a:gd name="connsiteY6" fmla="*/ 815136 h 819733"/>
              <a:gd name="connsiteX7" fmla="*/ 693456 w 1302285"/>
              <a:gd name="connsiteY7" fmla="*/ 726827 h 819733"/>
              <a:gd name="connsiteX8" fmla="*/ 693782 w 1302285"/>
              <a:gd name="connsiteY8" fmla="*/ 725214 h 819733"/>
              <a:gd name="connsiteX9" fmla="*/ 693130 w 1302285"/>
              <a:gd name="connsiteY9" fmla="*/ 725214 h 819733"/>
              <a:gd name="connsiteX10" fmla="*/ 693456 w 1302285"/>
              <a:gd name="connsiteY10" fmla="*/ 726827 h 819733"/>
              <a:gd name="connsiteX11" fmla="*/ 605147 w 1302285"/>
              <a:gd name="connsiteY11" fmla="*/ 815136 h 819733"/>
              <a:gd name="connsiteX12" fmla="*/ 542703 w 1302285"/>
              <a:gd name="connsiteY12" fmla="*/ 789271 h 819733"/>
              <a:gd name="connsiteX13" fmla="*/ 523827 w 1302285"/>
              <a:gd name="connsiteY13" fmla="*/ 761275 h 819733"/>
              <a:gd name="connsiteX14" fmla="*/ 522914 w 1302285"/>
              <a:gd name="connsiteY14" fmla="*/ 765798 h 819733"/>
              <a:gd name="connsiteX15" fmla="*/ 441545 w 1302285"/>
              <a:gd name="connsiteY15" fmla="*/ 819733 h 819733"/>
              <a:gd name="connsiteX16" fmla="*/ 353236 w 1302285"/>
              <a:gd name="connsiteY16" fmla="*/ 731424 h 819733"/>
              <a:gd name="connsiteX17" fmla="*/ 354489 w 1302285"/>
              <a:gd name="connsiteY17" fmla="*/ 725214 h 819733"/>
              <a:gd name="connsiteX18" fmla="*/ 352910 w 1302285"/>
              <a:gd name="connsiteY18" fmla="*/ 725214 h 819733"/>
              <a:gd name="connsiteX19" fmla="*/ 353236 w 1302285"/>
              <a:gd name="connsiteY19" fmla="*/ 726827 h 819733"/>
              <a:gd name="connsiteX20" fmla="*/ 264927 w 1302285"/>
              <a:gd name="connsiteY20" fmla="*/ 815136 h 819733"/>
              <a:gd name="connsiteX21" fmla="*/ 176618 w 1302285"/>
              <a:gd name="connsiteY21" fmla="*/ 726827 h 819733"/>
              <a:gd name="connsiteX22" fmla="*/ 176943 w 1302285"/>
              <a:gd name="connsiteY22" fmla="*/ 725214 h 819733"/>
              <a:gd name="connsiteX23" fmla="*/ 175364 w 1302285"/>
              <a:gd name="connsiteY23" fmla="*/ 725214 h 819733"/>
              <a:gd name="connsiteX24" fmla="*/ 176618 w 1302285"/>
              <a:gd name="connsiteY24" fmla="*/ 731424 h 819733"/>
              <a:gd name="connsiteX25" fmla="*/ 88309 w 1302285"/>
              <a:gd name="connsiteY25" fmla="*/ 819733 h 819733"/>
              <a:gd name="connsiteX26" fmla="*/ 0 w 1302285"/>
              <a:gd name="connsiteY26" fmla="*/ 731424 h 819733"/>
              <a:gd name="connsiteX27" fmla="*/ 1253 w 1302285"/>
              <a:gd name="connsiteY27" fmla="*/ 725214 h 819733"/>
              <a:gd name="connsiteX28" fmla="*/ 1 w 1302285"/>
              <a:gd name="connsiteY28" fmla="*/ 725214 h 819733"/>
              <a:gd name="connsiteX29" fmla="*/ 1 w 1302285"/>
              <a:gd name="connsiteY29" fmla="*/ 362607 h 819733"/>
              <a:gd name="connsiteX30" fmla="*/ 362608 w 1302285"/>
              <a:gd name="connsiteY30" fmla="*/ 0 h 819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302285" h="819733">
                <a:moveTo>
                  <a:pt x="362608" y="0"/>
                </a:moveTo>
                <a:lnTo>
                  <a:pt x="1302285" y="0"/>
                </a:lnTo>
                <a:lnTo>
                  <a:pt x="1302285" y="362607"/>
                </a:lnTo>
                <a:cubicBezTo>
                  <a:pt x="1302285" y="562869"/>
                  <a:pt x="1139940" y="725214"/>
                  <a:pt x="939678" y="725214"/>
                </a:cubicBezTo>
                <a:lnTo>
                  <a:pt x="869749" y="725214"/>
                </a:lnTo>
                <a:lnTo>
                  <a:pt x="870074" y="726827"/>
                </a:lnTo>
                <a:cubicBezTo>
                  <a:pt x="870074" y="775599"/>
                  <a:pt x="830537" y="815136"/>
                  <a:pt x="781765" y="815136"/>
                </a:cubicBezTo>
                <a:cubicBezTo>
                  <a:pt x="732993" y="815136"/>
                  <a:pt x="693456" y="775599"/>
                  <a:pt x="693456" y="726827"/>
                </a:cubicBezTo>
                <a:lnTo>
                  <a:pt x="693782" y="725214"/>
                </a:lnTo>
                <a:lnTo>
                  <a:pt x="693130" y="725214"/>
                </a:lnTo>
                <a:lnTo>
                  <a:pt x="693456" y="726827"/>
                </a:lnTo>
                <a:cubicBezTo>
                  <a:pt x="693456" y="775599"/>
                  <a:pt x="653919" y="815136"/>
                  <a:pt x="605147" y="815136"/>
                </a:cubicBezTo>
                <a:cubicBezTo>
                  <a:pt x="580761" y="815136"/>
                  <a:pt x="558684" y="805252"/>
                  <a:pt x="542703" y="789271"/>
                </a:cubicBezTo>
                <a:lnTo>
                  <a:pt x="523827" y="761275"/>
                </a:lnTo>
                <a:lnTo>
                  <a:pt x="522914" y="765798"/>
                </a:lnTo>
                <a:cubicBezTo>
                  <a:pt x="509508" y="797494"/>
                  <a:pt x="478124" y="819733"/>
                  <a:pt x="441545" y="819733"/>
                </a:cubicBezTo>
                <a:cubicBezTo>
                  <a:pt x="392773" y="819733"/>
                  <a:pt x="353236" y="780196"/>
                  <a:pt x="353236" y="731424"/>
                </a:cubicBezTo>
                <a:lnTo>
                  <a:pt x="354489" y="725214"/>
                </a:lnTo>
                <a:lnTo>
                  <a:pt x="352910" y="725214"/>
                </a:lnTo>
                <a:lnTo>
                  <a:pt x="353236" y="726827"/>
                </a:lnTo>
                <a:cubicBezTo>
                  <a:pt x="353236" y="775599"/>
                  <a:pt x="313699" y="815136"/>
                  <a:pt x="264927" y="815136"/>
                </a:cubicBezTo>
                <a:cubicBezTo>
                  <a:pt x="216155" y="815136"/>
                  <a:pt x="176618" y="775599"/>
                  <a:pt x="176618" y="726827"/>
                </a:cubicBezTo>
                <a:lnTo>
                  <a:pt x="176943" y="725214"/>
                </a:lnTo>
                <a:lnTo>
                  <a:pt x="175364" y="725214"/>
                </a:lnTo>
                <a:lnTo>
                  <a:pt x="176618" y="731424"/>
                </a:lnTo>
                <a:cubicBezTo>
                  <a:pt x="176618" y="780196"/>
                  <a:pt x="137081" y="819733"/>
                  <a:pt x="88309" y="819733"/>
                </a:cubicBezTo>
                <a:cubicBezTo>
                  <a:pt x="39537" y="819733"/>
                  <a:pt x="0" y="780196"/>
                  <a:pt x="0" y="731424"/>
                </a:cubicBezTo>
                <a:lnTo>
                  <a:pt x="1253" y="725214"/>
                </a:lnTo>
                <a:lnTo>
                  <a:pt x="1" y="725214"/>
                </a:lnTo>
                <a:lnTo>
                  <a:pt x="1" y="362607"/>
                </a:lnTo>
                <a:cubicBezTo>
                  <a:pt x="1" y="162345"/>
                  <a:pt x="162346" y="0"/>
                  <a:pt x="362608" y="0"/>
                </a:cubicBez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6" name="弧形 135"/>
          <p:cNvSpPr/>
          <p:nvPr/>
        </p:nvSpPr>
        <p:spPr>
          <a:xfrm rot="13638684">
            <a:off x="5599385" y="5018902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7" name="橢圓 136"/>
          <p:cNvSpPr/>
          <p:nvPr/>
        </p:nvSpPr>
        <p:spPr>
          <a:xfrm>
            <a:off x="5498351" y="4976144"/>
            <a:ext cx="72064" cy="7206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8" name="橢圓 137"/>
          <p:cNvSpPr/>
          <p:nvPr/>
        </p:nvSpPr>
        <p:spPr>
          <a:xfrm>
            <a:off x="5736811" y="4981508"/>
            <a:ext cx="72064" cy="7206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9" name="弧形 138"/>
          <p:cNvSpPr/>
          <p:nvPr/>
        </p:nvSpPr>
        <p:spPr>
          <a:xfrm rot="11272823">
            <a:off x="5654936" y="5077189"/>
            <a:ext cx="154322" cy="143576"/>
          </a:xfrm>
          <a:prstGeom prst="arc">
            <a:avLst>
              <a:gd name="adj1" fmla="val 11019272"/>
              <a:gd name="adj2" fmla="val 17573026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0" name="弧形 139"/>
          <p:cNvSpPr/>
          <p:nvPr/>
        </p:nvSpPr>
        <p:spPr>
          <a:xfrm rot="18133355">
            <a:off x="5467271" y="4942606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1" name="弧形 140"/>
          <p:cNvSpPr/>
          <p:nvPr/>
        </p:nvSpPr>
        <p:spPr>
          <a:xfrm rot="18731171">
            <a:off x="5707317" y="4943320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2" name="手繪多邊形 141"/>
          <p:cNvSpPr/>
          <p:nvPr/>
        </p:nvSpPr>
        <p:spPr>
          <a:xfrm>
            <a:off x="5947144" y="4908354"/>
            <a:ext cx="70529" cy="125358"/>
          </a:xfrm>
          <a:custGeom>
            <a:avLst/>
            <a:gdLst>
              <a:gd name="connsiteX0" fmla="*/ 11838 w 106362"/>
              <a:gd name="connsiteY0" fmla="*/ 0 h 189048"/>
              <a:gd name="connsiteX1" fmla="*/ 106362 w 106362"/>
              <a:gd name="connsiteY1" fmla="*/ 94524 h 189048"/>
              <a:gd name="connsiteX2" fmla="*/ 11838 w 106362"/>
              <a:gd name="connsiteY2" fmla="*/ 189048 h 189048"/>
              <a:gd name="connsiteX3" fmla="*/ 0 w 106362"/>
              <a:gd name="connsiteY3" fmla="*/ 186658 h 189048"/>
              <a:gd name="connsiteX4" fmla="*/ 0 w 106362"/>
              <a:gd name="connsiteY4" fmla="*/ 2390 h 189048"/>
              <a:gd name="connsiteX5" fmla="*/ 11838 w 106362"/>
              <a:gd name="connsiteY5" fmla="*/ 0 h 189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6362" h="189048">
                <a:moveTo>
                  <a:pt x="11838" y="0"/>
                </a:moveTo>
                <a:cubicBezTo>
                  <a:pt x="64042" y="0"/>
                  <a:pt x="106362" y="42320"/>
                  <a:pt x="106362" y="94524"/>
                </a:cubicBezTo>
                <a:cubicBezTo>
                  <a:pt x="106362" y="146728"/>
                  <a:pt x="64042" y="189048"/>
                  <a:pt x="11838" y="189048"/>
                </a:cubicBezTo>
                <a:lnTo>
                  <a:pt x="0" y="186658"/>
                </a:lnTo>
                <a:lnTo>
                  <a:pt x="0" y="2390"/>
                </a:lnTo>
                <a:lnTo>
                  <a:pt x="11838" y="0"/>
                </a:lnTo>
                <a:close/>
              </a:path>
            </a:pathLst>
          </a:custGeom>
          <a:gradFill flip="none" rotWithShape="1"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3" name="弧形 142"/>
          <p:cNvSpPr/>
          <p:nvPr/>
        </p:nvSpPr>
        <p:spPr>
          <a:xfrm rot="1461097">
            <a:off x="5873977" y="4918504"/>
            <a:ext cx="102330" cy="95204"/>
          </a:xfrm>
          <a:prstGeom prst="arc">
            <a:avLst>
              <a:gd name="adj1" fmla="val 18650545"/>
              <a:gd name="adj2" fmla="val 0"/>
            </a:avLst>
          </a:prstGeom>
          <a:ln w="9525" cap="rnd"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4" name="弧形 143"/>
          <p:cNvSpPr/>
          <p:nvPr/>
        </p:nvSpPr>
        <p:spPr>
          <a:xfrm rot="5704529">
            <a:off x="5573233" y="5179009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grpSp>
        <p:nvGrpSpPr>
          <p:cNvPr id="145" name="群組 144"/>
          <p:cNvGrpSpPr/>
          <p:nvPr/>
        </p:nvGrpSpPr>
        <p:grpSpPr>
          <a:xfrm>
            <a:off x="6103486" y="5630227"/>
            <a:ext cx="367657" cy="1227708"/>
            <a:chOff x="5759353" y="4686728"/>
            <a:chExt cx="367657" cy="122770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46" name="圓角化同側角落矩形 145"/>
            <p:cNvSpPr/>
            <p:nvPr/>
          </p:nvSpPr>
          <p:spPr>
            <a:xfrm rot="10800000">
              <a:off x="5843650" y="5146992"/>
              <a:ext cx="263476" cy="767444"/>
            </a:xfrm>
            <a:prstGeom prst="round2SameRect">
              <a:avLst>
                <a:gd name="adj1" fmla="val 0"/>
                <a:gd name="adj2" fmla="val 50000"/>
              </a:avLst>
            </a:pr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7" name="圓角化同側角落矩形 146"/>
            <p:cNvSpPr/>
            <p:nvPr/>
          </p:nvSpPr>
          <p:spPr>
            <a:xfrm>
              <a:off x="5764147" y="4689579"/>
              <a:ext cx="358068" cy="608883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8" name="弧形 147"/>
            <p:cNvSpPr/>
            <p:nvPr/>
          </p:nvSpPr>
          <p:spPr>
            <a:xfrm rot="20811286">
              <a:off x="5759353" y="4686728"/>
              <a:ext cx="367657" cy="371774"/>
            </a:xfrm>
            <a:prstGeom prst="arc">
              <a:avLst>
                <a:gd name="adj1" fmla="val 16730560"/>
                <a:gd name="adj2" fmla="val 0"/>
              </a:avLst>
            </a:prstGeom>
            <a:ln w="25400" cap="rnd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49" name="弧形 148"/>
          <p:cNvSpPr/>
          <p:nvPr/>
        </p:nvSpPr>
        <p:spPr>
          <a:xfrm rot="15944160">
            <a:off x="5482649" y="4447671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50" name="圓角矩形 149"/>
          <p:cNvSpPr/>
          <p:nvPr/>
        </p:nvSpPr>
        <p:spPr>
          <a:xfrm>
            <a:off x="6704758" y="877660"/>
            <a:ext cx="1150127" cy="266286"/>
          </a:xfrm>
          <a:prstGeom prst="roundRect">
            <a:avLst>
              <a:gd name="adj" fmla="val 50000"/>
            </a:avLst>
          </a:prstGeom>
          <a:solidFill>
            <a:srgbClr val="75AF5D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51" name="手繪多邊形 150"/>
          <p:cNvSpPr/>
          <p:nvPr/>
        </p:nvSpPr>
        <p:spPr>
          <a:xfrm>
            <a:off x="6183511" y="438611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23000">
                <a:schemeClr val="accent1">
                  <a:lumMod val="60000"/>
                  <a:lumOff val="40000"/>
                </a:schemeClr>
              </a:gs>
              <a:gs pos="100000">
                <a:srgbClr val="6FAC46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  <p:sp>
        <p:nvSpPr>
          <p:cNvPr id="152" name="手繪多邊形 151"/>
          <p:cNvSpPr/>
          <p:nvPr/>
        </p:nvSpPr>
        <p:spPr>
          <a:xfrm>
            <a:off x="7709689" y="3609158"/>
            <a:ext cx="1017831" cy="583705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23000">
                <a:schemeClr val="accent1">
                  <a:lumMod val="60000"/>
                  <a:lumOff val="40000"/>
                </a:schemeClr>
              </a:gs>
              <a:gs pos="100000">
                <a:srgbClr val="6FAC46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  <p:sp>
        <p:nvSpPr>
          <p:cNvPr id="153" name="圓角矩形 152"/>
          <p:cNvSpPr/>
          <p:nvPr/>
        </p:nvSpPr>
        <p:spPr>
          <a:xfrm>
            <a:off x="7409201" y="4083201"/>
            <a:ext cx="773508" cy="179088"/>
          </a:xfrm>
          <a:prstGeom prst="roundRect">
            <a:avLst>
              <a:gd name="adj" fmla="val 50000"/>
            </a:avLst>
          </a:prstGeom>
          <a:solidFill>
            <a:srgbClr val="75AF5D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54" name="手繪多邊形 153"/>
          <p:cNvSpPr/>
          <p:nvPr/>
        </p:nvSpPr>
        <p:spPr>
          <a:xfrm>
            <a:off x="1518268" y="5454799"/>
            <a:ext cx="660225" cy="353192"/>
          </a:xfrm>
          <a:custGeom>
            <a:avLst/>
            <a:gdLst>
              <a:gd name="connsiteX0" fmla="*/ 760518 w 1324898"/>
              <a:gd name="connsiteY0" fmla="*/ 0 h 708764"/>
              <a:gd name="connsiteX1" fmla="*/ 1038139 w 1324898"/>
              <a:gd name="connsiteY1" fmla="*/ 184019 h 708764"/>
              <a:gd name="connsiteX2" fmla="*/ 1040450 w 1324898"/>
              <a:gd name="connsiteY2" fmla="*/ 195468 h 708764"/>
              <a:gd name="connsiteX3" fmla="*/ 1079761 w 1324898"/>
              <a:gd name="connsiteY3" fmla="*/ 201411 h 708764"/>
              <a:gd name="connsiteX4" fmla="*/ 1229599 w 1324898"/>
              <a:gd name="connsiteY4" fmla="*/ 337264 h 708764"/>
              <a:gd name="connsiteX5" fmla="*/ 1247292 w 1324898"/>
              <a:gd name="connsiteY5" fmla="*/ 424901 h 708764"/>
              <a:gd name="connsiteX6" fmla="*/ 1279976 w 1324898"/>
              <a:gd name="connsiteY6" fmla="*/ 446936 h 708764"/>
              <a:gd name="connsiteX7" fmla="*/ 1324898 w 1324898"/>
              <a:gd name="connsiteY7" fmla="*/ 555389 h 708764"/>
              <a:gd name="connsiteX8" fmla="*/ 1171523 w 1324898"/>
              <a:gd name="connsiteY8" fmla="*/ 708764 h 708764"/>
              <a:gd name="connsiteX9" fmla="*/ 153375 w 1324898"/>
              <a:gd name="connsiteY9" fmla="*/ 708764 h 708764"/>
              <a:gd name="connsiteX10" fmla="*/ 0 w 1324898"/>
              <a:gd name="connsiteY10" fmla="*/ 555389 h 708764"/>
              <a:gd name="connsiteX11" fmla="*/ 93674 w 1324898"/>
              <a:gd name="connsiteY11" fmla="*/ 414067 h 708764"/>
              <a:gd name="connsiteX12" fmla="*/ 149135 w 1324898"/>
              <a:gd name="connsiteY12" fmla="*/ 402870 h 708764"/>
              <a:gd name="connsiteX13" fmla="*/ 162498 w 1324898"/>
              <a:gd name="connsiteY13" fmla="*/ 336680 h 708764"/>
              <a:gd name="connsiteX14" fmla="*/ 384125 w 1324898"/>
              <a:gd name="connsiteY14" fmla="*/ 189776 h 708764"/>
              <a:gd name="connsiteX15" fmla="*/ 455651 w 1324898"/>
              <a:gd name="connsiteY15" fmla="*/ 200590 h 708764"/>
              <a:gd name="connsiteX16" fmla="*/ 477438 w 1324898"/>
              <a:gd name="connsiteY16" fmla="*/ 211063 h 708764"/>
              <a:gd name="connsiteX17" fmla="*/ 482898 w 1324898"/>
              <a:gd name="connsiteY17" fmla="*/ 184019 h 708764"/>
              <a:gd name="connsiteX18" fmla="*/ 760518 w 1324898"/>
              <a:gd name="connsiteY18" fmla="*/ 0 h 708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24898" h="708764">
                <a:moveTo>
                  <a:pt x="760518" y="0"/>
                </a:moveTo>
                <a:cubicBezTo>
                  <a:pt x="885320" y="0"/>
                  <a:pt x="992399" y="75879"/>
                  <a:pt x="1038139" y="184019"/>
                </a:cubicBezTo>
                <a:lnTo>
                  <a:pt x="1040450" y="195468"/>
                </a:lnTo>
                <a:lnTo>
                  <a:pt x="1079761" y="201411"/>
                </a:lnTo>
                <a:cubicBezTo>
                  <a:pt x="1147427" y="222457"/>
                  <a:pt x="1202261" y="272629"/>
                  <a:pt x="1229599" y="337264"/>
                </a:cubicBezTo>
                <a:lnTo>
                  <a:pt x="1247292" y="424901"/>
                </a:lnTo>
                <a:lnTo>
                  <a:pt x="1279976" y="446936"/>
                </a:lnTo>
                <a:cubicBezTo>
                  <a:pt x="1307731" y="474692"/>
                  <a:pt x="1324898" y="513036"/>
                  <a:pt x="1324898" y="555389"/>
                </a:cubicBezTo>
                <a:cubicBezTo>
                  <a:pt x="1324898" y="640096"/>
                  <a:pt x="1256230" y="708764"/>
                  <a:pt x="1171523" y="708764"/>
                </a:cubicBezTo>
                <a:lnTo>
                  <a:pt x="153375" y="708764"/>
                </a:lnTo>
                <a:cubicBezTo>
                  <a:pt x="68668" y="708764"/>
                  <a:pt x="0" y="640096"/>
                  <a:pt x="0" y="555389"/>
                </a:cubicBezTo>
                <a:cubicBezTo>
                  <a:pt x="0" y="491859"/>
                  <a:pt x="38626" y="437350"/>
                  <a:pt x="93674" y="414067"/>
                </a:cubicBezTo>
                <a:lnTo>
                  <a:pt x="149135" y="402870"/>
                </a:lnTo>
                <a:lnTo>
                  <a:pt x="162498" y="336680"/>
                </a:lnTo>
                <a:cubicBezTo>
                  <a:pt x="199013" y="250351"/>
                  <a:pt x="284495" y="189776"/>
                  <a:pt x="384125" y="189776"/>
                </a:cubicBezTo>
                <a:cubicBezTo>
                  <a:pt x="409033" y="189776"/>
                  <a:pt x="433056" y="193562"/>
                  <a:pt x="455651" y="200590"/>
                </a:cubicBezTo>
                <a:lnTo>
                  <a:pt x="477438" y="211063"/>
                </a:lnTo>
                <a:lnTo>
                  <a:pt x="482898" y="184019"/>
                </a:lnTo>
                <a:cubicBezTo>
                  <a:pt x="528637" y="75879"/>
                  <a:pt x="635717" y="0"/>
                  <a:pt x="760518" y="0"/>
                </a:cubicBezTo>
                <a:close/>
              </a:path>
            </a:pathLst>
          </a:custGeom>
          <a:gradFill>
            <a:gsLst>
              <a:gs pos="23000">
                <a:schemeClr val="accent1">
                  <a:lumMod val="60000"/>
                  <a:lumOff val="40000"/>
                </a:schemeClr>
              </a:gs>
              <a:gs pos="100000">
                <a:srgbClr val="6FAC46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  <p:sp>
        <p:nvSpPr>
          <p:cNvPr id="155" name="圓角矩形 154"/>
          <p:cNvSpPr/>
          <p:nvPr/>
        </p:nvSpPr>
        <p:spPr>
          <a:xfrm>
            <a:off x="4617534" y="3306723"/>
            <a:ext cx="429267" cy="1678576"/>
          </a:xfrm>
          <a:prstGeom prst="roundRect">
            <a:avLst/>
          </a:prstGeom>
          <a:noFill/>
          <a:ln>
            <a:solidFill>
              <a:srgbClr val="57A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69" name="標題 1"/>
          <p:cNvSpPr txBox="1">
            <a:spLocks/>
          </p:cNvSpPr>
          <p:nvPr/>
        </p:nvSpPr>
        <p:spPr>
          <a:xfrm>
            <a:off x="408733" y="848172"/>
            <a:ext cx="1164616" cy="1143000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pPr>
              <a:defRPr/>
            </a:pPr>
            <a:r>
              <a:rPr lang="zh-HK" altLang="en-US" sz="2300" b="1" spc="300" dirty="0">
                <a:solidFill>
                  <a:srgbClr val="57A777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遞進關係</a:t>
            </a:r>
          </a:p>
        </p:txBody>
      </p:sp>
      <p:pic>
        <p:nvPicPr>
          <p:cNvPr id="170" name="圖片 16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8932" y="1016355"/>
            <a:ext cx="717119" cy="540000"/>
          </a:xfrm>
          <a:prstGeom prst="rect">
            <a:avLst/>
          </a:prstGeom>
        </p:spPr>
      </p:pic>
      <p:pic>
        <p:nvPicPr>
          <p:cNvPr id="172" name="圖片 17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6559" y="1381916"/>
            <a:ext cx="1215284" cy="1640838"/>
          </a:xfrm>
          <a:prstGeom prst="rect">
            <a:avLst/>
          </a:prstGeom>
        </p:spPr>
      </p:pic>
      <p:pic>
        <p:nvPicPr>
          <p:cNvPr id="173" name="圖片 17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1967" y="1441849"/>
            <a:ext cx="768490" cy="1641914"/>
          </a:xfrm>
          <a:prstGeom prst="rect">
            <a:avLst/>
          </a:prstGeom>
        </p:spPr>
      </p:pic>
      <p:pic>
        <p:nvPicPr>
          <p:cNvPr id="174" name="圖片 17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9368" y="1685137"/>
            <a:ext cx="1210506" cy="1325150"/>
          </a:xfrm>
          <a:prstGeom prst="rect">
            <a:avLst/>
          </a:prstGeom>
        </p:spPr>
      </p:pic>
      <p:pic>
        <p:nvPicPr>
          <p:cNvPr id="159" name="圖片 15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917" y="189015"/>
            <a:ext cx="442593" cy="1921785"/>
          </a:xfrm>
          <a:prstGeom prst="rect">
            <a:avLst/>
          </a:prstGeom>
        </p:spPr>
      </p:pic>
      <p:sp>
        <p:nvSpPr>
          <p:cNvPr id="160" name="流程圖: 程序 159">
            <a:hlinkClick r:id="rId7" action="ppaction://hlinksldjump"/>
          </p:cNvPr>
          <p:cNvSpPr/>
          <p:nvPr/>
        </p:nvSpPr>
        <p:spPr>
          <a:xfrm>
            <a:off x="1814373" y="3680614"/>
            <a:ext cx="250009" cy="1091184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1" name="流程圖: 程序 160">
            <a:hlinkClick r:id="rId8" action="ppaction://hlinksldjump"/>
          </p:cNvPr>
          <p:cNvSpPr/>
          <p:nvPr/>
        </p:nvSpPr>
        <p:spPr>
          <a:xfrm>
            <a:off x="2176647" y="3684978"/>
            <a:ext cx="250009" cy="66505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2" name="流程圖: 程序 161">
            <a:hlinkClick r:id="rId9" action="ppaction://hlinksldjump"/>
          </p:cNvPr>
          <p:cNvSpPr/>
          <p:nvPr/>
        </p:nvSpPr>
        <p:spPr>
          <a:xfrm>
            <a:off x="2558022" y="3701984"/>
            <a:ext cx="250009" cy="82557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3" name="流程圖: 程序 162">
            <a:hlinkClick r:id="rId10" action="ppaction://hlinksldjump"/>
          </p:cNvPr>
          <p:cNvSpPr/>
          <p:nvPr/>
        </p:nvSpPr>
        <p:spPr>
          <a:xfrm>
            <a:off x="2896030" y="3705142"/>
            <a:ext cx="250009" cy="822296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4" name="流程圖: 程序 163">
            <a:hlinkClick r:id="rId11" action="ppaction://hlinksldjump"/>
          </p:cNvPr>
          <p:cNvSpPr/>
          <p:nvPr/>
        </p:nvSpPr>
        <p:spPr>
          <a:xfrm>
            <a:off x="4213961" y="3765777"/>
            <a:ext cx="266114" cy="1188696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5" name="流程圖: 程序 164">
            <a:hlinkClick r:id="rId12" action="ppaction://hlinksldjump"/>
          </p:cNvPr>
          <p:cNvSpPr/>
          <p:nvPr/>
        </p:nvSpPr>
        <p:spPr>
          <a:xfrm>
            <a:off x="4714715" y="3773467"/>
            <a:ext cx="271016" cy="116097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6" name="流程圖: 程序 165">
            <a:hlinkClick r:id="rId13" action="ppaction://hlinksldjump"/>
          </p:cNvPr>
          <p:cNvSpPr/>
          <p:nvPr/>
        </p:nvSpPr>
        <p:spPr>
          <a:xfrm>
            <a:off x="5102649" y="3751478"/>
            <a:ext cx="295240" cy="2010074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7" name="流程圖: 程序 166">
            <a:hlinkClick r:id="rId14" action="ppaction://hlinksldjump"/>
          </p:cNvPr>
          <p:cNvSpPr/>
          <p:nvPr/>
        </p:nvSpPr>
        <p:spPr>
          <a:xfrm>
            <a:off x="6181948" y="3699994"/>
            <a:ext cx="221188" cy="397950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8" name="流程圖: 程序 167">
            <a:hlinkClick r:id="rId15" action="ppaction://hlinksldjump"/>
          </p:cNvPr>
          <p:cNvSpPr/>
          <p:nvPr/>
        </p:nvSpPr>
        <p:spPr>
          <a:xfrm>
            <a:off x="6526179" y="3692133"/>
            <a:ext cx="210571" cy="1719466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998691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25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25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2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2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800000">
                                      <p:cBhvr>
                                        <p:cTn id="110" dur="4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3.33333E-6 L -0.0125 -0.00023 " pathEditMode="relative" rAng="0" ptsTypes="AA">
                                      <p:cBhvr>
                                        <p:cTn id="112" dur="2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500" y="-2300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900"/>
                            </p:stCondLst>
                            <p:childTnLst>
                              <p:par>
                                <p:cTn id="116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 animBg="1"/>
      <p:bldP spid="107" grpId="0" animBg="1"/>
      <p:bldP spid="108" grpId="0"/>
      <p:bldP spid="109" grpId="0"/>
      <p:bldP spid="111" grpId="0"/>
      <p:bldP spid="112" grpId="0"/>
      <p:bldP spid="114" grpId="0"/>
      <p:bldP spid="116" grpId="0"/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9" grpId="0" animBg="1"/>
      <p:bldP spid="155" grpId="0" animBg="1"/>
      <p:bldP spid="169" grpId="0"/>
      <p:bldP spid="160" grpId="0"/>
      <p:bldP spid="161" grpId="0"/>
      <p:bldP spid="162" grpId="0"/>
      <p:bldP spid="163" grpId="0"/>
      <p:bldP spid="164" grpId="0"/>
      <p:bldP spid="165" grpId="0"/>
      <p:bldP spid="166" grpId="0"/>
      <p:bldP spid="167" grpId="0"/>
      <p:bldP spid="168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848" y="2644261"/>
            <a:ext cx="8732152" cy="1858345"/>
          </a:xfrm>
          <a:prstGeom prst="rect">
            <a:avLst/>
          </a:prstGeom>
        </p:spPr>
      </p:pic>
      <p:sp>
        <p:nvSpPr>
          <p:cNvPr id="3" name="內容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just">
              <a:lnSpc>
                <a:spcPts val="4000"/>
              </a:lnSpc>
              <a:buNone/>
            </a:pPr>
            <a:endParaRPr lang="en-US" altLang="zh-TW" dirty="0"/>
          </a:p>
          <a:p>
            <a:pPr marL="0" indent="0" algn="just">
              <a:lnSpc>
                <a:spcPts val="4000"/>
              </a:lnSpc>
              <a:buNone/>
            </a:pPr>
            <a:endParaRPr lang="en-US" altLang="zh-TW" dirty="0"/>
          </a:p>
          <a:p>
            <a:pPr marL="0" indent="0" algn="just">
              <a:buNone/>
            </a:pPr>
            <a:endParaRPr lang="en-US" altLang="zh-TW" sz="2000" dirty="0"/>
          </a:p>
          <a:p>
            <a:pPr marL="0" indent="0" algn="just">
              <a:buNone/>
            </a:pPr>
            <a:endParaRPr lang="en-US" altLang="zh-TW" dirty="0">
              <a:solidFill>
                <a:srgbClr val="002060"/>
              </a:solidFill>
            </a:endParaRPr>
          </a:p>
          <a:p>
            <a:pPr marL="0" indent="0" algn="just">
              <a:buNone/>
            </a:pPr>
            <a:endParaRPr lang="en-US" altLang="zh-TW" dirty="0">
              <a:solidFill>
                <a:srgbClr val="002060"/>
              </a:solidFill>
            </a:endParaRPr>
          </a:p>
          <a:p>
            <a:pPr marL="0" indent="0" algn="just">
              <a:lnSpc>
                <a:spcPts val="4000"/>
              </a:lnSpc>
              <a:buNone/>
            </a:pPr>
            <a:endParaRPr lang="en-US" altLang="zh-TW" sz="2800" dirty="0">
              <a:solidFill>
                <a:srgbClr val="002060"/>
              </a:solidFill>
            </a:endParaRPr>
          </a:p>
          <a:p>
            <a:pPr algn="just">
              <a:lnSpc>
                <a:spcPts val="4000"/>
              </a:lnSpc>
            </a:pPr>
            <a:endParaRPr lang="en-US" altLang="zh-TW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086701D-139E-4D25-B877-4D4C207AA5AA}" type="slidenum">
              <a:rPr lang="zh-HK" altLang="en-US" smtClean="0"/>
              <a:pPr/>
              <a:t>66</a:t>
            </a:fld>
            <a:endParaRPr lang="zh-HK" altLang="en-US" dirty="0"/>
          </a:p>
        </p:txBody>
      </p:sp>
      <p:sp>
        <p:nvSpPr>
          <p:cNvPr id="22" name="投影片編號版面配置區 3">
            <a:extLst>
              <a:ext uri="{FF2B5EF4-FFF2-40B4-BE49-F238E27FC236}">
                <a16:creationId xmlns:a16="http://schemas.microsoft.com/office/drawing/2014/main" id="{16F76291-08C7-4402-93E4-D16E0F6D0192}"/>
              </a:ext>
            </a:extLst>
          </p:cNvPr>
          <p:cNvSpPr txBox="1">
            <a:spLocks/>
          </p:cNvSpPr>
          <p:nvPr/>
        </p:nvSpPr>
        <p:spPr>
          <a:xfrm>
            <a:off x="8138319" y="5750071"/>
            <a:ext cx="609600" cy="5207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ctr" defTabSz="914400" rtl="0" eaLnBrk="1" latinLnBrk="0" hangingPunct="1">
              <a:defRPr kumimoji="0" sz="1400" b="1" kern="1200" smtClean="0">
                <a:solidFill>
                  <a:srgbClr val="FFFFFF"/>
                </a:solidFill>
                <a:latin typeface="Corbel" panose="020B0503020204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9F41EFE-E70A-4D6F-A163-BE2CE8602390}" type="slidenum">
              <a:rPr kumimoji="0" lang="en-US" altLang="zh-HK" sz="14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rbel" panose="020B0503020204020204" pitchFamily="34" charset="0"/>
                <a:ea typeface="微軟正黑體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66</a:t>
            </a:fld>
            <a:endParaRPr kumimoji="0" lang="en-US" altLang="zh-HK" sz="1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orbel" panose="020B0503020204020204" pitchFamily="34" charset="0"/>
              <a:ea typeface="微軟正黑體"/>
              <a:cs typeface="+mn-cs"/>
            </a:endParaRPr>
          </a:p>
        </p:txBody>
      </p:sp>
      <p:cxnSp>
        <p:nvCxnSpPr>
          <p:cNvPr id="6" name="直線接點 5"/>
          <p:cNvCxnSpPr/>
          <p:nvPr/>
        </p:nvCxnSpPr>
        <p:spPr>
          <a:xfrm flipV="1">
            <a:off x="6753976" y="4104705"/>
            <a:ext cx="535494" cy="815638"/>
          </a:xfrm>
          <a:prstGeom prst="line">
            <a:avLst/>
          </a:prstGeom>
          <a:ln>
            <a:solidFill>
              <a:srgbClr val="7CB95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直線接點 6"/>
          <p:cNvCxnSpPr/>
          <p:nvPr/>
        </p:nvCxnSpPr>
        <p:spPr>
          <a:xfrm flipV="1">
            <a:off x="6804797" y="1892589"/>
            <a:ext cx="433852" cy="622447"/>
          </a:xfrm>
          <a:prstGeom prst="line">
            <a:avLst/>
          </a:prstGeom>
          <a:ln>
            <a:solidFill>
              <a:srgbClr val="7CB95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直線接點 7"/>
          <p:cNvCxnSpPr/>
          <p:nvPr/>
        </p:nvCxnSpPr>
        <p:spPr>
          <a:xfrm flipH="1">
            <a:off x="2836854" y="4233223"/>
            <a:ext cx="897094" cy="1297992"/>
          </a:xfrm>
          <a:prstGeom prst="line">
            <a:avLst/>
          </a:prstGeom>
          <a:ln>
            <a:solidFill>
              <a:srgbClr val="7CB95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直線接點 8"/>
          <p:cNvCxnSpPr/>
          <p:nvPr/>
        </p:nvCxnSpPr>
        <p:spPr>
          <a:xfrm flipH="1">
            <a:off x="1368595" y="2379495"/>
            <a:ext cx="283582" cy="443843"/>
          </a:xfrm>
          <a:prstGeom prst="line">
            <a:avLst/>
          </a:prstGeom>
          <a:ln>
            <a:solidFill>
              <a:srgbClr val="7CB95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剪去對角線角落矩形 9"/>
          <p:cNvSpPr/>
          <p:nvPr/>
        </p:nvSpPr>
        <p:spPr>
          <a:xfrm>
            <a:off x="5918689" y="4847526"/>
            <a:ext cx="1732113" cy="480831"/>
          </a:xfrm>
          <a:prstGeom prst="snip2DiagRect">
            <a:avLst/>
          </a:prstGeom>
          <a:solidFill>
            <a:schemeClr val="accent6">
              <a:lumMod val="40000"/>
              <a:lumOff val="60000"/>
            </a:schemeClr>
          </a:solidFill>
          <a:ln w="76200">
            <a:solidFill>
              <a:srgbClr val="84CB9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00" spc="300" dirty="0" smtClean="0">
                <a:solidFill>
                  <a:schemeClr val="tx1"/>
                </a:solidFill>
                <a:latin typeface="Arial" panose="020B0604020202020204" pitchFamily="34" charset="0"/>
                <a:ea typeface="微軟正黑體"/>
              </a:rPr>
              <a:t>4</a:t>
            </a:r>
            <a:r>
              <a:rPr lang="zh-TW" altLang="en-US" sz="1600" spc="300" dirty="0" smtClean="0">
                <a:solidFill>
                  <a:schemeClr val="tx1"/>
                </a:solidFill>
                <a:latin typeface="Arial" panose="020B0604020202020204" pitchFamily="34" charset="0"/>
                <a:ea typeface="微軟正黑體"/>
              </a:rPr>
              <a:t>.</a:t>
            </a:r>
            <a:r>
              <a:rPr lang="zh-TW" altLang="en-US" sz="1600" b="1" spc="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微軟正黑體"/>
              </a:rPr>
              <a:t>分</a:t>
            </a:r>
            <a:r>
              <a:rPr lang="zh-HK" altLang="en-US" sz="1600" b="1" spc="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微軟正黑體"/>
              </a:rPr>
              <a:t>拆</a:t>
            </a:r>
            <a:r>
              <a:rPr lang="zh-TW" altLang="en-US" sz="1600" b="1" spc="3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軟正黑體"/>
              </a:rPr>
              <a:t>句子</a:t>
            </a:r>
            <a:endParaRPr lang="zh-TW" altLang="en-US" sz="1600" b="1" spc="3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11" name="剪去對角線角落矩形 10"/>
          <p:cNvSpPr/>
          <p:nvPr/>
        </p:nvSpPr>
        <p:spPr>
          <a:xfrm>
            <a:off x="6261280" y="1538047"/>
            <a:ext cx="1598416" cy="480831"/>
          </a:xfrm>
          <a:prstGeom prst="snip2DiagRect">
            <a:avLst/>
          </a:prstGeom>
          <a:solidFill>
            <a:schemeClr val="accent6">
              <a:lumMod val="40000"/>
              <a:lumOff val="60000"/>
            </a:schemeClr>
          </a:solidFill>
          <a:ln w="76200">
            <a:solidFill>
              <a:srgbClr val="84CB9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en-US" altLang="zh-TW" sz="1600" spc="300" dirty="0" smtClean="0">
                <a:solidFill>
                  <a:schemeClr val="tx1"/>
                </a:solidFill>
                <a:latin typeface="Arial" panose="020B0604020202020204" pitchFamily="34" charset="0"/>
                <a:ea typeface="微軟正黑體"/>
              </a:rPr>
              <a:t>3</a:t>
            </a:r>
            <a:r>
              <a:rPr lang="zh-TW" altLang="en-US" sz="1600" spc="300" dirty="0" smtClean="0">
                <a:solidFill>
                  <a:schemeClr val="tx1"/>
                </a:solidFill>
                <a:latin typeface="Arial" panose="020B0604020202020204" pitchFamily="34" charset="0"/>
                <a:ea typeface="微軟正黑體"/>
              </a:rPr>
              <a:t>.</a:t>
            </a:r>
            <a:r>
              <a:rPr lang="zh-HK" altLang="en-US" sz="1600" b="1" spc="300" dirty="0" smtClean="0">
                <a:solidFill>
                  <a:schemeClr val="tx1"/>
                </a:solidFill>
                <a:latin typeface="Arial" panose="020B0604020202020204" pitchFamily="34" charset="0"/>
                <a:ea typeface="微軟正黑體"/>
              </a:rPr>
              <a:t>認清</a:t>
            </a:r>
            <a:r>
              <a:rPr lang="zh-TW" altLang="en-US" sz="1600" b="1" spc="3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軟正黑體"/>
              </a:rPr>
              <a:t>事</a:t>
            </a:r>
            <a:r>
              <a:rPr lang="zh-TW" altLang="en-US" sz="1600" b="1" spc="3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軟正黑體"/>
              </a:rPr>
              <a:t>物</a:t>
            </a:r>
            <a:endParaRPr lang="en-US" altLang="zh-HK" sz="1600" b="1" spc="3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ea typeface="微軟正黑體"/>
            </a:endParaRPr>
          </a:p>
        </p:txBody>
      </p:sp>
      <p:sp>
        <p:nvSpPr>
          <p:cNvPr id="12" name="剪去對角線角落矩形 11"/>
          <p:cNvSpPr/>
          <p:nvPr/>
        </p:nvSpPr>
        <p:spPr>
          <a:xfrm>
            <a:off x="1230298" y="5210017"/>
            <a:ext cx="4110205" cy="461995"/>
          </a:xfrm>
          <a:prstGeom prst="snip2DiagRect">
            <a:avLst/>
          </a:prstGeom>
          <a:solidFill>
            <a:schemeClr val="accent6">
              <a:lumMod val="40000"/>
              <a:lumOff val="60000"/>
            </a:schemeClr>
          </a:solidFill>
          <a:ln w="76200">
            <a:solidFill>
              <a:srgbClr val="84CB9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en-US" altLang="zh-TW" sz="1600" spc="300" dirty="0" smtClean="0">
                <a:solidFill>
                  <a:schemeClr val="tx1"/>
                </a:solidFill>
                <a:latin typeface="Arial" panose="020B0604020202020204" pitchFamily="34" charset="0"/>
                <a:ea typeface="微軟正黑體"/>
                <a:cs typeface="Arial" panose="020B0604020202020204" pitchFamily="34" charset="0"/>
              </a:rPr>
              <a:t>2</a:t>
            </a:r>
            <a:r>
              <a:rPr lang="zh-TW" altLang="en-US" sz="1600" spc="300" dirty="0" smtClean="0">
                <a:solidFill>
                  <a:schemeClr val="tx1"/>
                </a:solidFill>
                <a:latin typeface="Arial" panose="020B0604020202020204" pitchFamily="34" charset="0"/>
                <a:ea typeface="微軟正黑體"/>
                <a:cs typeface="Arial" panose="020B0604020202020204" pitchFamily="34" charset="0"/>
              </a:rPr>
              <a:t>.</a:t>
            </a:r>
            <a:r>
              <a:rPr lang="zh-TW" altLang="en-US" sz="1600" b="1" spc="300" dirty="0" smtClean="0">
                <a:solidFill>
                  <a:schemeClr val="tx1"/>
                </a:solidFill>
                <a:latin typeface="Arial" panose="020B0604020202020204" pitchFamily="34" charset="0"/>
                <a:ea typeface="微軟正黑體"/>
              </a:rPr>
              <a:t>留意</a:t>
            </a:r>
            <a:r>
              <a:rPr lang="zh-TW" altLang="en-US" sz="1600" b="1" spc="300" dirty="0">
                <a:solidFill>
                  <a:schemeClr val="tx1"/>
                </a:solidFill>
                <a:latin typeface="Corbel"/>
                <a:ea typeface="微軟正黑體"/>
              </a:rPr>
              <a:t>複句中是否有特定的</a:t>
            </a:r>
            <a:r>
              <a:rPr lang="zh-TW" altLang="en-US" sz="1600" b="1" spc="300" dirty="0">
                <a:solidFill>
                  <a:schemeClr val="accent1">
                    <a:lumMod val="75000"/>
                  </a:schemeClr>
                </a:solidFill>
                <a:latin typeface="Corbel"/>
                <a:ea typeface="微軟正黑體"/>
              </a:rPr>
              <a:t>關聯</a:t>
            </a:r>
            <a:r>
              <a:rPr lang="zh-TW" altLang="en-US" sz="1600" b="1" spc="300" dirty="0" smtClean="0">
                <a:solidFill>
                  <a:schemeClr val="accent1">
                    <a:lumMod val="75000"/>
                  </a:schemeClr>
                </a:solidFill>
                <a:latin typeface="Corbel"/>
                <a:ea typeface="微軟正黑體"/>
              </a:rPr>
              <a:t>詞</a:t>
            </a:r>
            <a:endParaRPr lang="en-GB" altLang="zh-TW" sz="1600" b="1" spc="300" dirty="0">
              <a:solidFill>
                <a:schemeClr val="accent1">
                  <a:lumMod val="75000"/>
                </a:schemeClr>
              </a:solidFill>
              <a:latin typeface="Corbel"/>
              <a:ea typeface="微軟正黑體"/>
            </a:endParaRPr>
          </a:p>
        </p:txBody>
      </p:sp>
      <p:sp>
        <p:nvSpPr>
          <p:cNvPr id="14" name="剪去對角線角落矩形 13"/>
          <p:cNvSpPr/>
          <p:nvPr/>
        </p:nvSpPr>
        <p:spPr>
          <a:xfrm>
            <a:off x="1554409" y="1912014"/>
            <a:ext cx="3593620" cy="468571"/>
          </a:xfrm>
          <a:prstGeom prst="snip2DiagRect">
            <a:avLst/>
          </a:prstGeom>
          <a:solidFill>
            <a:schemeClr val="accent6">
              <a:lumMod val="40000"/>
              <a:lumOff val="60000"/>
            </a:schemeClr>
          </a:solidFill>
          <a:ln w="76200">
            <a:solidFill>
              <a:srgbClr val="84CB9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4138" lvl="1"/>
            <a:r>
              <a:rPr lang="en-US" altLang="zh-TW" sz="1600" spc="300" dirty="0" smtClean="0">
                <a:solidFill>
                  <a:schemeClr val="tx1"/>
                </a:solidFill>
                <a:latin typeface="Arial" panose="020B0604020202020204" pitchFamily="34" charset="0"/>
                <a:ea typeface="微軟正黑體"/>
              </a:rPr>
              <a:t>1</a:t>
            </a:r>
            <a:r>
              <a:rPr lang="zh-TW" altLang="en-US" sz="1600" spc="300" dirty="0" smtClean="0">
                <a:solidFill>
                  <a:schemeClr val="tx1"/>
                </a:solidFill>
                <a:latin typeface="Arial" panose="020B0604020202020204" pitchFamily="34" charset="0"/>
                <a:ea typeface="微軟正黑體"/>
              </a:rPr>
              <a:t>.</a:t>
            </a:r>
            <a:r>
              <a:rPr lang="zh-HK" altLang="en-US" sz="1600" b="1" spc="300" dirty="0" smtClean="0">
                <a:solidFill>
                  <a:schemeClr val="tx1"/>
                </a:solidFill>
                <a:latin typeface="Arial" panose="020B0604020202020204" pitchFamily="34" charset="0"/>
                <a:ea typeface="微軟正黑體"/>
              </a:rPr>
              <a:t>分析</a:t>
            </a:r>
            <a:r>
              <a:rPr lang="zh-TW" altLang="en-US" sz="1600" b="1" spc="300" dirty="0">
                <a:solidFill>
                  <a:schemeClr val="tx1"/>
                </a:solidFill>
                <a:latin typeface="Arial" panose="020B0604020202020204" pitchFamily="34" charset="0"/>
                <a:ea typeface="微軟正黑體"/>
              </a:rPr>
              <a:t>項目</a:t>
            </a:r>
            <a:r>
              <a:rPr lang="zh-HK" altLang="en-US" sz="1600" b="1" spc="300" dirty="0">
                <a:solidFill>
                  <a:schemeClr val="tx1"/>
                </a:solidFill>
                <a:latin typeface="Arial" panose="020B0604020202020204" pitchFamily="34" charset="0"/>
                <a:ea typeface="微軟正黑體"/>
              </a:rPr>
              <a:t>是否</a:t>
            </a:r>
            <a:r>
              <a:rPr lang="zh-TW" altLang="en-US" sz="1600" b="1" spc="300" dirty="0" smtClean="0">
                <a:solidFill>
                  <a:schemeClr val="tx1"/>
                </a:solidFill>
                <a:latin typeface="Arial" panose="020B0604020202020204" pitchFamily="34" charset="0"/>
                <a:ea typeface="微軟正黑體"/>
              </a:rPr>
              <a:t>有</a:t>
            </a:r>
            <a:r>
              <a:rPr lang="zh-HK" altLang="en-US" sz="1600" b="1" spc="3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軟正黑體"/>
              </a:rPr>
              <a:t>層次的</a:t>
            </a:r>
            <a:r>
              <a:rPr lang="zh-HK" altLang="en-US" sz="1600" b="1" spc="3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軟正黑體"/>
              </a:rPr>
              <a:t>深淺</a:t>
            </a:r>
            <a:endParaRPr lang="en-US" altLang="zh-HK" sz="1600" b="1" spc="3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ea typeface="微軟正黑體"/>
            </a:endParaRPr>
          </a:p>
        </p:txBody>
      </p:sp>
      <p:grpSp>
        <p:nvGrpSpPr>
          <p:cNvPr id="15" name="群組 14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6" name="圓角化單一角落矩形 15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 dirty="0">
                <a:latin typeface="Arial" panose="020B0604020202020204" pitchFamily="34" charset="0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6FAC46"/>
                </a:gs>
                <a:gs pos="22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 dirty="0">
                <a:latin typeface="Arial" panose="020B0604020202020204" pitchFamily="34" charset="0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結</a:t>
              </a:r>
              <a:r>
                <a:rPr kumimoji="1" lang="zh-TW" altLang="en-US" b="1" spc="300" dirty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構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80003" y="1008322"/>
              <a:ext cx="480131" cy="113797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理解複句</a:t>
              </a:r>
              <a:endParaRPr lang="zh-HK" altLang="en-US" sz="1600" b="1" spc="300" dirty="0">
                <a:solidFill>
                  <a:srgbClr val="6FAC46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20" name="直線接點 19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6FAC4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手繪多邊形 20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HK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遞進</a:t>
            </a:r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0367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4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/>
          <p:cNvSpPr/>
          <p:nvPr/>
        </p:nvSpPr>
        <p:spPr>
          <a:xfrm>
            <a:off x="1807593" y="1534362"/>
            <a:ext cx="789768" cy="78483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>
            <a:solidFill>
              <a:schemeClr val="accent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>
              <a:defRPr/>
            </a:pPr>
            <a:r>
              <a:rPr lang="zh-TW" altLang="en-US" sz="1500" b="1" dirty="0" smtClean="0">
                <a:solidFill>
                  <a:schemeClr val="bg1"/>
                </a:solidFill>
                <a:latin typeface="Corbel"/>
                <a:ea typeface="微軟正黑體"/>
              </a:rPr>
              <a:t>不但</a:t>
            </a:r>
            <a:endParaRPr lang="en-US" altLang="zh-TW" sz="1500" b="1" dirty="0" smtClean="0">
              <a:solidFill>
                <a:schemeClr val="bg1"/>
              </a:solidFill>
              <a:latin typeface="Corbel"/>
              <a:ea typeface="微軟正黑體"/>
            </a:endParaRPr>
          </a:p>
          <a:p>
            <a:pPr algn="ctr"/>
            <a:endParaRPr lang="en-US" altLang="zh-TW" sz="1500" b="1" dirty="0" smtClean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187222" y="1534362"/>
            <a:ext cx="620371" cy="784830"/>
          </a:xfrm>
          <a:prstGeom prst="rect">
            <a:avLst/>
          </a:prstGeom>
          <a:solidFill>
            <a:srgbClr val="FFE699"/>
          </a:solidFill>
          <a:ln w="12700">
            <a:solidFill>
              <a:schemeClr val="accent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500" b="1" dirty="0" smtClean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他</a:t>
            </a:r>
            <a:endParaRPr lang="en-US" altLang="zh-HK" sz="1500" b="1" dirty="0" smtClean="0">
              <a:solidFill>
                <a:srgbClr val="D65042"/>
              </a:solidFill>
              <a:latin typeface="Corbel"/>
              <a:ea typeface="微軟正黑體"/>
            </a:endParaRPr>
          </a:p>
          <a:p>
            <a:pPr algn="ctr"/>
            <a:endParaRPr lang="zh-HK" altLang="en-US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858764" y="1534362"/>
            <a:ext cx="3143281" cy="784830"/>
          </a:xfrm>
          <a:prstGeom prst="rect">
            <a:avLst/>
          </a:prstGeom>
          <a:solidFill>
            <a:srgbClr val="406255"/>
          </a:solidFill>
          <a:ln w="12700">
            <a:solidFill>
              <a:schemeClr val="accent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>
              <a:defRPr/>
            </a:pPr>
            <a:r>
              <a:rPr lang="zh-TW" altLang="en-US" sz="15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更屢次於公開比賽獲奬</a:t>
            </a:r>
            <a:r>
              <a:rPr lang="zh-TW" altLang="en-US" sz="1500" b="1" dirty="0" smtClean="0">
                <a:solidFill>
                  <a:schemeClr val="bg1"/>
                </a:solidFill>
                <a:latin typeface="Corbel"/>
                <a:ea typeface="微軟正黑體"/>
              </a:rPr>
              <a:t>。</a:t>
            </a:r>
            <a:endParaRPr lang="en-US" altLang="zh-TW" sz="1500" b="1" dirty="0">
              <a:solidFill>
                <a:schemeClr val="bg1"/>
              </a:solidFill>
              <a:latin typeface="Corbel"/>
              <a:ea typeface="微軟正黑體"/>
            </a:endParaRPr>
          </a:p>
          <a:p>
            <a:pPr algn="ctr"/>
            <a:endParaRPr lang="en-US" altLang="zh-TW" sz="1500" b="1" dirty="0" smtClean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2606987" y="1534362"/>
            <a:ext cx="1457626" cy="78483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2700">
            <a:solidFill>
              <a:schemeClr val="accent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500" b="1" dirty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成績</a:t>
            </a:r>
            <a:r>
              <a:rPr lang="zh-TW" altLang="en-US" sz="1500" b="1" dirty="0" smtClean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優異，</a:t>
            </a:r>
            <a:endParaRPr lang="zh-TW" altLang="en-US" sz="1500" b="1" dirty="0">
              <a:solidFill>
                <a:schemeClr val="accent1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endParaRPr lang="zh-HK" altLang="en-US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4070112" y="1534362"/>
            <a:ext cx="789768" cy="78483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>
            <a:solidFill>
              <a:schemeClr val="accent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>
              <a:defRPr/>
            </a:pPr>
            <a:r>
              <a:rPr lang="zh-TW" altLang="en-US" sz="1500" b="1" dirty="0" smtClean="0">
                <a:solidFill>
                  <a:schemeClr val="bg1"/>
                </a:solidFill>
                <a:latin typeface="Corbel"/>
                <a:ea typeface="微軟正黑體"/>
              </a:rPr>
              <a:t>而</a:t>
            </a:r>
            <a:r>
              <a:rPr lang="zh-TW" altLang="en-US" sz="1500" b="1" dirty="0">
                <a:solidFill>
                  <a:schemeClr val="bg1"/>
                </a:solidFill>
                <a:latin typeface="Corbel"/>
                <a:ea typeface="微軟正黑體"/>
              </a:rPr>
              <a:t>且</a:t>
            </a:r>
            <a:endParaRPr lang="en-US" altLang="zh-TW" sz="1500" b="1" dirty="0" smtClean="0">
              <a:solidFill>
                <a:schemeClr val="bg1"/>
              </a:solidFill>
              <a:latin typeface="Corbel"/>
              <a:ea typeface="微軟正黑體"/>
            </a:endParaRPr>
          </a:p>
          <a:p>
            <a:pPr algn="ctr"/>
            <a:endParaRPr lang="en-US" altLang="zh-TW" sz="1500" b="1" dirty="0" smtClean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8" name="剪去對角線角落矩形 17"/>
          <p:cNvSpPr/>
          <p:nvPr/>
        </p:nvSpPr>
        <p:spPr>
          <a:xfrm>
            <a:off x="6539696" y="5088570"/>
            <a:ext cx="1618758" cy="480831"/>
          </a:xfrm>
          <a:prstGeom prst="snip2Diag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微軟正黑體"/>
              </a:rPr>
              <a:t>4.</a:t>
            </a:r>
            <a:r>
              <a:rPr lang="zh-TW" altLang="en-US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微軟正黑體"/>
              </a:rPr>
              <a:t> </a:t>
            </a:r>
            <a:r>
              <a:rPr lang="zh-TW" altLang="en-US" sz="1600" spc="300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微軟正黑體"/>
              </a:rPr>
              <a:t>分</a:t>
            </a:r>
            <a:r>
              <a:rPr lang="zh-HK" altLang="en-US" sz="1600" spc="300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微軟正黑體"/>
              </a:rPr>
              <a:t>拆</a:t>
            </a:r>
            <a:r>
              <a:rPr lang="zh-TW" altLang="en-US" sz="1600" spc="3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軟正黑體"/>
              </a:rPr>
              <a:t>句子</a:t>
            </a:r>
            <a:endParaRPr lang="zh-TW" altLang="en-US" sz="1600" spc="3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27" name="剪去對角線角落矩形 26"/>
          <p:cNvSpPr/>
          <p:nvPr/>
        </p:nvSpPr>
        <p:spPr>
          <a:xfrm>
            <a:off x="4448485" y="4155869"/>
            <a:ext cx="3709970" cy="468571"/>
          </a:xfrm>
          <a:prstGeom prst="snip2Diag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en-US" altLang="zh-TW" sz="1600" spc="300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微軟正黑體"/>
              </a:rPr>
              <a:t>1.</a:t>
            </a:r>
            <a:r>
              <a:rPr lang="zh-HK" altLang="en-US" sz="1600" spc="300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微軟正黑體"/>
              </a:rPr>
              <a:t>分析</a:t>
            </a:r>
            <a:r>
              <a:rPr lang="zh-TW" altLang="en-US" sz="1600" spc="3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微軟正黑體"/>
              </a:rPr>
              <a:t>項目</a:t>
            </a:r>
            <a:r>
              <a:rPr lang="zh-HK" altLang="en-US" sz="1600" spc="3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微軟正黑體"/>
              </a:rPr>
              <a:t>是否</a:t>
            </a:r>
            <a:r>
              <a:rPr lang="zh-TW" altLang="en-US" sz="1600" spc="3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微軟正黑體"/>
              </a:rPr>
              <a:t>有</a:t>
            </a:r>
            <a:r>
              <a:rPr lang="zh-HK" altLang="en-US" sz="1600" spc="3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軟正黑體"/>
              </a:rPr>
              <a:t>層次的深淺</a:t>
            </a:r>
            <a:endParaRPr lang="en-US" altLang="zh-HK" sz="1600" spc="3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微軟正黑體"/>
            </a:endParaRPr>
          </a:p>
        </p:txBody>
      </p:sp>
      <p:sp>
        <p:nvSpPr>
          <p:cNvPr id="34" name="剪去對角線角落矩形 33"/>
          <p:cNvSpPr/>
          <p:nvPr/>
        </p:nvSpPr>
        <p:spPr>
          <a:xfrm>
            <a:off x="4027130" y="4624440"/>
            <a:ext cx="4131325" cy="461995"/>
          </a:xfrm>
          <a:prstGeom prst="snip2Diag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en-US" altLang="zh-TW" sz="1600" spc="300" dirty="0" smtClean="0">
                <a:solidFill>
                  <a:schemeClr val="bg1"/>
                </a:solidFill>
                <a:latin typeface="Arial" panose="020B0604020202020204" pitchFamily="34" charset="0"/>
                <a:ea typeface="微軟正黑體"/>
              </a:rPr>
              <a:t>2</a:t>
            </a:r>
            <a:r>
              <a:rPr lang="zh-TW" altLang="en-US" sz="1600" spc="300" dirty="0" smtClean="0">
                <a:solidFill>
                  <a:schemeClr val="bg1"/>
                </a:solidFill>
                <a:latin typeface="Arial" panose="020B0604020202020204" pitchFamily="34" charset="0"/>
                <a:ea typeface="微軟正黑體"/>
              </a:rPr>
              <a:t>. 留意</a:t>
            </a:r>
            <a:r>
              <a:rPr lang="zh-TW" altLang="en-US" sz="1600" spc="300" dirty="0">
                <a:solidFill>
                  <a:schemeClr val="bg1"/>
                </a:solidFill>
                <a:latin typeface="Corbel"/>
                <a:ea typeface="微軟正黑體"/>
              </a:rPr>
              <a:t>複句中是否有特定的</a:t>
            </a:r>
            <a:r>
              <a:rPr lang="zh-TW" altLang="en-US" sz="1600" spc="300" dirty="0">
                <a:solidFill>
                  <a:schemeClr val="accent4">
                    <a:lumMod val="60000"/>
                    <a:lumOff val="40000"/>
                  </a:schemeClr>
                </a:solidFill>
                <a:latin typeface="Corbel"/>
                <a:ea typeface="微軟正黑體"/>
              </a:rPr>
              <a:t>關聯</a:t>
            </a:r>
            <a:r>
              <a:rPr lang="zh-TW" altLang="en-US" sz="1600" spc="3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Corbel"/>
                <a:ea typeface="微軟正黑體"/>
              </a:rPr>
              <a:t>詞</a:t>
            </a:r>
            <a:endParaRPr lang="en-GB" altLang="zh-TW" sz="1600" spc="300" dirty="0">
              <a:solidFill>
                <a:schemeClr val="accent4">
                  <a:lumMod val="60000"/>
                  <a:lumOff val="40000"/>
                </a:schemeClr>
              </a:solidFill>
              <a:latin typeface="Corbel"/>
              <a:ea typeface="微軟正黑體"/>
            </a:endParaRPr>
          </a:p>
        </p:txBody>
      </p:sp>
      <p:sp>
        <p:nvSpPr>
          <p:cNvPr id="35" name="剪去對角線角落矩形 34"/>
          <p:cNvSpPr/>
          <p:nvPr/>
        </p:nvSpPr>
        <p:spPr>
          <a:xfrm>
            <a:off x="5021705" y="5081994"/>
            <a:ext cx="1598416" cy="480831"/>
          </a:xfrm>
          <a:prstGeom prst="snip2Diag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en-US" altLang="zh-TW" sz="1600" spc="3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微軟正黑體"/>
              </a:rPr>
              <a:t>3.</a:t>
            </a:r>
            <a:r>
              <a:rPr lang="zh-TW" altLang="en-US" sz="1600" spc="3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微軟正黑體"/>
              </a:rPr>
              <a:t> </a:t>
            </a:r>
            <a:r>
              <a:rPr lang="zh-HK" altLang="en-US" sz="1600" spc="300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微軟正黑體"/>
              </a:rPr>
              <a:t>認清</a:t>
            </a:r>
            <a:r>
              <a:rPr lang="zh-TW" altLang="en-US" sz="1600" spc="3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軟正黑體"/>
              </a:rPr>
              <a:t>事</a:t>
            </a:r>
            <a:r>
              <a:rPr lang="zh-TW" altLang="en-US" sz="1600" spc="3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軟正黑體"/>
              </a:rPr>
              <a:t>物</a:t>
            </a:r>
            <a:endParaRPr lang="en-US" altLang="zh-HK" sz="1600" spc="3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微軟正黑體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2740704" y="1104267"/>
            <a:ext cx="108234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HK" altLang="en-US" sz="1400" dirty="0" smtClean="0">
                <a:latin typeface="Arial" panose="020B0604020202020204" pitchFamily="34" charset="0"/>
                <a:ea typeface="微軟正黑體"/>
              </a:rPr>
              <a:t>（</a:t>
            </a:r>
            <a:r>
              <a:rPr lang="zh-TW" altLang="en-US" sz="1400" dirty="0" smtClean="0">
                <a:latin typeface="Arial" panose="020B0604020202020204" pitchFamily="34" charset="0"/>
                <a:ea typeface="微軟正黑體"/>
              </a:rPr>
              <a:t>項目一</a:t>
            </a:r>
            <a:r>
              <a:rPr lang="zh-HK" altLang="en-US" sz="1400" dirty="0" smtClean="0">
                <a:latin typeface="Arial" panose="020B0604020202020204" pitchFamily="34" charset="0"/>
                <a:ea typeface="微軟正黑體"/>
              </a:rPr>
              <a:t>）</a:t>
            </a:r>
            <a:endParaRPr lang="zh-HK" altLang="en-US" sz="1400" dirty="0">
              <a:latin typeface="Arial" panose="020B0604020202020204" pitchFamily="34" charset="0"/>
              <a:ea typeface="微軟正黑體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6188661" y="1145053"/>
            <a:ext cx="108234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HK" altLang="en-US" sz="1400" dirty="0" smtClean="0">
                <a:latin typeface="Arial" panose="020B0604020202020204" pitchFamily="34" charset="0"/>
                <a:ea typeface="微軟正黑體"/>
              </a:rPr>
              <a:t>（</a:t>
            </a:r>
            <a:r>
              <a:rPr lang="zh-TW" altLang="en-US" sz="1400" dirty="0" smtClean="0">
                <a:latin typeface="Arial" panose="020B0604020202020204" pitchFamily="34" charset="0"/>
                <a:ea typeface="微軟正黑體"/>
              </a:rPr>
              <a:t>項目二</a:t>
            </a:r>
            <a:r>
              <a:rPr lang="zh-HK" altLang="en-US" sz="1400" dirty="0" smtClean="0">
                <a:latin typeface="Arial" panose="020B0604020202020204" pitchFamily="34" charset="0"/>
                <a:ea typeface="微軟正黑體"/>
              </a:rPr>
              <a:t>）</a:t>
            </a:r>
            <a:endParaRPr lang="zh-HK" altLang="en-US" sz="1400" dirty="0">
              <a:latin typeface="Arial" panose="020B0604020202020204" pitchFamily="34" charset="0"/>
              <a:ea typeface="微軟正黑體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4182924" y="685157"/>
            <a:ext cx="1338828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1500" dirty="0">
                <a:solidFill>
                  <a:schemeClr val="accent5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有層次的</a:t>
            </a:r>
            <a:r>
              <a:rPr lang="zh-TW" altLang="en-US" sz="1500" b="1" u="sng" dirty="0" smtClean="0">
                <a:solidFill>
                  <a:schemeClr val="accent5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深淺</a:t>
            </a:r>
            <a:endParaRPr lang="zh-TW" altLang="en-US" sz="1500" dirty="0">
              <a:solidFill>
                <a:schemeClr val="accent5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709954" y="1008322"/>
            <a:ext cx="64633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12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選擇一</a:t>
            </a:r>
            <a:endParaRPr lang="zh-HK" altLang="en-US" sz="12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7059183" y="1008322"/>
            <a:ext cx="64633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12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選擇二</a:t>
            </a:r>
            <a:endParaRPr lang="zh-HK" altLang="en-US" sz="12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cxnSp>
        <p:nvCxnSpPr>
          <p:cNvPr id="60" name="直線接點 59"/>
          <p:cNvCxnSpPr>
            <a:stCxn id="55" idx="1"/>
          </p:cNvCxnSpPr>
          <p:nvPr/>
        </p:nvCxnSpPr>
        <p:spPr>
          <a:xfrm flipH="1">
            <a:off x="3786670" y="846740"/>
            <a:ext cx="396254" cy="865629"/>
          </a:xfrm>
          <a:prstGeom prst="line">
            <a:avLst/>
          </a:prstGeom>
          <a:ln w="127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線接點 60"/>
          <p:cNvCxnSpPr>
            <a:endCxn id="55" idx="3"/>
          </p:cNvCxnSpPr>
          <p:nvPr/>
        </p:nvCxnSpPr>
        <p:spPr>
          <a:xfrm flipH="1" flipV="1">
            <a:off x="5521752" y="846740"/>
            <a:ext cx="703065" cy="839878"/>
          </a:xfrm>
          <a:prstGeom prst="line">
            <a:avLst/>
          </a:prstGeom>
          <a:ln w="127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線接點 61"/>
          <p:cNvCxnSpPr/>
          <p:nvPr/>
        </p:nvCxnSpPr>
        <p:spPr>
          <a:xfrm>
            <a:off x="2029438" y="2333709"/>
            <a:ext cx="0" cy="1366096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3" name="矩形 62"/>
          <p:cNvSpPr/>
          <p:nvPr/>
        </p:nvSpPr>
        <p:spPr>
          <a:xfrm>
            <a:off x="1141206" y="2641768"/>
            <a:ext cx="7232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TW" altLang="en-US" sz="1400" b="1" dirty="0" smtClean="0">
                <a:latin typeface="Arial" panose="020B0604020202020204" pitchFamily="34" charset="0"/>
                <a:ea typeface="微軟正黑體"/>
              </a:rPr>
              <a:t>句子一</a:t>
            </a:r>
            <a:endParaRPr lang="zh-HK" altLang="en-US" sz="1400" b="1" dirty="0">
              <a:latin typeface="Arial" panose="020B0604020202020204" pitchFamily="34" charset="0"/>
              <a:ea typeface="微軟正黑體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1113998" y="3307275"/>
            <a:ext cx="7232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TW" altLang="en-US" sz="1400" b="1" dirty="0" smtClean="0">
                <a:latin typeface="Arial" panose="020B0604020202020204" pitchFamily="34" charset="0"/>
                <a:ea typeface="微軟正黑體"/>
              </a:rPr>
              <a:t>句子二</a:t>
            </a:r>
            <a:endParaRPr lang="zh-HK" altLang="en-US" sz="1400" b="1" dirty="0">
              <a:latin typeface="Arial" panose="020B0604020202020204" pitchFamily="34" charset="0"/>
              <a:ea typeface="微軟正黑體"/>
            </a:endParaRPr>
          </a:p>
        </p:txBody>
      </p:sp>
      <p:graphicFrame>
        <p:nvGraphicFramePr>
          <p:cNvPr id="65" name="表格 6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7547910"/>
              </p:ext>
            </p:extLst>
          </p:nvPr>
        </p:nvGraphicFramePr>
        <p:xfrm>
          <a:off x="2165412" y="2581101"/>
          <a:ext cx="2800644" cy="490225"/>
        </p:xfrm>
        <a:graphic>
          <a:graphicData uri="http://schemas.openxmlformats.org/drawingml/2006/table">
            <a:tbl>
              <a:tblPr bandCol="1">
                <a:tableStyleId>{08FB837D-C827-4EFA-A057-4D05807E0F7C}</a:tableStyleId>
              </a:tblPr>
              <a:tblGrid>
                <a:gridCol w="5706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299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9022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600" b="1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他</a:t>
                      </a:r>
                      <a:endParaRPr lang="zh-HK" altLang="en-US" sz="1600" b="1" kern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>
                    <a:lnL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50000"/>
                        </a:lnSpc>
                        <a:defRPr/>
                      </a:pPr>
                      <a:r>
                        <a:rPr lang="zh-TW" altLang="en-US" sz="16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成績優異</a:t>
                      </a:r>
                      <a:r>
                        <a:rPr lang="zh-HK" altLang="en-US" sz="16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。</a:t>
                      </a:r>
                      <a:endParaRPr lang="zh-HK" altLang="en-US" sz="16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66" name="表格 6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1232031"/>
              </p:ext>
            </p:extLst>
          </p:nvPr>
        </p:nvGraphicFramePr>
        <p:xfrm>
          <a:off x="2165411" y="3181379"/>
          <a:ext cx="4000720" cy="490225"/>
        </p:xfrm>
        <a:graphic>
          <a:graphicData uri="http://schemas.openxmlformats.org/drawingml/2006/table">
            <a:tbl>
              <a:tblPr bandCol="1">
                <a:tableStyleId>{08FB837D-C827-4EFA-A057-4D05807E0F7C}</a:tableStyleId>
              </a:tblPr>
              <a:tblGrid>
                <a:gridCol w="570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300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9022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6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他</a:t>
                      </a:r>
                      <a:endParaRPr lang="zh-HK" altLang="en-US" sz="1600" b="1" kern="1200" dirty="0" smtClean="0">
                        <a:solidFill>
                          <a:schemeClr val="accent1">
                            <a:lumMod val="50000"/>
                          </a:schemeClr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>
                    <a:lnL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50000"/>
                        </a:lnSpc>
                        <a:defRPr/>
                      </a:pPr>
                      <a:r>
                        <a:rPr lang="zh-TW" altLang="en-US" sz="16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更屢次於公開比賽獲奬</a:t>
                      </a:r>
                      <a:r>
                        <a:rPr lang="zh-HK" altLang="en-US" sz="1600" b="1" kern="1200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。</a:t>
                      </a:r>
                      <a:endParaRPr lang="zh-HK" altLang="en-US" sz="1600" b="1" kern="1200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>
                    <a:lnL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625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67" name="矩形 66"/>
          <p:cNvSpPr/>
          <p:nvPr/>
        </p:nvSpPr>
        <p:spPr>
          <a:xfrm>
            <a:off x="1063608" y="1099816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HK" altLang="en-US" sz="1400" dirty="0" smtClean="0">
                <a:latin typeface="Arial" panose="020B0604020202020204" pitchFamily="34" charset="0"/>
                <a:ea typeface="微軟正黑體"/>
              </a:rPr>
              <a:t>（</a:t>
            </a:r>
            <a:r>
              <a:rPr lang="zh-TW" altLang="en-US" sz="1400" dirty="0" smtClean="0">
                <a:latin typeface="Arial" panose="020B0604020202020204" pitchFamily="34" charset="0"/>
                <a:ea typeface="微軟正黑體"/>
              </a:rPr>
              <a:t>事</a:t>
            </a:r>
            <a:r>
              <a:rPr lang="zh-TW" altLang="en-US" sz="1400" dirty="0">
                <a:latin typeface="Arial" panose="020B0604020202020204" pitchFamily="34" charset="0"/>
                <a:ea typeface="微軟正黑體"/>
              </a:rPr>
              <a:t>物</a:t>
            </a:r>
            <a:r>
              <a:rPr lang="zh-HK" altLang="en-US" sz="1400" dirty="0" smtClean="0">
                <a:latin typeface="Arial" panose="020B0604020202020204" pitchFamily="34" charset="0"/>
                <a:ea typeface="微軟正黑體"/>
              </a:rPr>
              <a:t>）</a:t>
            </a:r>
            <a:endParaRPr lang="zh-HK" altLang="en-US" sz="1400" dirty="0">
              <a:latin typeface="Arial" panose="020B0604020202020204" pitchFamily="34" charset="0"/>
              <a:ea typeface="微軟正黑體"/>
            </a:endParaRPr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821" y="4203559"/>
            <a:ext cx="1928226" cy="1710961"/>
          </a:xfrm>
          <a:prstGeom prst="rect">
            <a:avLst/>
          </a:prstGeom>
        </p:spPr>
      </p:pic>
      <p:grpSp>
        <p:nvGrpSpPr>
          <p:cNvPr id="22" name="群組 21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23" name="圓角化單一角落矩形 22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 dirty="0">
                <a:latin typeface="Arial" panose="020B0604020202020204" pitchFamily="34" charset="0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6FAC46"/>
                </a:gs>
                <a:gs pos="22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 dirty="0">
                <a:latin typeface="Arial" panose="020B0604020202020204" pitchFamily="34" charset="0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結</a:t>
              </a:r>
              <a:r>
                <a:rPr kumimoji="1" lang="zh-TW" altLang="en-US" b="1" spc="300" dirty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構</a:t>
              </a:r>
            </a:p>
          </p:txBody>
        </p:sp>
        <p:sp>
          <p:nvSpPr>
            <p:cNvPr id="28" name="矩形 27"/>
            <p:cNvSpPr/>
            <p:nvPr/>
          </p:nvSpPr>
          <p:spPr>
            <a:xfrm>
              <a:off x="80003" y="1008322"/>
              <a:ext cx="480131" cy="113797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理解複句</a:t>
              </a:r>
              <a:endParaRPr lang="zh-HK" altLang="en-US" sz="1600" b="1" spc="300" dirty="0">
                <a:solidFill>
                  <a:srgbClr val="6FAC46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29" name="直線接點 28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6FAC4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086701D-139E-4D25-B877-4D4C207AA5AA}" type="slidenum">
              <a:rPr lang="zh-HK" altLang="en-US" smtClean="0"/>
              <a:pPr/>
              <a:t>67</a:t>
            </a:fld>
            <a:endParaRPr lang="zh-HK" altLang="en-US" dirty="0"/>
          </a:p>
        </p:txBody>
      </p:sp>
      <p:sp>
        <p:nvSpPr>
          <p:cNvPr id="32" name="手繪多邊形 31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HK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遞進</a:t>
            </a:r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30254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6" grpId="1" animBg="1"/>
      <p:bldP spid="37" grpId="0" animBg="1"/>
      <p:bldP spid="37" grpId="1" animBg="1"/>
      <p:bldP spid="38" grpId="0" animBg="1"/>
      <p:bldP spid="39" grpId="0" animBg="1"/>
      <p:bldP spid="40" grpId="0" animBg="1"/>
      <p:bldP spid="40" grpId="1" animBg="1"/>
      <p:bldP spid="18" grpId="0" animBg="1"/>
      <p:bldP spid="27" grpId="0" animBg="1"/>
      <p:bldP spid="34" grpId="0" animBg="1"/>
      <p:bldP spid="35" grpId="0" animBg="1"/>
      <p:bldP spid="53" grpId="0"/>
      <p:bldP spid="54" grpId="0"/>
      <p:bldP spid="55" grpId="0"/>
      <p:bldP spid="63" grpId="0"/>
      <p:bldP spid="64" grpId="0"/>
      <p:bldP spid="67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剪去對角線角落矩形 16"/>
          <p:cNvSpPr/>
          <p:nvPr/>
        </p:nvSpPr>
        <p:spPr>
          <a:xfrm>
            <a:off x="6585995" y="5107776"/>
            <a:ext cx="1634490" cy="480831"/>
          </a:xfrm>
          <a:prstGeom prst="snip2Diag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微軟正黑體"/>
              </a:rPr>
              <a:t>4.</a:t>
            </a:r>
            <a:r>
              <a:rPr lang="zh-TW" altLang="en-US" sz="16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微軟正黑體"/>
              </a:rPr>
              <a:t> </a:t>
            </a:r>
            <a:r>
              <a:rPr lang="zh-TW" altLang="en-US" sz="1600" spc="300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微軟正黑體"/>
              </a:rPr>
              <a:t>分</a:t>
            </a:r>
            <a:r>
              <a:rPr lang="zh-HK" altLang="en-US" sz="1600" spc="300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微軟正黑體"/>
              </a:rPr>
              <a:t>拆</a:t>
            </a:r>
            <a:r>
              <a:rPr lang="zh-TW" altLang="en-US" sz="1600" spc="3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軟正黑體"/>
              </a:rPr>
              <a:t>句子</a:t>
            </a:r>
            <a:endParaRPr lang="zh-TW" altLang="en-US" sz="1600" spc="3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18" name="剪去對角線角落矩形 17"/>
          <p:cNvSpPr/>
          <p:nvPr/>
        </p:nvSpPr>
        <p:spPr>
          <a:xfrm>
            <a:off x="4744394" y="4190841"/>
            <a:ext cx="3476090" cy="468571"/>
          </a:xfrm>
          <a:prstGeom prst="snip2Diag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en-US" altLang="zh-TW" sz="1600" spc="300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微軟正黑體"/>
              </a:rPr>
              <a:t>1.</a:t>
            </a:r>
            <a:r>
              <a:rPr lang="zh-HK" altLang="en-US" sz="1600" spc="300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微軟正黑體"/>
              </a:rPr>
              <a:t>分析</a:t>
            </a:r>
            <a:r>
              <a:rPr lang="zh-TW" altLang="en-US" sz="1600" spc="3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微軟正黑體"/>
              </a:rPr>
              <a:t>項目</a:t>
            </a:r>
            <a:r>
              <a:rPr lang="zh-HK" altLang="en-US" sz="1600" spc="3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微軟正黑體"/>
              </a:rPr>
              <a:t>是否</a:t>
            </a:r>
            <a:r>
              <a:rPr lang="zh-TW" altLang="en-US" sz="1600" spc="3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微軟正黑體"/>
              </a:rPr>
              <a:t>有</a:t>
            </a:r>
            <a:r>
              <a:rPr lang="zh-HK" altLang="en-US" sz="1600" spc="3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軟正黑體"/>
              </a:rPr>
              <a:t>層次的深淺</a:t>
            </a:r>
            <a:endParaRPr lang="en-US" altLang="zh-HK" sz="1600" spc="3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微軟正黑體"/>
            </a:endParaRPr>
          </a:p>
        </p:txBody>
      </p:sp>
      <p:sp>
        <p:nvSpPr>
          <p:cNvPr id="27" name="剪去對角線角落矩形 26"/>
          <p:cNvSpPr/>
          <p:nvPr/>
        </p:nvSpPr>
        <p:spPr>
          <a:xfrm>
            <a:off x="4089160" y="4659412"/>
            <a:ext cx="4131325" cy="461995"/>
          </a:xfrm>
          <a:prstGeom prst="snip2Diag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en-US" altLang="zh-TW" sz="1600" spc="300" dirty="0" smtClean="0">
                <a:solidFill>
                  <a:schemeClr val="bg1"/>
                </a:solidFill>
                <a:latin typeface="Arial" panose="020B0604020202020204" pitchFamily="34" charset="0"/>
                <a:ea typeface="微軟正黑體"/>
              </a:rPr>
              <a:t>2</a:t>
            </a:r>
            <a:r>
              <a:rPr lang="zh-TW" altLang="en-US" sz="1600" spc="300" dirty="0" smtClean="0">
                <a:solidFill>
                  <a:schemeClr val="bg1"/>
                </a:solidFill>
                <a:latin typeface="Arial" panose="020B0604020202020204" pitchFamily="34" charset="0"/>
                <a:ea typeface="微軟正黑體"/>
              </a:rPr>
              <a:t>. 留意</a:t>
            </a:r>
            <a:r>
              <a:rPr lang="zh-TW" altLang="en-US" sz="1600" spc="300" dirty="0">
                <a:solidFill>
                  <a:schemeClr val="bg1"/>
                </a:solidFill>
                <a:latin typeface="Corbel"/>
                <a:ea typeface="微軟正黑體"/>
              </a:rPr>
              <a:t>複句中是否有特定的</a:t>
            </a:r>
            <a:r>
              <a:rPr lang="zh-TW" altLang="en-US" sz="1600" spc="300" dirty="0">
                <a:solidFill>
                  <a:schemeClr val="accent4">
                    <a:lumMod val="60000"/>
                    <a:lumOff val="40000"/>
                  </a:schemeClr>
                </a:solidFill>
                <a:latin typeface="Corbel"/>
                <a:ea typeface="微軟正黑體"/>
              </a:rPr>
              <a:t>關聯</a:t>
            </a:r>
            <a:r>
              <a:rPr lang="zh-TW" altLang="en-US" sz="1600" spc="3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Corbel"/>
                <a:ea typeface="微軟正黑體"/>
              </a:rPr>
              <a:t>詞</a:t>
            </a:r>
            <a:endParaRPr lang="en-GB" altLang="zh-TW" sz="1600" spc="300" dirty="0">
              <a:solidFill>
                <a:schemeClr val="accent4">
                  <a:lumMod val="60000"/>
                  <a:lumOff val="40000"/>
                </a:schemeClr>
              </a:solidFill>
              <a:latin typeface="Corbel"/>
              <a:ea typeface="微軟正黑體"/>
            </a:endParaRPr>
          </a:p>
        </p:txBody>
      </p:sp>
      <p:sp>
        <p:nvSpPr>
          <p:cNvPr id="34" name="剪去對角線角落矩形 33"/>
          <p:cNvSpPr/>
          <p:nvPr/>
        </p:nvSpPr>
        <p:spPr>
          <a:xfrm>
            <a:off x="5103069" y="5116966"/>
            <a:ext cx="1598416" cy="480831"/>
          </a:xfrm>
          <a:prstGeom prst="snip2Diag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en-US" altLang="zh-TW" sz="1600" spc="3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微軟正黑體"/>
              </a:rPr>
              <a:t>3.</a:t>
            </a:r>
            <a:r>
              <a:rPr lang="zh-TW" altLang="en-US" sz="1600" spc="3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微軟正黑體"/>
              </a:rPr>
              <a:t> </a:t>
            </a:r>
            <a:r>
              <a:rPr lang="zh-HK" altLang="en-US" sz="1600" spc="300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微軟正黑體"/>
              </a:rPr>
              <a:t>認清</a:t>
            </a:r>
            <a:r>
              <a:rPr lang="zh-TW" altLang="en-US" sz="1600" spc="3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軟正黑體"/>
              </a:rPr>
              <a:t>事</a:t>
            </a:r>
            <a:r>
              <a:rPr lang="zh-TW" altLang="en-US" sz="1600" spc="3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軟正黑體"/>
              </a:rPr>
              <a:t>物</a:t>
            </a:r>
            <a:endParaRPr lang="en-US" altLang="zh-HK" sz="1600" spc="3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微軟正黑體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2690895" y="1029577"/>
            <a:ext cx="108234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HK" altLang="en-US" sz="1400" dirty="0" smtClean="0">
                <a:latin typeface="Arial" panose="020B0604020202020204" pitchFamily="34" charset="0"/>
                <a:ea typeface="微軟正黑體"/>
              </a:rPr>
              <a:t>（</a:t>
            </a:r>
            <a:r>
              <a:rPr lang="zh-TW" altLang="en-US" sz="1400" dirty="0" smtClean="0">
                <a:latin typeface="Arial" panose="020B0604020202020204" pitchFamily="34" charset="0"/>
                <a:ea typeface="微軟正黑體"/>
              </a:rPr>
              <a:t>項目一</a:t>
            </a:r>
            <a:r>
              <a:rPr lang="zh-HK" altLang="en-US" sz="1400" dirty="0" smtClean="0">
                <a:latin typeface="Arial" panose="020B0604020202020204" pitchFamily="34" charset="0"/>
                <a:ea typeface="微軟正黑體"/>
              </a:rPr>
              <a:t>）</a:t>
            </a:r>
            <a:endParaRPr lang="zh-HK" altLang="en-US" sz="1400" dirty="0">
              <a:latin typeface="Arial" panose="020B0604020202020204" pitchFamily="34" charset="0"/>
              <a:ea typeface="微軟正黑體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925427" y="1032943"/>
            <a:ext cx="108234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HK" altLang="en-US" sz="1400" dirty="0" smtClean="0">
                <a:latin typeface="Arial" panose="020B0604020202020204" pitchFamily="34" charset="0"/>
                <a:ea typeface="微軟正黑體"/>
              </a:rPr>
              <a:t>（</a:t>
            </a:r>
            <a:r>
              <a:rPr lang="zh-TW" altLang="en-US" sz="1400" dirty="0" smtClean="0">
                <a:latin typeface="Arial" panose="020B0604020202020204" pitchFamily="34" charset="0"/>
                <a:ea typeface="微軟正黑體"/>
              </a:rPr>
              <a:t>項目二</a:t>
            </a:r>
            <a:r>
              <a:rPr lang="zh-HK" altLang="en-US" sz="1400" dirty="0" smtClean="0">
                <a:latin typeface="Arial" panose="020B0604020202020204" pitchFamily="34" charset="0"/>
                <a:ea typeface="微軟正黑體"/>
              </a:rPr>
              <a:t>）</a:t>
            </a:r>
            <a:endParaRPr lang="zh-HK" altLang="en-US" sz="1400" dirty="0">
              <a:latin typeface="Arial" panose="020B0604020202020204" pitchFamily="34" charset="0"/>
              <a:ea typeface="微軟正黑體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4098063" y="951638"/>
            <a:ext cx="64633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12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選擇一</a:t>
            </a:r>
            <a:endParaRPr lang="zh-HK" altLang="en-US" sz="12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cxnSp>
        <p:nvCxnSpPr>
          <p:cNvPr id="44" name="直線接點 43"/>
          <p:cNvCxnSpPr/>
          <p:nvPr/>
        </p:nvCxnSpPr>
        <p:spPr>
          <a:xfrm>
            <a:off x="2417547" y="2307005"/>
            <a:ext cx="0" cy="1366096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5" name="矩形 44"/>
          <p:cNvSpPr/>
          <p:nvPr/>
        </p:nvSpPr>
        <p:spPr>
          <a:xfrm>
            <a:off x="1529315" y="2615064"/>
            <a:ext cx="7232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TW" altLang="en-US" sz="1400" b="1" dirty="0" smtClean="0">
                <a:latin typeface="Arial" panose="020B0604020202020204" pitchFamily="34" charset="0"/>
                <a:ea typeface="微軟正黑體"/>
              </a:rPr>
              <a:t>句子一</a:t>
            </a:r>
            <a:endParaRPr lang="zh-HK" altLang="en-US" sz="1400" b="1" dirty="0">
              <a:latin typeface="Arial" panose="020B0604020202020204" pitchFamily="34" charset="0"/>
              <a:ea typeface="微軟正黑體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1502107" y="3280571"/>
            <a:ext cx="7232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TW" altLang="en-US" sz="1400" b="1" dirty="0" smtClean="0">
                <a:latin typeface="Arial" panose="020B0604020202020204" pitchFamily="34" charset="0"/>
                <a:ea typeface="微軟正黑體"/>
              </a:rPr>
              <a:t>句子二</a:t>
            </a:r>
            <a:endParaRPr lang="zh-HK" altLang="en-US" sz="1400" b="1" dirty="0">
              <a:latin typeface="Arial" panose="020B0604020202020204" pitchFamily="34" charset="0"/>
              <a:ea typeface="微軟正黑體"/>
            </a:endParaRPr>
          </a:p>
        </p:txBody>
      </p:sp>
      <p:graphicFrame>
        <p:nvGraphicFramePr>
          <p:cNvPr id="47" name="表格 4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5701664"/>
              </p:ext>
            </p:extLst>
          </p:nvPr>
        </p:nvGraphicFramePr>
        <p:xfrm>
          <a:off x="2553521" y="2554397"/>
          <a:ext cx="4821592" cy="490225"/>
        </p:xfrm>
        <a:graphic>
          <a:graphicData uri="http://schemas.openxmlformats.org/drawingml/2006/table">
            <a:tbl>
              <a:tblPr bandCol="1">
                <a:tableStyleId>{08FB837D-C827-4EFA-A057-4D05807E0F7C}</a:tableStyleId>
              </a:tblPr>
              <a:tblGrid>
                <a:gridCol w="13512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703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9022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6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網絡成癮</a:t>
                      </a:r>
                      <a:endParaRPr lang="en-US" altLang="zh-HK" sz="1600" b="1" dirty="0" smtClean="0">
                        <a:solidFill>
                          <a:srgbClr val="D65042"/>
                        </a:solidFill>
                        <a:latin typeface="Corbel"/>
                        <a:ea typeface="微軟正黑體"/>
                      </a:endParaRPr>
                    </a:p>
                  </a:txBody>
                  <a:tcPr>
                    <a:lnL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50000"/>
                        </a:lnSpc>
                        <a:defRPr/>
                      </a:pPr>
                      <a:r>
                        <a:rPr lang="zh-TW" altLang="en-US" sz="16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會傷害個人身體及精神健康</a:t>
                      </a:r>
                      <a:r>
                        <a:rPr lang="zh-HK" altLang="en-US" sz="16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。</a:t>
                      </a:r>
                      <a:endParaRPr lang="zh-HK" altLang="en-US" sz="16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48" name="表格 4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4496904"/>
              </p:ext>
            </p:extLst>
          </p:nvPr>
        </p:nvGraphicFramePr>
        <p:xfrm>
          <a:off x="2553520" y="3154675"/>
          <a:ext cx="4832610" cy="490225"/>
        </p:xfrm>
        <a:graphic>
          <a:graphicData uri="http://schemas.openxmlformats.org/drawingml/2006/table">
            <a:tbl>
              <a:tblPr bandCol="1">
                <a:tableStyleId>{08FB837D-C827-4EFA-A057-4D05807E0F7C}</a:tableStyleId>
              </a:tblPr>
              <a:tblGrid>
                <a:gridCol w="1351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813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9022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6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網絡成癮</a:t>
                      </a:r>
                      <a:endParaRPr lang="en-US" altLang="zh-HK" sz="1600" b="1" dirty="0" smtClean="0">
                        <a:solidFill>
                          <a:srgbClr val="D65042"/>
                        </a:solidFill>
                        <a:latin typeface="Corbel"/>
                        <a:ea typeface="微軟正黑體"/>
                      </a:endParaRPr>
                    </a:p>
                  </a:txBody>
                  <a:tcPr>
                    <a:lnL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50000"/>
                        </a:lnSpc>
                        <a:defRPr/>
                      </a:pPr>
                      <a:r>
                        <a:rPr lang="zh-TW" altLang="en-US" sz="1600" b="1" dirty="0" smtClean="0">
                          <a:solidFill>
                            <a:schemeClr val="bg1"/>
                          </a:solidFill>
                          <a:latin typeface="Corbel"/>
                          <a:ea typeface="微軟正黑體"/>
                        </a:rPr>
                        <a:t>會影響家庭關係</a:t>
                      </a:r>
                      <a:r>
                        <a:rPr lang="zh-HK" altLang="en-US" sz="1600" b="1" kern="1200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。</a:t>
                      </a:r>
                      <a:endParaRPr lang="zh-HK" altLang="en-US" sz="1600" b="1" kern="1200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>
                    <a:lnL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625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2" name="矩形 51"/>
          <p:cNvSpPr/>
          <p:nvPr/>
        </p:nvSpPr>
        <p:spPr>
          <a:xfrm>
            <a:off x="1419039" y="1032547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HK" altLang="en-US" sz="1400" dirty="0" smtClean="0">
                <a:latin typeface="Arial" panose="020B0604020202020204" pitchFamily="34" charset="0"/>
                <a:ea typeface="微軟正黑體"/>
              </a:rPr>
              <a:t>（</a:t>
            </a:r>
            <a:r>
              <a:rPr lang="zh-TW" altLang="en-US" sz="1400" dirty="0" smtClean="0">
                <a:latin typeface="Arial" panose="020B0604020202020204" pitchFamily="34" charset="0"/>
                <a:ea typeface="微軟正黑體"/>
              </a:rPr>
              <a:t>事</a:t>
            </a:r>
            <a:r>
              <a:rPr lang="zh-TW" altLang="en-US" sz="1400" dirty="0">
                <a:latin typeface="Arial" panose="020B0604020202020204" pitchFamily="34" charset="0"/>
                <a:ea typeface="微軟正黑體"/>
              </a:rPr>
              <a:t>物</a:t>
            </a:r>
            <a:r>
              <a:rPr lang="zh-HK" altLang="en-US" sz="1400" dirty="0" smtClean="0">
                <a:latin typeface="Arial" panose="020B0604020202020204" pitchFamily="34" charset="0"/>
                <a:ea typeface="微軟正黑體"/>
              </a:rPr>
              <a:t>）</a:t>
            </a:r>
            <a:endParaRPr lang="zh-HK" altLang="en-US" sz="1400" dirty="0">
              <a:latin typeface="Arial" panose="020B0604020202020204" pitchFamily="34" charset="0"/>
              <a:ea typeface="微軟正黑體"/>
            </a:endParaRPr>
          </a:p>
        </p:txBody>
      </p:sp>
      <p:grpSp>
        <p:nvGrpSpPr>
          <p:cNvPr id="21" name="群組 20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22" name="圓角化單一角落矩形 21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 dirty="0">
                <a:latin typeface="Arial" panose="020B0604020202020204" pitchFamily="34" charset="0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6FAC46"/>
                </a:gs>
                <a:gs pos="22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 dirty="0">
                <a:latin typeface="Arial" panose="020B0604020202020204" pitchFamily="34" charset="0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結</a:t>
              </a:r>
              <a:r>
                <a:rPr kumimoji="1" lang="zh-TW" altLang="en-US" b="1" spc="300" dirty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構</a:t>
              </a:r>
            </a:p>
          </p:txBody>
        </p:sp>
        <p:sp>
          <p:nvSpPr>
            <p:cNvPr id="25" name="矩形 24"/>
            <p:cNvSpPr/>
            <p:nvPr/>
          </p:nvSpPr>
          <p:spPr>
            <a:xfrm>
              <a:off x="80003" y="1008322"/>
              <a:ext cx="480131" cy="113797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理解複句</a:t>
              </a:r>
              <a:endParaRPr lang="zh-HK" altLang="en-US" sz="1600" b="1" spc="300" dirty="0">
                <a:solidFill>
                  <a:srgbClr val="6FAC46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28" name="直線接點 27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6FAC4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矩形 29"/>
          <p:cNvSpPr/>
          <p:nvPr/>
        </p:nvSpPr>
        <p:spPr>
          <a:xfrm>
            <a:off x="1219836" y="1499102"/>
            <a:ext cx="1005546" cy="784830"/>
          </a:xfrm>
          <a:prstGeom prst="rect">
            <a:avLst/>
          </a:prstGeom>
          <a:solidFill>
            <a:srgbClr val="FFE699"/>
          </a:solidFill>
          <a:ln w="12700">
            <a:solidFill>
              <a:schemeClr val="accent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500" b="1" dirty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網絡成癮</a:t>
            </a:r>
            <a:endParaRPr lang="en-US" altLang="zh-HK" sz="1500" b="1" dirty="0" smtClean="0">
              <a:solidFill>
                <a:srgbClr val="D65042"/>
              </a:solidFill>
              <a:latin typeface="Corbel"/>
              <a:ea typeface="微軟正黑體"/>
            </a:endParaRPr>
          </a:p>
          <a:p>
            <a:pPr algn="ctr"/>
            <a:endParaRPr lang="zh-HK" altLang="en-US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574929" y="1499102"/>
            <a:ext cx="1758158" cy="784830"/>
          </a:xfrm>
          <a:prstGeom prst="rect">
            <a:avLst/>
          </a:prstGeom>
          <a:solidFill>
            <a:srgbClr val="406255"/>
          </a:solidFill>
          <a:ln w="12700">
            <a:solidFill>
              <a:schemeClr val="accent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 smtClean="0">
              <a:solidFill>
                <a:schemeClr val="bg1"/>
              </a:solidFill>
              <a:latin typeface="Corbel"/>
              <a:ea typeface="微軟正黑體"/>
            </a:endParaRPr>
          </a:p>
          <a:p>
            <a:pPr algn="ctr">
              <a:defRPr/>
            </a:pPr>
            <a:r>
              <a:rPr lang="zh-TW" altLang="en-US" sz="1500" b="1" dirty="0">
                <a:solidFill>
                  <a:schemeClr val="bg1"/>
                </a:solidFill>
                <a:latin typeface="Corbel"/>
                <a:ea typeface="微軟正黑體"/>
              </a:rPr>
              <a:t>會影響家庭關係。</a:t>
            </a:r>
            <a:endParaRPr lang="en-US" altLang="zh-TW" sz="1500" b="1" dirty="0" smtClean="0">
              <a:solidFill>
                <a:schemeClr val="bg1"/>
              </a:solidFill>
              <a:latin typeface="Corbel"/>
              <a:ea typeface="微軟正黑體"/>
            </a:endParaRPr>
          </a:p>
          <a:p>
            <a:pPr algn="ctr"/>
            <a:endParaRPr lang="en-US" altLang="zh-TW" sz="1500" b="1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225381" y="1499102"/>
            <a:ext cx="2648903" cy="78483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2700">
            <a:solidFill>
              <a:schemeClr val="accent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500" b="1" dirty="0" smtClean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會傷害</a:t>
            </a:r>
            <a:r>
              <a:rPr lang="zh-TW" altLang="en-US" sz="1500" b="1" dirty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個人身體及精神健康，</a:t>
            </a:r>
            <a:endParaRPr lang="zh-TW" altLang="en-US" sz="1500" b="1" dirty="0" smtClean="0">
              <a:solidFill>
                <a:schemeClr val="accent1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endParaRPr lang="zh-HK" altLang="en-US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876806" y="1499102"/>
            <a:ext cx="698122" cy="78483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>
            <a:solidFill>
              <a:schemeClr val="accent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>
              <a:defRPr/>
            </a:pPr>
            <a:r>
              <a:rPr lang="zh-TW" altLang="en-US" sz="1500" b="1" dirty="0" smtClean="0">
                <a:solidFill>
                  <a:schemeClr val="bg1"/>
                </a:solidFill>
                <a:latin typeface="Corbel"/>
                <a:ea typeface="微軟正黑體"/>
              </a:rPr>
              <a:t>甚至</a:t>
            </a:r>
            <a:endParaRPr lang="en-US" altLang="zh-TW" sz="1500" b="1" dirty="0" smtClean="0">
              <a:solidFill>
                <a:schemeClr val="bg1"/>
              </a:solidFill>
              <a:latin typeface="Corbel"/>
              <a:ea typeface="微軟正黑體"/>
            </a:endParaRPr>
          </a:p>
          <a:p>
            <a:pPr algn="ctr"/>
            <a:endParaRPr lang="en-US" altLang="zh-TW" sz="1500" b="1" dirty="0" smtClean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4172520" y="592811"/>
            <a:ext cx="1338828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1500" dirty="0">
                <a:solidFill>
                  <a:schemeClr val="accent5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範圍由</a:t>
            </a:r>
            <a:r>
              <a:rPr lang="zh-TW" altLang="en-US" sz="1500" b="1" u="sng" dirty="0">
                <a:solidFill>
                  <a:schemeClr val="accent5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小至大</a:t>
            </a:r>
          </a:p>
        </p:txBody>
      </p:sp>
      <p:cxnSp>
        <p:nvCxnSpPr>
          <p:cNvPr id="50" name="直線接點 49"/>
          <p:cNvCxnSpPr>
            <a:stCxn id="49" idx="1"/>
          </p:cNvCxnSpPr>
          <p:nvPr/>
        </p:nvCxnSpPr>
        <p:spPr>
          <a:xfrm flipH="1">
            <a:off x="3630632" y="754394"/>
            <a:ext cx="541888" cy="946610"/>
          </a:xfrm>
          <a:prstGeom prst="line">
            <a:avLst/>
          </a:prstGeom>
          <a:ln w="127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線接點 50"/>
          <p:cNvCxnSpPr>
            <a:endCxn id="49" idx="3"/>
          </p:cNvCxnSpPr>
          <p:nvPr/>
        </p:nvCxnSpPr>
        <p:spPr>
          <a:xfrm flipH="1" flipV="1">
            <a:off x="5511348" y="754394"/>
            <a:ext cx="539190" cy="846088"/>
          </a:xfrm>
          <a:prstGeom prst="line">
            <a:avLst/>
          </a:prstGeom>
          <a:ln w="127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086701D-139E-4D25-B877-4D4C207AA5AA}" type="slidenum">
              <a:rPr lang="zh-HK" altLang="en-US" smtClean="0"/>
              <a:pPr/>
              <a:t>68</a:t>
            </a:fld>
            <a:endParaRPr lang="zh-HK" altLang="en-US" dirty="0"/>
          </a:p>
        </p:txBody>
      </p:sp>
      <p:sp>
        <p:nvSpPr>
          <p:cNvPr id="29" name="手繪多邊形 28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HK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遞進</a:t>
            </a:r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641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27" grpId="0" animBg="1"/>
      <p:bldP spid="34" grpId="0" animBg="1"/>
      <p:bldP spid="36" grpId="0"/>
      <p:bldP spid="37" grpId="0"/>
      <p:bldP spid="45" grpId="0"/>
      <p:bldP spid="46" grpId="0"/>
      <p:bldP spid="52" grpId="0"/>
      <p:bldP spid="30" grpId="0" animBg="1"/>
      <p:bldP spid="30" grpId="1" animBg="1"/>
      <p:bldP spid="31" grpId="0" animBg="1"/>
      <p:bldP spid="32" grpId="0" animBg="1"/>
      <p:bldP spid="33" grpId="0" animBg="1"/>
      <p:bldP spid="33" grpId="1" animBg="1"/>
      <p:bldP spid="49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grpSp>
        <p:nvGrpSpPr>
          <p:cNvPr id="5" name="群組 4"/>
          <p:cNvGrpSpPr/>
          <p:nvPr/>
        </p:nvGrpSpPr>
        <p:grpSpPr>
          <a:xfrm>
            <a:off x="-96982" y="-76318"/>
            <a:ext cx="9240982" cy="7134928"/>
            <a:chOff x="-96982" y="-76318"/>
            <a:chExt cx="9240982" cy="7134928"/>
          </a:xfrm>
        </p:grpSpPr>
        <p:grpSp>
          <p:nvGrpSpPr>
            <p:cNvPr id="6" name="群組 5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16" name="群組 15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9" name="弧形 88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0" name="弧形 89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1" name="弧形 90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2" name="弧形 91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3" name="弧形 92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4" name="弧形 93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5" name="弧形 94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6" name="弧形 95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7" name="弧形 96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8" name="弧形 97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9" name="弧形 98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0" name="弧形 99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1" name="弧形 100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" name="弧形 101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3" name="弧形 102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4" name="弧形 103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5" name="弧形 104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7" name="群組 16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72" name="弧形 71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3" name="弧形 72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4" name="弧形 73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5" name="弧形 74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6" name="弧形 75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7" name="弧形 76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8" name="弧形 77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9" name="弧形 78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0" name="弧形 79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1" name="弧形 80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2" name="弧形 81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3" name="弧形 82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4" name="弧形 83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5" name="弧形 84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6" name="弧形 85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7" name="弧形 86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8" name="弧形 87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8" name="群組 17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55" name="弧形 54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6" name="弧形 55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7" name="弧形 56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8" name="弧形 57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9" name="弧形 58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0" name="弧形 59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1" name="弧形 60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2" name="弧形 61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3" name="弧形 62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4" name="弧形 63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5" name="弧形 64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6" name="弧形 65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7" name="弧形 66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8" name="弧形 67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9" name="弧形 68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0" name="弧形 69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1" name="弧形 70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9" name="群組 18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38" name="弧形 37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" name="弧形 38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0" name="弧形 39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" name="弧形 40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2" name="弧形 41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3" name="弧形 42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4" name="弧形 43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5" name="弧形 44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" name="弧形 45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" name="弧形 46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8" name="弧形 47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9" name="弧形 48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0" name="弧形 49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1" name="弧形 50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2" name="弧形 51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3" name="弧形 52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4" name="弧形 53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20" name="群組 19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21" name="弧形 20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2" name="弧形 21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3" name="弧形 22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4" name="弧形 23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5" name="弧形 24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6" name="弧形 25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7" name="弧形 26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8" name="弧形 27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9" name="弧形 28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0" name="弧形 29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1" name="弧形 30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2" name="弧形 31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3" name="弧形 32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4" name="弧形 33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5" name="弧形 34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6" name="弧形 35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7" name="弧形 36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7" name="弧形 6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8" name="弧形 7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9" name="弧形 8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0" name="弧形 9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1" name="弧形 10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2" name="弧形 11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3" name="弧形 12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" name="弧形 13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5" name="弧形 14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06" name="圓角化單一角落矩形 105"/>
          <p:cNvSpPr/>
          <p:nvPr/>
        </p:nvSpPr>
        <p:spPr>
          <a:xfrm>
            <a:off x="0" y="713136"/>
            <a:ext cx="8003752" cy="5376439"/>
          </a:xfrm>
          <a:prstGeom prst="round1Rect">
            <a:avLst/>
          </a:prstGeom>
          <a:solidFill>
            <a:srgbClr val="FDF5ED"/>
          </a:solidFill>
          <a:ln>
            <a:noFill/>
          </a:ln>
          <a:effectLst>
            <a:outerShdw blurRad="444500" dir="12900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07" name="矩形 106"/>
          <p:cNvSpPr/>
          <p:nvPr/>
        </p:nvSpPr>
        <p:spPr>
          <a:xfrm>
            <a:off x="0" y="713137"/>
            <a:ext cx="347472" cy="5376439"/>
          </a:xfrm>
          <a:prstGeom prst="rect">
            <a:avLst/>
          </a:prstGeom>
          <a:gradFill>
            <a:gsLst>
              <a:gs pos="23000">
                <a:schemeClr val="accent1">
                  <a:lumMod val="60000"/>
                  <a:lumOff val="40000"/>
                </a:schemeClr>
              </a:gs>
              <a:gs pos="100000">
                <a:srgbClr val="6FAC46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  <p:sp>
        <p:nvSpPr>
          <p:cNvPr id="108" name="文字方塊 107"/>
          <p:cNvSpPr txBox="1"/>
          <p:nvPr/>
        </p:nvSpPr>
        <p:spPr>
          <a:xfrm>
            <a:off x="5925458" y="2395102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應用</a:t>
            </a:r>
          </a:p>
        </p:txBody>
      </p:sp>
      <p:sp>
        <p:nvSpPr>
          <p:cNvPr id="109" name="文字方塊 108"/>
          <p:cNvSpPr txBox="1"/>
          <p:nvPr/>
        </p:nvSpPr>
        <p:spPr>
          <a:xfrm>
            <a:off x="1594567" y="2398805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 smtClean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介紹</a:t>
            </a:r>
            <a:endParaRPr kumimoji="1" lang="zh-TW" altLang="en-US" b="1" dirty="0">
              <a:solidFill>
                <a:srgbClr val="57A777"/>
              </a:solidFill>
              <a:latin typeface="Arial" panose="020B0604020202020204" pitchFamily="34" charset="0"/>
              <a:ea typeface="微軟正黑體"/>
            </a:endParaRPr>
          </a:p>
        </p:txBody>
      </p:sp>
      <p:cxnSp>
        <p:nvCxnSpPr>
          <p:cNvPr id="110" name="直線接點 109"/>
          <p:cNvCxnSpPr/>
          <p:nvPr/>
        </p:nvCxnSpPr>
        <p:spPr>
          <a:xfrm>
            <a:off x="1566913" y="3197492"/>
            <a:ext cx="1767088" cy="0"/>
          </a:xfrm>
          <a:prstGeom prst="line">
            <a:avLst/>
          </a:prstGeom>
          <a:ln w="9525">
            <a:solidFill>
              <a:srgbClr val="57A7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矩形 110"/>
          <p:cNvSpPr/>
          <p:nvPr/>
        </p:nvSpPr>
        <p:spPr>
          <a:xfrm>
            <a:off x="1585622" y="3345374"/>
            <a:ext cx="1647118" cy="3015082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功</a:t>
            </a:r>
            <a:r>
              <a:rPr lang="zh-HK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用</a:t>
            </a:r>
            <a:r>
              <a:rPr lang="zh-TW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和</a:t>
            </a:r>
            <a:r>
              <a:rPr lang="zh-HK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特徵</a:t>
            </a:r>
            <a:endParaRPr lang="en-US" altLang="zh-HK" sz="1400" b="1" spc="-500" dirty="0">
              <a:solidFill>
                <a:srgbClr val="57A777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關聯詞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生活例子</a:t>
            </a:r>
            <a:endParaRPr lang="en-US" altLang="zh-TW" sz="1400" b="1" spc="-500" dirty="0">
              <a:solidFill>
                <a:srgbClr val="57A777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HK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學科</a:t>
            </a:r>
            <a:r>
              <a:rPr lang="zh-TW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例子</a:t>
            </a:r>
          </a:p>
        </p:txBody>
      </p:sp>
      <p:sp>
        <p:nvSpPr>
          <p:cNvPr id="112" name="矩形 111"/>
          <p:cNvSpPr/>
          <p:nvPr/>
        </p:nvSpPr>
        <p:spPr>
          <a:xfrm>
            <a:off x="4007506" y="3351706"/>
            <a:ext cx="1581523" cy="2864101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複句結構</a:t>
            </a:r>
            <a:endParaRPr lang="en-US" altLang="zh-HK" b="1" spc="-500" dirty="0">
              <a:solidFill>
                <a:srgbClr val="57A777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理解複句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構思及</a:t>
            </a:r>
            <a:r>
              <a:rPr lang="zh-HK" altLang="en-US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組</a:t>
            </a:r>
            <a:r>
              <a:rPr lang="zh-TW" altLang="en-US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織複句</a:t>
            </a:r>
            <a:endParaRPr lang="en-US" altLang="zh-HK" b="1" spc="-500" dirty="0">
              <a:solidFill>
                <a:srgbClr val="57A777"/>
              </a:solidFill>
              <a:latin typeface="Arial" panose="020B0604020202020204" pitchFamily="34" charset="0"/>
              <a:ea typeface="微軟正黑體"/>
            </a:endParaRPr>
          </a:p>
        </p:txBody>
      </p:sp>
      <p:cxnSp>
        <p:nvCxnSpPr>
          <p:cNvPr id="113" name="直線接點 112"/>
          <p:cNvCxnSpPr/>
          <p:nvPr/>
        </p:nvCxnSpPr>
        <p:spPr>
          <a:xfrm>
            <a:off x="3928992" y="3197636"/>
            <a:ext cx="1579686" cy="0"/>
          </a:xfrm>
          <a:prstGeom prst="line">
            <a:avLst/>
          </a:prstGeom>
          <a:ln w="9525">
            <a:solidFill>
              <a:srgbClr val="57A7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矩形 113"/>
          <p:cNvSpPr/>
          <p:nvPr/>
        </p:nvSpPr>
        <p:spPr>
          <a:xfrm>
            <a:off x="5968514" y="3351707"/>
            <a:ext cx="894989" cy="2059999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練習</a:t>
            </a:r>
            <a:endParaRPr lang="en-US" altLang="zh-TW" sz="1400" b="1" spc="-500" dirty="0">
              <a:solidFill>
                <a:srgbClr val="57A777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工作紙及句子框架</a:t>
            </a:r>
          </a:p>
        </p:txBody>
      </p:sp>
      <p:cxnSp>
        <p:nvCxnSpPr>
          <p:cNvPr id="115" name="直線接點 114"/>
          <p:cNvCxnSpPr/>
          <p:nvPr/>
        </p:nvCxnSpPr>
        <p:spPr>
          <a:xfrm>
            <a:off x="5983880" y="3192270"/>
            <a:ext cx="901485" cy="0"/>
          </a:xfrm>
          <a:prstGeom prst="line">
            <a:avLst/>
          </a:prstGeom>
          <a:ln w="9525">
            <a:solidFill>
              <a:srgbClr val="57A7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文字方塊 115"/>
          <p:cNvSpPr txBox="1"/>
          <p:nvPr/>
        </p:nvSpPr>
        <p:spPr>
          <a:xfrm>
            <a:off x="3981334" y="2128387"/>
            <a:ext cx="473905" cy="954107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sz="2800" b="1" dirty="0" smtClean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結構</a:t>
            </a:r>
            <a:endParaRPr kumimoji="1" lang="zh-TW" altLang="en-US" sz="2800" b="1" dirty="0">
              <a:solidFill>
                <a:srgbClr val="57A777"/>
              </a:solidFill>
              <a:latin typeface="Arial" panose="020B0604020202020204" pitchFamily="34" charset="0"/>
              <a:ea typeface="微軟正黑體"/>
            </a:endParaRPr>
          </a:p>
        </p:txBody>
      </p:sp>
      <p:cxnSp>
        <p:nvCxnSpPr>
          <p:cNvPr id="117" name="直線接點 116"/>
          <p:cNvCxnSpPr/>
          <p:nvPr/>
        </p:nvCxnSpPr>
        <p:spPr>
          <a:xfrm>
            <a:off x="234080" y="1712839"/>
            <a:ext cx="1767088" cy="0"/>
          </a:xfrm>
          <a:prstGeom prst="line">
            <a:avLst/>
          </a:prstGeom>
          <a:ln w="19050">
            <a:solidFill>
              <a:srgbClr val="57A777"/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0" name="圓角矩形 149"/>
          <p:cNvSpPr/>
          <p:nvPr/>
        </p:nvSpPr>
        <p:spPr>
          <a:xfrm>
            <a:off x="5402261" y="877660"/>
            <a:ext cx="1150127" cy="266286"/>
          </a:xfrm>
          <a:prstGeom prst="roundRect">
            <a:avLst>
              <a:gd name="adj" fmla="val 50000"/>
            </a:avLst>
          </a:prstGeom>
          <a:solidFill>
            <a:srgbClr val="75AF5D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51" name="手繪多邊形 150"/>
          <p:cNvSpPr/>
          <p:nvPr/>
        </p:nvSpPr>
        <p:spPr>
          <a:xfrm>
            <a:off x="5839153" y="438611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23000">
                <a:schemeClr val="accent1">
                  <a:lumMod val="60000"/>
                  <a:lumOff val="40000"/>
                </a:schemeClr>
              </a:gs>
              <a:gs pos="100000">
                <a:srgbClr val="6FAC46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  <p:sp>
        <p:nvSpPr>
          <p:cNvPr id="152" name="手繪多邊形 151"/>
          <p:cNvSpPr/>
          <p:nvPr/>
        </p:nvSpPr>
        <p:spPr>
          <a:xfrm>
            <a:off x="1295367" y="4985299"/>
            <a:ext cx="1017831" cy="583705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23000">
                <a:schemeClr val="accent1">
                  <a:lumMod val="60000"/>
                  <a:lumOff val="40000"/>
                </a:schemeClr>
              </a:gs>
              <a:gs pos="100000">
                <a:srgbClr val="6FAC46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  <p:sp>
        <p:nvSpPr>
          <p:cNvPr id="153" name="圓角矩形 152"/>
          <p:cNvSpPr/>
          <p:nvPr/>
        </p:nvSpPr>
        <p:spPr>
          <a:xfrm>
            <a:off x="994879" y="5459342"/>
            <a:ext cx="773508" cy="179088"/>
          </a:xfrm>
          <a:prstGeom prst="roundRect">
            <a:avLst>
              <a:gd name="adj" fmla="val 50000"/>
            </a:avLst>
          </a:prstGeom>
          <a:solidFill>
            <a:srgbClr val="75AF5D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54" name="手繪多邊形 153"/>
          <p:cNvSpPr/>
          <p:nvPr/>
        </p:nvSpPr>
        <p:spPr>
          <a:xfrm>
            <a:off x="7769367" y="3971561"/>
            <a:ext cx="660225" cy="353192"/>
          </a:xfrm>
          <a:custGeom>
            <a:avLst/>
            <a:gdLst>
              <a:gd name="connsiteX0" fmla="*/ 760518 w 1324898"/>
              <a:gd name="connsiteY0" fmla="*/ 0 h 708764"/>
              <a:gd name="connsiteX1" fmla="*/ 1038139 w 1324898"/>
              <a:gd name="connsiteY1" fmla="*/ 184019 h 708764"/>
              <a:gd name="connsiteX2" fmla="*/ 1040450 w 1324898"/>
              <a:gd name="connsiteY2" fmla="*/ 195468 h 708764"/>
              <a:gd name="connsiteX3" fmla="*/ 1079761 w 1324898"/>
              <a:gd name="connsiteY3" fmla="*/ 201411 h 708764"/>
              <a:gd name="connsiteX4" fmla="*/ 1229599 w 1324898"/>
              <a:gd name="connsiteY4" fmla="*/ 337264 h 708764"/>
              <a:gd name="connsiteX5" fmla="*/ 1247292 w 1324898"/>
              <a:gd name="connsiteY5" fmla="*/ 424901 h 708764"/>
              <a:gd name="connsiteX6" fmla="*/ 1279976 w 1324898"/>
              <a:gd name="connsiteY6" fmla="*/ 446936 h 708764"/>
              <a:gd name="connsiteX7" fmla="*/ 1324898 w 1324898"/>
              <a:gd name="connsiteY7" fmla="*/ 555389 h 708764"/>
              <a:gd name="connsiteX8" fmla="*/ 1171523 w 1324898"/>
              <a:gd name="connsiteY8" fmla="*/ 708764 h 708764"/>
              <a:gd name="connsiteX9" fmla="*/ 153375 w 1324898"/>
              <a:gd name="connsiteY9" fmla="*/ 708764 h 708764"/>
              <a:gd name="connsiteX10" fmla="*/ 0 w 1324898"/>
              <a:gd name="connsiteY10" fmla="*/ 555389 h 708764"/>
              <a:gd name="connsiteX11" fmla="*/ 93674 w 1324898"/>
              <a:gd name="connsiteY11" fmla="*/ 414067 h 708764"/>
              <a:gd name="connsiteX12" fmla="*/ 149135 w 1324898"/>
              <a:gd name="connsiteY12" fmla="*/ 402870 h 708764"/>
              <a:gd name="connsiteX13" fmla="*/ 162498 w 1324898"/>
              <a:gd name="connsiteY13" fmla="*/ 336680 h 708764"/>
              <a:gd name="connsiteX14" fmla="*/ 384125 w 1324898"/>
              <a:gd name="connsiteY14" fmla="*/ 189776 h 708764"/>
              <a:gd name="connsiteX15" fmla="*/ 455651 w 1324898"/>
              <a:gd name="connsiteY15" fmla="*/ 200590 h 708764"/>
              <a:gd name="connsiteX16" fmla="*/ 477438 w 1324898"/>
              <a:gd name="connsiteY16" fmla="*/ 211063 h 708764"/>
              <a:gd name="connsiteX17" fmla="*/ 482898 w 1324898"/>
              <a:gd name="connsiteY17" fmla="*/ 184019 h 708764"/>
              <a:gd name="connsiteX18" fmla="*/ 760518 w 1324898"/>
              <a:gd name="connsiteY18" fmla="*/ 0 h 708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24898" h="708764">
                <a:moveTo>
                  <a:pt x="760518" y="0"/>
                </a:moveTo>
                <a:cubicBezTo>
                  <a:pt x="885320" y="0"/>
                  <a:pt x="992399" y="75879"/>
                  <a:pt x="1038139" y="184019"/>
                </a:cubicBezTo>
                <a:lnTo>
                  <a:pt x="1040450" y="195468"/>
                </a:lnTo>
                <a:lnTo>
                  <a:pt x="1079761" y="201411"/>
                </a:lnTo>
                <a:cubicBezTo>
                  <a:pt x="1147427" y="222457"/>
                  <a:pt x="1202261" y="272629"/>
                  <a:pt x="1229599" y="337264"/>
                </a:cubicBezTo>
                <a:lnTo>
                  <a:pt x="1247292" y="424901"/>
                </a:lnTo>
                <a:lnTo>
                  <a:pt x="1279976" y="446936"/>
                </a:lnTo>
                <a:cubicBezTo>
                  <a:pt x="1307731" y="474692"/>
                  <a:pt x="1324898" y="513036"/>
                  <a:pt x="1324898" y="555389"/>
                </a:cubicBezTo>
                <a:cubicBezTo>
                  <a:pt x="1324898" y="640096"/>
                  <a:pt x="1256230" y="708764"/>
                  <a:pt x="1171523" y="708764"/>
                </a:cubicBezTo>
                <a:lnTo>
                  <a:pt x="153375" y="708764"/>
                </a:lnTo>
                <a:cubicBezTo>
                  <a:pt x="68668" y="708764"/>
                  <a:pt x="0" y="640096"/>
                  <a:pt x="0" y="555389"/>
                </a:cubicBezTo>
                <a:cubicBezTo>
                  <a:pt x="0" y="491859"/>
                  <a:pt x="38626" y="437350"/>
                  <a:pt x="93674" y="414067"/>
                </a:cubicBezTo>
                <a:lnTo>
                  <a:pt x="149135" y="402870"/>
                </a:lnTo>
                <a:lnTo>
                  <a:pt x="162498" y="336680"/>
                </a:lnTo>
                <a:cubicBezTo>
                  <a:pt x="199013" y="250351"/>
                  <a:pt x="284495" y="189776"/>
                  <a:pt x="384125" y="189776"/>
                </a:cubicBezTo>
                <a:cubicBezTo>
                  <a:pt x="409033" y="189776"/>
                  <a:pt x="433056" y="193562"/>
                  <a:pt x="455651" y="200590"/>
                </a:cubicBezTo>
                <a:lnTo>
                  <a:pt x="477438" y="211063"/>
                </a:lnTo>
                <a:lnTo>
                  <a:pt x="482898" y="184019"/>
                </a:lnTo>
                <a:cubicBezTo>
                  <a:pt x="528637" y="75879"/>
                  <a:pt x="635717" y="0"/>
                  <a:pt x="760518" y="0"/>
                </a:cubicBezTo>
                <a:close/>
              </a:path>
            </a:pathLst>
          </a:custGeom>
          <a:gradFill>
            <a:gsLst>
              <a:gs pos="23000">
                <a:schemeClr val="accent1">
                  <a:lumMod val="60000"/>
                  <a:lumOff val="40000"/>
                </a:schemeClr>
              </a:gs>
              <a:gs pos="100000">
                <a:srgbClr val="6FAC46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  <p:sp>
        <p:nvSpPr>
          <p:cNvPr id="155" name="圓角矩形 154"/>
          <p:cNvSpPr/>
          <p:nvPr/>
        </p:nvSpPr>
        <p:spPr>
          <a:xfrm>
            <a:off x="5015153" y="3319975"/>
            <a:ext cx="429267" cy="2555618"/>
          </a:xfrm>
          <a:prstGeom prst="roundRect">
            <a:avLst/>
          </a:prstGeom>
          <a:noFill/>
          <a:ln>
            <a:solidFill>
              <a:srgbClr val="57A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69" name="標題 1"/>
          <p:cNvSpPr txBox="1">
            <a:spLocks/>
          </p:cNvSpPr>
          <p:nvPr/>
        </p:nvSpPr>
        <p:spPr>
          <a:xfrm>
            <a:off x="408733" y="848172"/>
            <a:ext cx="1164616" cy="1143000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pPr>
              <a:defRPr/>
            </a:pPr>
            <a:r>
              <a:rPr lang="zh-HK" altLang="en-US" sz="2300" b="1" spc="300" dirty="0">
                <a:solidFill>
                  <a:srgbClr val="57A777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遞進關係</a:t>
            </a:r>
          </a:p>
        </p:txBody>
      </p:sp>
      <p:pic>
        <p:nvPicPr>
          <p:cNvPr id="170" name="圖片 16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8932" y="1016355"/>
            <a:ext cx="717119" cy="540000"/>
          </a:xfrm>
          <a:prstGeom prst="rect">
            <a:avLst/>
          </a:prstGeom>
        </p:spPr>
      </p:pic>
      <p:pic>
        <p:nvPicPr>
          <p:cNvPr id="172" name="圖片 17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6559" y="1395168"/>
            <a:ext cx="1215284" cy="1640838"/>
          </a:xfrm>
          <a:prstGeom prst="rect">
            <a:avLst/>
          </a:prstGeom>
        </p:spPr>
      </p:pic>
      <p:pic>
        <p:nvPicPr>
          <p:cNvPr id="173" name="圖片 17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1967" y="1455101"/>
            <a:ext cx="768490" cy="1641914"/>
          </a:xfrm>
          <a:prstGeom prst="rect">
            <a:avLst/>
          </a:prstGeom>
        </p:spPr>
      </p:pic>
      <p:pic>
        <p:nvPicPr>
          <p:cNvPr id="174" name="圖片 17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9368" y="1698389"/>
            <a:ext cx="1210506" cy="1325150"/>
          </a:xfrm>
          <a:prstGeom prst="rect">
            <a:avLst/>
          </a:prstGeom>
        </p:spPr>
      </p:pic>
      <p:grpSp>
        <p:nvGrpSpPr>
          <p:cNvPr id="120" name="群組 119"/>
          <p:cNvGrpSpPr/>
          <p:nvPr/>
        </p:nvGrpSpPr>
        <p:grpSpPr>
          <a:xfrm>
            <a:off x="5802795" y="4869326"/>
            <a:ext cx="1451003" cy="1603503"/>
            <a:chOff x="6601429" y="2042950"/>
            <a:chExt cx="1451003" cy="1603503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grpSp>
          <p:nvGrpSpPr>
            <p:cNvPr id="121" name="群組 120"/>
            <p:cNvGrpSpPr/>
            <p:nvPr/>
          </p:nvGrpSpPr>
          <p:grpSpPr>
            <a:xfrm>
              <a:off x="6601429" y="2666164"/>
              <a:ext cx="1155994" cy="980289"/>
              <a:chOff x="3692541" y="5649906"/>
              <a:chExt cx="1155994" cy="980289"/>
            </a:xfrm>
          </p:grpSpPr>
          <p:grpSp>
            <p:nvGrpSpPr>
              <p:cNvPr id="123" name="群組 122"/>
              <p:cNvGrpSpPr/>
              <p:nvPr/>
            </p:nvGrpSpPr>
            <p:grpSpPr>
              <a:xfrm>
                <a:off x="3692541" y="6027239"/>
                <a:ext cx="1140327" cy="602956"/>
                <a:chOff x="3702350" y="6095654"/>
                <a:chExt cx="1140327" cy="602956"/>
              </a:xfrm>
            </p:grpSpPr>
            <p:grpSp>
              <p:nvGrpSpPr>
                <p:cNvPr id="125" name="群組 124"/>
                <p:cNvGrpSpPr/>
                <p:nvPr/>
              </p:nvGrpSpPr>
              <p:grpSpPr>
                <a:xfrm>
                  <a:off x="3702350" y="6095654"/>
                  <a:ext cx="1140327" cy="548809"/>
                  <a:chOff x="4722741" y="5850498"/>
                  <a:chExt cx="1140327" cy="548809"/>
                </a:xfrm>
                <a:gradFill flip="none" rotWithShape="1">
                  <a:gsLst>
                    <a:gs pos="98000">
                      <a:schemeClr val="accent2">
                        <a:lumMod val="77000"/>
                        <a:lumOff val="23000"/>
                      </a:schemeClr>
                    </a:gs>
                    <a:gs pos="22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</p:grpSpPr>
              <p:sp>
                <p:nvSpPr>
                  <p:cNvPr id="127" name="圓角化同側角落矩形 126"/>
                  <p:cNvSpPr/>
                  <p:nvPr/>
                </p:nvSpPr>
                <p:spPr>
                  <a:xfrm>
                    <a:off x="5599592" y="5850498"/>
                    <a:ext cx="263476" cy="525519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128" name="圓角化同側角落矩形 127"/>
                  <p:cNvSpPr/>
                  <p:nvPr/>
                </p:nvSpPr>
                <p:spPr>
                  <a:xfrm rot="16200000">
                    <a:off x="5366754" y="5902992"/>
                    <a:ext cx="263476" cy="729153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 dirty="0">
                      <a:latin typeface="Arial" panose="020B0604020202020204" pitchFamily="34" charset="0"/>
                    </a:endParaRPr>
                  </a:p>
                </p:txBody>
              </p:sp>
              <p:grpSp>
                <p:nvGrpSpPr>
                  <p:cNvPr id="129" name="群組 128"/>
                  <p:cNvGrpSpPr/>
                  <p:nvPr/>
                </p:nvGrpSpPr>
                <p:grpSpPr>
                  <a:xfrm>
                    <a:off x="4722741" y="6135826"/>
                    <a:ext cx="453551" cy="263481"/>
                    <a:chOff x="4722741" y="6135826"/>
                    <a:chExt cx="453551" cy="263481"/>
                  </a:xfrm>
                  <a:grpFill/>
                </p:grpSpPr>
                <p:sp>
                  <p:nvSpPr>
                    <p:cNvPr id="130" name="圓角化同側角落矩形 129"/>
                    <p:cNvSpPr/>
                    <p:nvPr/>
                  </p:nvSpPr>
                  <p:spPr>
                    <a:xfrm rot="16200000">
                      <a:off x="4847237" y="6011330"/>
                      <a:ext cx="74473" cy="323465"/>
                    </a:xfrm>
                    <a:prstGeom prst="round2Same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 dirty="0">
                        <a:latin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31" name="圓角化同側角落矩形 130"/>
                    <p:cNvSpPr/>
                    <p:nvPr/>
                  </p:nvSpPr>
                  <p:spPr>
                    <a:xfrm rot="5400000">
                      <a:off x="4899728" y="6122743"/>
                      <a:ext cx="263479" cy="289649"/>
                    </a:xfrm>
                    <a:prstGeom prst="round2SameRect">
                      <a:avLst>
                        <a:gd name="adj1" fmla="val 15060"/>
                        <a:gd name="adj2" fmla="val 50000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 dirty="0">
                        <a:latin typeface="Arial" panose="020B0604020202020204" pitchFamily="34" charset="0"/>
                      </a:endParaRPr>
                    </a:p>
                  </p:txBody>
                </p:sp>
              </p:grpSp>
            </p:grpSp>
            <p:sp>
              <p:nvSpPr>
                <p:cNvPr id="126" name="弧形 125"/>
                <p:cNvSpPr/>
                <p:nvPr/>
              </p:nvSpPr>
              <p:spPr>
                <a:xfrm rot="1228920">
                  <a:off x="3799777" y="6326836"/>
                  <a:ext cx="367657" cy="371774"/>
                </a:xfrm>
                <a:prstGeom prst="arc">
                  <a:avLst>
                    <a:gd name="adj1" fmla="val 19175391"/>
                    <a:gd name="adj2" fmla="val 0"/>
                  </a:avLst>
                </a:prstGeom>
                <a:ln w="25400" cap="rnd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124" name="圓角化同側角落矩形 123"/>
              <p:cNvSpPr/>
              <p:nvPr/>
            </p:nvSpPr>
            <p:spPr>
              <a:xfrm>
                <a:off x="4490467" y="5649906"/>
                <a:ext cx="358068" cy="53062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adFill>
                <a:gsLst>
                  <a:gs pos="100000">
                    <a:schemeClr val="bg1">
                      <a:lumMod val="75000"/>
                    </a:schemeClr>
                  </a:gs>
                  <a:gs pos="0">
                    <a:schemeClr val="bg1">
                      <a:lumMod val="95000"/>
                    </a:schemeClr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dirty="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22" name="圓角矩形 121"/>
            <p:cNvSpPr/>
            <p:nvPr/>
          </p:nvSpPr>
          <p:spPr>
            <a:xfrm>
              <a:off x="7743421" y="2042950"/>
              <a:ext cx="309011" cy="29575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32" name="圓角化同側角落矩形 131"/>
          <p:cNvSpPr/>
          <p:nvPr/>
        </p:nvSpPr>
        <p:spPr>
          <a:xfrm>
            <a:off x="6368603" y="5368837"/>
            <a:ext cx="1078323" cy="1489098"/>
          </a:xfrm>
          <a:prstGeom prst="round2SameRect">
            <a:avLst>
              <a:gd name="adj1" fmla="val 46596"/>
              <a:gd name="adj2" fmla="val 0"/>
            </a:avLst>
          </a:prstGeom>
          <a:gradFill flip="none" rotWithShape="1">
            <a:gsLst>
              <a:gs pos="98000">
                <a:schemeClr val="bg1">
                  <a:lumMod val="85000"/>
                </a:schemeClr>
              </a:gs>
              <a:gs pos="22000">
                <a:schemeClr val="bg1">
                  <a:lumMod val="95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3" name="圓角矩形 132"/>
          <p:cNvSpPr/>
          <p:nvPr/>
        </p:nvSpPr>
        <p:spPr>
          <a:xfrm>
            <a:off x="6627121" y="5017104"/>
            <a:ext cx="308921" cy="537616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4" name="圓角矩形 133"/>
          <p:cNvSpPr/>
          <p:nvPr/>
        </p:nvSpPr>
        <p:spPr>
          <a:xfrm>
            <a:off x="6465607" y="4596842"/>
            <a:ext cx="493891" cy="72500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5" name="手繪多邊形 134"/>
          <p:cNvSpPr/>
          <p:nvPr/>
        </p:nvSpPr>
        <p:spPr>
          <a:xfrm>
            <a:off x="6432542" y="4407795"/>
            <a:ext cx="770573" cy="493847"/>
          </a:xfrm>
          <a:custGeom>
            <a:avLst/>
            <a:gdLst>
              <a:gd name="connsiteX0" fmla="*/ 362608 w 1302285"/>
              <a:gd name="connsiteY0" fmla="*/ 0 h 819733"/>
              <a:gd name="connsiteX1" fmla="*/ 1302285 w 1302285"/>
              <a:gd name="connsiteY1" fmla="*/ 0 h 819733"/>
              <a:gd name="connsiteX2" fmla="*/ 1302285 w 1302285"/>
              <a:gd name="connsiteY2" fmla="*/ 362607 h 819733"/>
              <a:gd name="connsiteX3" fmla="*/ 939678 w 1302285"/>
              <a:gd name="connsiteY3" fmla="*/ 725214 h 819733"/>
              <a:gd name="connsiteX4" fmla="*/ 869749 w 1302285"/>
              <a:gd name="connsiteY4" fmla="*/ 725214 h 819733"/>
              <a:gd name="connsiteX5" fmla="*/ 870074 w 1302285"/>
              <a:gd name="connsiteY5" fmla="*/ 726827 h 819733"/>
              <a:gd name="connsiteX6" fmla="*/ 781765 w 1302285"/>
              <a:gd name="connsiteY6" fmla="*/ 815136 h 819733"/>
              <a:gd name="connsiteX7" fmla="*/ 693456 w 1302285"/>
              <a:gd name="connsiteY7" fmla="*/ 726827 h 819733"/>
              <a:gd name="connsiteX8" fmla="*/ 693782 w 1302285"/>
              <a:gd name="connsiteY8" fmla="*/ 725214 h 819733"/>
              <a:gd name="connsiteX9" fmla="*/ 693130 w 1302285"/>
              <a:gd name="connsiteY9" fmla="*/ 725214 h 819733"/>
              <a:gd name="connsiteX10" fmla="*/ 693456 w 1302285"/>
              <a:gd name="connsiteY10" fmla="*/ 726827 h 819733"/>
              <a:gd name="connsiteX11" fmla="*/ 605147 w 1302285"/>
              <a:gd name="connsiteY11" fmla="*/ 815136 h 819733"/>
              <a:gd name="connsiteX12" fmla="*/ 542703 w 1302285"/>
              <a:gd name="connsiteY12" fmla="*/ 789271 h 819733"/>
              <a:gd name="connsiteX13" fmla="*/ 523827 w 1302285"/>
              <a:gd name="connsiteY13" fmla="*/ 761275 h 819733"/>
              <a:gd name="connsiteX14" fmla="*/ 522914 w 1302285"/>
              <a:gd name="connsiteY14" fmla="*/ 765798 h 819733"/>
              <a:gd name="connsiteX15" fmla="*/ 441545 w 1302285"/>
              <a:gd name="connsiteY15" fmla="*/ 819733 h 819733"/>
              <a:gd name="connsiteX16" fmla="*/ 353236 w 1302285"/>
              <a:gd name="connsiteY16" fmla="*/ 731424 h 819733"/>
              <a:gd name="connsiteX17" fmla="*/ 354489 w 1302285"/>
              <a:gd name="connsiteY17" fmla="*/ 725214 h 819733"/>
              <a:gd name="connsiteX18" fmla="*/ 352910 w 1302285"/>
              <a:gd name="connsiteY18" fmla="*/ 725214 h 819733"/>
              <a:gd name="connsiteX19" fmla="*/ 353236 w 1302285"/>
              <a:gd name="connsiteY19" fmla="*/ 726827 h 819733"/>
              <a:gd name="connsiteX20" fmla="*/ 264927 w 1302285"/>
              <a:gd name="connsiteY20" fmla="*/ 815136 h 819733"/>
              <a:gd name="connsiteX21" fmla="*/ 176618 w 1302285"/>
              <a:gd name="connsiteY21" fmla="*/ 726827 h 819733"/>
              <a:gd name="connsiteX22" fmla="*/ 176943 w 1302285"/>
              <a:gd name="connsiteY22" fmla="*/ 725214 h 819733"/>
              <a:gd name="connsiteX23" fmla="*/ 175364 w 1302285"/>
              <a:gd name="connsiteY23" fmla="*/ 725214 h 819733"/>
              <a:gd name="connsiteX24" fmla="*/ 176618 w 1302285"/>
              <a:gd name="connsiteY24" fmla="*/ 731424 h 819733"/>
              <a:gd name="connsiteX25" fmla="*/ 88309 w 1302285"/>
              <a:gd name="connsiteY25" fmla="*/ 819733 h 819733"/>
              <a:gd name="connsiteX26" fmla="*/ 0 w 1302285"/>
              <a:gd name="connsiteY26" fmla="*/ 731424 h 819733"/>
              <a:gd name="connsiteX27" fmla="*/ 1253 w 1302285"/>
              <a:gd name="connsiteY27" fmla="*/ 725214 h 819733"/>
              <a:gd name="connsiteX28" fmla="*/ 1 w 1302285"/>
              <a:gd name="connsiteY28" fmla="*/ 725214 h 819733"/>
              <a:gd name="connsiteX29" fmla="*/ 1 w 1302285"/>
              <a:gd name="connsiteY29" fmla="*/ 362607 h 819733"/>
              <a:gd name="connsiteX30" fmla="*/ 362608 w 1302285"/>
              <a:gd name="connsiteY30" fmla="*/ 0 h 819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302285" h="819733">
                <a:moveTo>
                  <a:pt x="362608" y="0"/>
                </a:moveTo>
                <a:lnTo>
                  <a:pt x="1302285" y="0"/>
                </a:lnTo>
                <a:lnTo>
                  <a:pt x="1302285" y="362607"/>
                </a:lnTo>
                <a:cubicBezTo>
                  <a:pt x="1302285" y="562869"/>
                  <a:pt x="1139940" y="725214"/>
                  <a:pt x="939678" y="725214"/>
                </a:cubicBezTo>
                <a:lnTo>
                  <a:pt x="869749" y="725214"/>
                </a:lnTo>
                <a:lnTo>
                  <a:pt x="870074" y="726827"/>
                </a:lnTo>
                <a:cubicBezTo>
                  <a:pt x="870074" y="775599"/>
                  <a:pt x="830537" y="815136"/>
                  <a:pt x="781765" y="815136"/>
                </a:cubicBezTo>
                <a:cubicBezTo>
                  <a:pt x="732993" y="815136"/>
                  <a:pt x="693456" y="775599"/>
                  <a:pt x="693456" y="726827"/>
                </a:cubicBezTo>
                <a:lnTo>
                  <a:pt x="693782" y="725214"/>
                </a:lnTo>
                <a:lnTo>
                  <a:pt x="693130" y="725214"/>
                </a:lnTo>
                <a:lnTo>
                  <a:pt x="693456" y="726827"/>
                </a:lnTo>
                <a:cubicBezTo>
                  <a:pt x="693456" y="775599"/>
                  <a:pt x="653919" y="815136"/>
                  <a:pt x="605147" y="815136"/>
                </a:cubicBezTo>
                <a:cubicBezTo>
                  <a:pt x="580761" y="815136"/>
                  <a:pt x="558684" y="805252"/>
                  <a:pt x="542703" y="789271"/>
                </a:cubicBezTo>
                <a:lnTo>
                  <a:pt x="523827" y="761275"/>
                </a:lnTo>
                <a:lnTo>
                  <a:pt x="522914" y="765798"/>
                </a:lnTo>
                <a:cubicBezTo>
                  <a:pt x="509508" y="797494"/>
                  <a:pt x="478124" y="819733"/>
                  <a:pt x="441545" y="819733"/>
                </a:cubicBezTo>
                <a:cubicBezTo>
                  <a:pt x="392773" y="819733"/>
                  <a:pt x="353236" y="780196"/>
                  <a:pt x="353236" y="731424"/>
                </a:cubicBezTo>
                <a:lnTo>
                  <a:pt x="354489" y="725214"/>
                </a:lnTo>
                <a:lnTo>
                  <a:pt x="352910" y="725214"/>
                </a:lnTo>
                <a:lnTo>
                  <a:pt x="353236" y="726827"/>
                </a:lnTo>
                <a:cubicBezTo>
                  <a:pt x="353236" y="775599"/>
                  <a:pt x="313699" y="815136"/>
                  <a:pt x="264927" y="815136"/>
                </a:cubicBezTo>
                <a:cubicBezTo>
                  <a:pt x="216155" y="815136"/>
                  <a:pt x="176618" y="775599"/>
                  <a:pt x="176618" y="726827"/>
                </a:cubicBezTo>
                <a:lnTo>
                  <a:pt x="176943" y="725214"/>
                </a:lnTo>
                <a:lnTo>
                  <a:pt x="175364" y="725214"/>
                </a:lnTo>
                <a:lnTo>
                  <a:pt x="176618" y="731424"/>
                </a:lnTo>
                <a:cubicBezTo>
                  <a:pt x="176618" y="780196"/>
                  <a:pt x="137081" y="819733"/>
                  <a:pt x="88309" y="819733"/>
                </a:cubicBezTo>
                <a:cubicBezTo>
                  <a:pt x="39537" y="819733"/>
                  <a:pt x="0" y="780196"/>
                  <a:pt x="0" y="731424"/>
                </a:cubicBezTo>
                <a:lnTo>
                  <a:pt x="1253" y="725214"/>
                </a:lnTo>
                <a:lnTo>
                  <a:pt x="1" y="725214"/>
                </a:lnTo>
                <a:lnTo>
                  <a:pt x="1" y="362607"/>
                </a:lnTo>
                <a:cubicBezTo>
                  <a:pt x="1" y="162345"/>
                  <a:pt x="162346" y="0"/>
                  <a:pt x="362608" y="0"/>
                </a:cubicBez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6" name="弧形 135"/>
          <p:cNvSpPr/>
          <p:nvPr/>
        </p:nvSpPr>
        <p:spPr>
          <a:xfrm rot="13638684">
            <a:off x="6599741" y="5018902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7" name="橢圓 136"/>
          <p:cNvSpPr/>
          <p:nvPr/>
        </p:nvSpPr>
        <p:spPr>
          <a:xfrm>
            <a:off x="6498707" y="4976144"/>
            <a:ext cx="72064" cy="7206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8" name="橢圓 137"/>
          <p:cNvSpPr/>
          <p:nvPr/>
        </p:nvSpPr>
        <p:spPr>
          <a:xfrm>
            <a:off x="6737167" y="4981508"/>
            <a:ext cx="72064" cy="7206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9" name="弧形 138"/>
          <p:cNvSpPr/>
          <p:nvPr/>
        </p:nvSpPr>
        <p:spPr>
          <a:xfrm rot="11272823">
            <a:off x="6655292" y="5077189"/>
            <a:ext cx="154322" cy="143576"/>
          </a:xfrm>
          <a:prstGeom prst="arc">
            <a:avLst>
              <a:gd name="adj1" fmla="val 11019272"/>
              <a:gd name="adj2" fmla="val 17573026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0" name="弧形 139"/>
          <p:cNvSpPr/>
          <p:nvPr/>
        </p:nvSpPr>
        <p:spPr>
          <a:xfrm rot="18133355">
            <a:off x="6467627" y="4942606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1" name="弧形 140"/>
          <p:cNvSpPr/>
          <p:nvPr/>
        </p:nvSpPr>
        <p:spPr>
          <a:xfrm rot="18731171">
            <a:off x="6707673" y="4943320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2" name="手繪多邊形 141"/>
          <p:cNvSpPr/>
          <p:nvPr/>
        </p:nvSpPr>
        <p:spPr>
          <a:xfrm>
            <a:off x="6947500" y="4908354"/>
            <a:ext cx="70529" cy="125358"/>
          </a:xfrm>
          <a:custGeom>
            <a:avLst/>
            <a:gdLst>
              <a:gd name="connsiteX0" fmla="*/ 11838 w 106362"/>
              <a:gd name="connsiteY0" fmla="*/ 0 h 189048"/>
              <a:gd name="connsiteX1" fmla="*/ 106362 w 106362"/>
              <a:gd name="connsiteY1" fmla="*/ 94524 h 189048"/>
              <a:gd name="connsiteX2" fmla="*/ 11838 w 106362"/>
              <a:gd name="connsiteY2" fmla="*/ 189048 h 189048"/>
              <a:gd name="connsiteX3" fmla="*/ 0 w 106362"/>
              <a:gd name="connsiteY3" fmla="*/ 186658 h 189048"/>
              <a:gd name="connsiteX4" fmla="*/ 0 w 106362"/>
              <a:gd name="connsiteY4" fmla="*/ 2390 h 189048"/>
              <a:gd name="connsiteX5" fmla="*/ 11838 w 106362"/>
              <a:gd name="connsiteY5" fmla="*/ 0 h 189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6362" h="189048">
                <a:moveTo>
                  <a:pt x="11838" y="0"/>
                </a:moveTo>
                <a:cubicBezTo>
                  <a:pt x="64042" y="0"/>
                  <a:pt x="106362" y="42320"/>
                  <a:pt x="106362" y="94524"/>
                </a:cubicBezTo>
                <a:cubicBezTo>
                  <a:pt x="106362" y="146728"/>
                  <a:pt x="64042" y="189048"/>
                  <a:pt x="11838" y="189048"/>
                </a:cubicBezTo>
                <a:lnTo>
                  <a:pt x="0" y="186658"/>
                </a:lnTo>
                <a:lnTo>
                  <a:pt x="0" y="2390"/>
                </a:lnTo>
                <a:lnTo>
                  <a:pt x="11838" y="0"/>
                </a:lnTo>
                <a:close/>
              </a:path>
            </a:pathLst>
          </a:custGeom>
          <a:gradFill flip="none" rotWithShape="1"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3" name="弧形 142"/>
          <p:cNvSpPr/>
          <p:nvPr/>
        </p:nvSpPr>
        <p:spPr>
          <a:xfrm rot="1461097">
            <a:off x="6874333" y="4918504"/>
            <a:ext cx="102330" cy="95204"/>
          </a:xfrm>
          <a:prstGeom prst="arc">
            <a:avLst>
              <a:gd name="adj1" fmla="val 18650545"/>
              <a:gd name="adj2" fmla="val 0"/>
            </a:avLst>
          </a:prstGeom>
          <a:ln w="9525" cap="rnd"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4" name="弧形 143"/>
          <p:cNvSpPr/>
          <p:nvPr/>
        </p:nvSpPr>
        <p:spPr>
          <a:xfrm rot="5704529">
            <a:off x="6573589" y="5179009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grpSp>
        <p:nvGrpSpPr>
          <p:cNvPr id="145" name="群組 144"/>
          <p:cNvGrpSpPr/>
          <p:nvPr/>
        </p:nvGrpSpPr>
        <p:grpSpPr>
          <a:xfrm>
            <a:off x="7103842" y="5630227"/>
            <a:ext cx="367657" cy="1227708"/>
            <a:chOff x="5759353" y="4686728"/>
            <a:chExt cx="367657" cy="122770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46" name="圓角化同側角落矩形 145"/>
            <p:cNvSpPr/>
            <p:nvPr/>
          </p:nvSpPr>
          <p:spPr>
            <a:xfrm rot="10800000">
              <a:off x="5843650" y="5146992"/>
              <a:ext cx="263476" cy="767444"/>
            </a:xfrm>
            <a:prstGeom prst="round2SameRect">
              <a:avLst>
                <a:gd name="adj1" fmla="val 0"/>
                <a:gd name="adj2" fmla="val 50000"/>
              </a:avLst>
            </a:pr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7" name="圓角化同側角落矩形 146"/>
            <p:cNvSpPr/>
            <p:nvPr/>
          </p:nvSpPr>
          <p:spPr>
            <a:xfrm>
              <a:off x="5764147" y="4689579"/>
              <a:ext cx="358068" cy="608883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8" name="弧形 147"/>
            <p:cNvSpPr/>
            <p:nvPr/>
          </p:nvSpPr>
          <p:spPr>
            <a:xfrm rot="20811286">
              <a:off x="5759353" y="4686728"/>
              <a:ext cx="367657" cy="371774"/>
            </a:xfrm>
            <a:prstGeom prst="arc">
              <a:avLst>
                <a:gd name="adj1" fmla="val 16730560"/>
                <a:gd name="adj2" fmla="val 0"/>
              </a:avLst>
            </a:prstGeom>
            <a:ln w="25400" cap="rnd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49" name="弧形 148"/>
          <p:cNvSpPr/>
          <p:nvPr/>
        </p:nvSpPr>
        <p:spPr>
          <a:xfrm rot="15944160">
            <a:off x="6483005" y="4447671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pic>
        <p:nvPicPr>
          <p:cNvPr id="159" name="圖片 15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917" y="189015"/>
            <a:ext cx="442593" cy="1921785"/>
          </a:xfrm>
          <a:prstGeom prst="rect">
            <a:avLst/>
          </a:prstGeom>
        </p:spPr>
      </p:pic>
      <p:sp>
        <p:nvSpPr>
          <p:cNvPr id="160" name="流程圖: 程序 159">
            <a:hlinkClick r:id="rId7" action="ppaction://hlinksldjump"/>
          </p:cNvPr>
          <p:cNvSpPr/>
          <p:nvPr/>
        </p:nvSpPr>
        <p:spPr>
          <a:xfrm>
            <a:off x="1744036" y="3680614"/>
            <a:ext cx="250009" cy="1091184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1" name="流程圖: 程序 160">
            <a:hlinkClick r:id="rId8" action="ppaction://hlinksldjump"/>
          </p:cNvPr>
          <p:cNvSpPr/>
          <p:nvPr/>
        </p:nvSpPr>
        <p:spPr>
          <a:xfrm>
            <a:off x="2106310" y="3684978"/>
            <a:ext cx="250009" cy="66505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2" name="流程圖: 程序 161">
            <a:hlinkClick r:id="rId9" action="ppaction://hlinksldjump"/>
          </p:cNvPr>
          <p:cNvSpPr/>
          <p:nvPr/>
        </p:nvSpPr>
        <p:spPr>
          <a:xfrm>
            <a:off x="2487685" y="3701984"/>
            <a:ext cx="250009" cy="82557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3" name="流程圖: 程序 162">
            <a:hlinkClick r:id="rId10" action="ppaction://hlinksldjump"/>
          </p:cNvPr>
          <p:cNvSpPr/>
          <p:nvPr/>
        </p:nvSpPr>
        <p:spPr>
          <a:xfrm>
            <a:off x="2825693" y="3705142"/>
            <a:ext cx="250009" cy="822296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4" name="流程圖: 程序 163">
            <a:hlinkClick r:id="rId11" action="ppaction://hlinksldjump"/>
          </p:cNvPr>
          <p:cNvSpPr/>
          <p:nvPr/>
        </p:nvSpPr>
        <p:spPr>
          <a:xfrm>
            <a:off x="4213714" y="3765777"/>
            <a:ext cx="266114" cy="1188696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5" name="流程圖: 程序 164">
            <a:hlinkClick r:id="rId12" action="ppaction://hlinksldjump"/>
          </p:cNvPr>
          <p:cNvSpPr/>
          <p:nvPr/>
        </p:nvSpPr>
        <p:spPr>
          <a:xfrm>
            <a:off x="4684537" y="3773467"/>
            <a:ext cx="271016" cy="116097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6" name="流程圖: 程序 165">
            <a:hlinkClick r:id="rId13" action="ppaction://hlinksldjump"/>
          </p:cNvPr>
          <p:cNvSpPr/>
          <p:nvPr/>
        </p:nvSpPr>
        <p:spPr>
          <a:xfrm>
            <a:off x="5093626" y="3761526"/>
            <a:ext cx="295240" cy="203119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7" name="流程圖: 程序 166">
            <a:hlinkClick r:id="rId14" action="ppaction://hlinksldjump"/>
          </p:cNvPr>
          <p:cNvSpPr/>
          <p:nvPr/>
        </p:nvSpPr>
        <p:spPr>
          <a:xfrm>
            <a:off x="6131396" y="3699994"/>
            <a:ext cx="221188" cy="397950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8" name="流程圖: 程序 167">
            <a:hlinkClick r:id="rId15" action="ppaction://hlinksldjump"/>
          </p:cNvPr>
          <p:cNvSpPr/>
          <p:nvPr/>
        </p:nvSpPr>
        <p:spPr>
          <a:xfrm>
            <a:off x="6455757" y="3692133"/>
            <a:ext cx="237567" cy="1697094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1" name="頁尾版面配置區 4"/>
          <p:cNvSpPr txBox="1">
            <a:spLocks/>
          </p:cNvSpPr>
          <p:nvPr/>
        </p:nvSpPr>
        <p:spPr>
          <a:xfrm>
            <a:off x="0" y="630989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©</a:t>
            </a:r>
            <a:r>
              <a:rPr lang="zh-TW" altLang="en-US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教育局言語及聽覺服務組</a:t>
            </a:r>
            <a:endParaRPr lang="en-US" b="1" spc="50" baseline="0" dirty="0">
              <a:solidFill>
                <a:schemeClr val="bg1">
                  <a:lumMod val="6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225079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25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25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2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2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800000">
                                      <p:cBhvr>
                                        <p:cTn id="110" dur="4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3.33333E-6 L -0.0125 -0.00023 " pathEditMode="relative" rAng="0" ptsTypes="AA">
                                      <p:cBhvr>
                                        <p:cTn id="112" dur="2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500" y="-2300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900"/>
                            </p:stCondLst>
                            <p:childTnLst>
                              <p:par>
                                <p:cTn id="116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 animBg="1"/>
      <p:bldP spid="107" grpId="0" animBg="1"/>
      <p:bldP spid="108" grpId="0"/>
      <p:bldP spid="109" grpId="0"/>
      <p:bldP spid="111" grpId="0"/>
      <p:bldP spid="112" grpId="0"/>
      <p:bldP spid="114" grpId="0"/>
      <p:bldP spid="116" grpId="0"/>
      <p:bldP spid="155" grpId="0" animBg="1"/>
      <p:bldP spid="169" grpId="0"/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9" grpId="0" animBg="1"/>
      <p:bldP spid="160" grpId="0"/>
      <p:bldP spid="161" grpId="0"/>
      <p:bldP spid="162" grpId="0"/>
      <p:bldP spid="163" grpId="0"/>
      <p:bldP spid="164" grpId="0"/>
      <p:bldP spid="165" grpId="0"/>
      <p:bldP spid="166" grpId="0"/>
      <p:bldP spid="167" grpId="0"/>
      <p:bldP spid="16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grpSp>
        <p:nvGrpSpPr>
          <p:cNvPr id="5" name="群組 4"/>
          <p:cNvGrpSpPr/>
          <p:nvPr/>
        </p:nvGrpSpPr>
        <p:grpSpPr>
          <a:xfrm>
            <a:off x="-96982" y="-76318"/>
            <a:ext cx="9240982" cy="7134928"/>
            <a:chOff x="-96982" y="-76318"/>
            <a:chExt cx="9240982" cy="7134928"/>
          </a:xfrm>
        </p:grpSpPr>
        <p:grpSp>
          <p:nvGrpSpPr>
            <p:cNvPr id="6" name="群組 5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16" name="群組 15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9" name="弧形 88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0" name="弧形 89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1" name="弧形 90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2" name="弧形 91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3" name="弧形 92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4" name="弧形 93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5" name="弧形 94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6" name="弧形 95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7" name="弧形 96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8" name="弧形 97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9" name="弧形 98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0" name="弧形 99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1" name="弧形 100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" name="弧形 101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3" name="弧形 102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4" name="弧形 103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5" name="弧形 104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7" name="群組 16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72" name="弧形 71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3" name="弧形 72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4" name="弧形 73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5" name="弧形 74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6" name="弧形 75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7" name="弧形 76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8" name="弧形 77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9" name="弧形 78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0" name="弧形 79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1" name="弧形 80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2" name="弧形 81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3" name="弧形 82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4" name="弧形 83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5" name="弧形 84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6" name="弧形 85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7" name="弧形 86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8" name="弧形 87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8" name="群組 17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55" name="弧形 54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6" name="弧形 55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7" name="弧形 56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8" name="弧形 57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9" name="弧形 58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0" name="弧形 59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1" name="弧形 60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2" name="弧形 61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3" name="弧形 62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4" name="弧形 63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5" name="弧形 64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6" name="弧形 65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7" name="弧形 66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8" name="弧形 67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9" name="弧形 68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0" name="弧形 69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1" name="弧形 70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9" name="群組 18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38" name="弧形 37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" name="弧形 38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0" name="弧形 39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" name="弧形 40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2" name="弧形 41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3" name="弧形 42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4" name="弧形 43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5" name="弧形 44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" name="弧形 45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" name="弧形 46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8" name="弧形 47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9" name="弧形 48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0" name="弧形 49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1" name="弧形 50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2" name="弧形 51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3" name="弧形 52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4" name="弧形 53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20" name="群組 19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21" name="弧形 20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2" name="弧形 21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3" name="弧形 22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4" name="弧形 23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5" name="弧形 24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6" name="弧形 25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7" name="弧形 26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8" name="弧形 27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9" name="弧形 28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0" name="弧形 29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1" name="弧形 30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2" name="弧形 31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3" name="弧形 32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4" name="弧形 33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5" name="弧形 34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6" name="弧形 35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7" name="弧形 36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7" name="弧形 6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8" name="弧形 7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9" name="弧形 8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0" name="弧形 9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1" name="弧形 10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2" name="弧形 11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3" name="弧形 12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" name="弧形 13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5" name="弧形 14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06" name="圓角化單一角落矩形 105"/>
          <p:cNvSpPr/>
          <p:nvPr/>
        </p:nvSpPr>
        <p:spPr>
          <a:xfrm>
            <a:off x="0" y="713136"/>
            <a:ext cx="8003752" cy="5376439"/>
          </a:xfrm>
          <a:prstGeom prst="round1Rect">
            <a:avLst/>
          </a:prstGeom>
          <a:solidFill>
            <a:srgbClr val="FDF5ED"/>
          </a:solidFill>
          <a:ln>
            <a:noFill/>
          </a:ln>
          <a:effectLst>
            <a:outerShdw blurRad="444500" dir="12900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07" name="矩形 106"/>
          <p:cNvSpPr/>
          <p:nvPr/>
        </p:nvSpPr>
        <p:spPr>
          <a:xfrm>
            <a:off x="0" y="713137"/>
            <a:ext cx="347472" cy="5376439"/>
          </a:xfrm>
          <a:prstGeom prst="rect">
            <a:avLst/>
          </a:prstGeom>
          <a:gradFill>
            <a:gsLst>
              <a:gs pos="23000">
                <a:schemeClr val="accent1">
                  <a:lumMod val="60000"/>
                  <a:lumOff val="40000"/>
                </a:schemeClr>
              </a:gs>
              <a:gs pos="100000">
                <a:srgbClr val="6FAC46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  <p:sp>
        <p:nvSpPr>
          <p:cNvPr id="108" name="文字方塊 107"/>
          <p:cNvSpPr txBox="1"/>
          <p:nvPr/>
        </p:nvSpPr>
        <p:spPr>
          <a:xfrm>
            <a:off x="5925458" y="2540874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應用</a:t>
            </a:r>
          </a:p>
        </p:txBody>
      </p:sp>
      <p:sp>
        <p:nvSpPr>
          <p:cNvPr id="109" name="文字方塊 108"/>
          <p:cNvSpPr txBox="1"/>
          <p:nvPr/>
        </p:nvSpPr>
        <p:spPr>
          <a:xfrm>
            <a:off x="1594567" y="2275071"/>
            <a:ext cx="473905" cy="954107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sz="2800" b="1" dirty="0" smtClean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介紹</a:t>
            </a:r>
            <a:endParaRPr kumimoji="1" lang="zh-TW" altLang="en-US" sz="2800" b="1" dirty="0">
              <a:solidFill>
                <a:srgbClr val="57A777"/>
              </a:solidFill>
              <a:latin typeface="Arial" panose="020B0604020202020204" pitchFamily="34" charset="0"/>
              <a:ea typeface="微軟正黑體"/>
            </a:endParaRPr>
          </a:p>
        </p:txBody>
      </p:sp>
      <p:cxnSp>
        <p:nvCxnSpPr>
          <p:cNvPr id="110" name="直線接點 109"/>
          <p:cNvCxnSpPr/>
          <p:nvPr/>
        </p:nvCxnSpPr>
        <p:spPr>
          <a:xfrm>
            <a:off x="1566913" y="3343264"/>
            <a:ext cx="1767088" cy="0"/>
          </a:xfrm>
          <a:prstGeom prst="line">
            <a:avLst/>
          </a:prstGeom>
          <a:ln w="9525">
            <a:solidFill>
              <a:srgbClr val="57A7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矩形 110"/>
          <p:cNvSpPr/>
          <p:nvPr/>
        </p:nvSpPr>
        <p:spPr>
          <a:xfrm>
            <a:off x="1508231" y="3491146"/>
            <a:ext cx="2065052" cy="2095939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 smtClean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功</a:t>
            </a:r>
            <a:r>
              <a:rPr lang="zh-HK" altLang="en-US" b="1" spc="-500" dirty="0" smtClean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用</a:t>
            </a:r>
            <a:r>
              <a:rPr lang="zh-TW" altLang="en-US" b="1" spc="-500" dirty="0" smtClean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和</a:t>
            </a:r>
            <a:r>
              <a:rPr lang="zh-HK" altLang="en-US" b="1" spc="-500" dirty="0" smtClean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特徵</a:t>
            </a:r>
            <a:endParaRPr lang="en-US" altLang="zh-HK" b="1" spc="-500" dirty="0">
              <a:solidFill>
                <a:srgbClr val="57A777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關聯詞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 smtClean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生活</a:t>
            </a:r>
            <a:r>
              <a:rPr lang="zh-TW" altLang="en-US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例子</a:t>
            </a:r>
            <a:endParaRPr lang="en-US" altLang="zh-TW" b="1" spc="-500" dirty="0">
              <a:solidFill>
                <a:srgbClr val="57A777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HK" altLang="en-US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學科</a:t>
            </a:r>
            <a:r>
              <a:rPr lang="zh-TW" altLang="en-US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例子</a:t>
            </a:r>
          </a:p>
        </p:txBody>
      </p:sp>
      <p:sp>
        <p:nvSpPr>
          <p:cNvPr id="112" name="矩形 111"/>
          <p:cNvSpPr/>
          <p:nvPr/>
        </p:nvSpPr>
        <p:spPr>
          <a:xfrm>
            <a:off x="4084229" y="3497478"/>
            <a:ext cx="1271054" cy="1951197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複句結構</a:t>
            </a:r>
            <a:endParaRPr lang="en-US" altLang="zh-HK" sz="1400" b="1" spc="-500" dirty="0">
              <a:solidFill>
                <a:srgbClr val="57A777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理解複句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構思及</a:t>
            </a:r>
            <a:r>
              <a:rPr lang="zh-HK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組</a:t>
            </a:r>
            <a:r>
              <a:rPr lang="zh-TW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織複句</a:t>
            </a:r>
            <a:endParaRPr lang="en-US" altLang="zh-HK" sz="1400" b="1" spc="-500" dirty="0">
              <a:solidFill>
                <a:srgbClr val="57A777"/>
              </a:solidFill>
              <a:latin typeface="Arial" panose="020B0604020202020204" pitchFamily="34" charset="0"/>
              <a:ea typeface="微軟正黑體"/>
            </a:endParaRPr>
          </a:p>
        </p:txBody>
      </p:sp>
      <p:cxnSp>
        <p:nvCxnSpPr>
          <p:cNvPr id="113" name="直線接點 112"/>
          <p:cNvCxnSpPr/>
          <p:nvPr/>
        </p:nvCxnSpPr>
        <p:spPr>
          <a:xfrm>
            <a:off x="4109750" y="3343408"/>
            <a:ext cx="1107288" cy="0"/>
          </a:xfrm>
          <a:prstGeom prst="line">
            <a:avLst/>
          </a:prstGeom>
          <a:ln w="9525">
            <a:solidFill>
              <a:srgbClr val="57A7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矩形 113"/>
          <p:cNvSpPr/>
          <p:nvPr/>
        </p:nvSpPr>
        <p:spPr>
          <a:xfrm>
            <a:off x="6048609" y="3497479"/>
            <a:ext cx="894989" cy="2531581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練習</a:t>
            </a:r>
            <a:endParaRPr lang="en-US" altLang="zh-TW" sz="1400" b="1" spc="-500" dirty="0">
              <a:solidFill>
                <a:srgbClr val="57A777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工作紙及句子框架</a:t>
            </a:r>
          </a:p>
        </p:txBody>
      </p:sp>
      <p:cxnSp>
        <p:nvCxnSpPr>
          <p:cNvPr id="115" name="直線接點 114"/>
          <p:cNvCxnSpPr/>
          <p:nvPr/>
        </p:nvCxnSpPr>
        <p:spPr>
          <a:xfrm>
            <a:off x="5983880" y="3338042"/>
            <a:ext cx="901485" cy="0"/>
          </a:xfrm>
          <a:prstGeom prst="line">
            <a:avLst/>
          </a:prstGeom>
          <a:ln w="9525">
            <a:solidFill>
              <a:srgbClr val="57A7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文字方塊 115"/>
          <p:cNvSpPr txBox="1"/>
          <p:nvPr/>
        </p:nvSpPr>
        <p:spPr>
          <a:xfrm>
            <a:off x="4070520" y="2528377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結構</a:t>
            </a:r>
          </a:p>
        </p:txBody>
      </p:sp>
      <p:cxnSp>
        <p:nvCxnSpPr>
          <p:cNvPr id="117" name="直線接點 116"/>
          <p:cNvCxnSpPr/>
          <p:nvPr/>
        </p:nvCxnSpPr>
        <p:spPr>
          <a:xfrm>
            <a:off x="234080" y="1712839"/>
            <a:ext cx="1767088" cy="0"/>
          </a:xfrm>
          <a:prstGeom prst="line">
            <a:avLst/>
          </a:prstGeom>
          <a:ln w="19050">
            <a:solidFill>
              <a:srgbClr val="57A777"/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0" name="圓角矩形 149"/>
          <p:cNvSpPr/>
          <p:nvPr/>
        </p:nvSpPr>
        <p:spPr>
          <a:xfrm>
            <a:off x="5402261" y="877660"/>
            <a:ext cx="1150127" cy="266286"/>
          </a:xfrm>
          <a:prstGeom prst="roundRect">
            <a:avLst>
              <a:gd name="adj" fmla="val 50000"/>
            </a:avLst>
          </a:prstGeom>
          <a:solidFill>
            <a:srgbClr val="75AF5D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51" name="手繪多邊形 150"/>
          <p:cNvSpPr/>
          <p:nvPr/>
        </p:nvSpPr>
        <p:spPr>
          <a:xfrm>
            <a:off x="5839153" y="438611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23000">
                <a:schemeClr val="accent1">
                  <a:lumMod val="60000"/>
                  <a:lumOff val="40000"/>
                </a:schemeClr>
              </a:gs>
              <a:gs pos="100000">
                <a:srgbClr val="6FAC46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  <p:sp>
        <p:nvSpPr>
          <p:cNvPr id="152" name="手繪多邊形 151"/>
          <p:cNvSpPr/>
          <p:nvPr/>
        </p:nvSpPr>
        <p:spPr>
          <a:xfrm>
            <a:off x="7709689" y="3609158"/>
            <a:ext cx="1017831" cy="583705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23000">
                <a:schemeClr val="accent1">
                  <a:lumMod val="60000"/>
                  <a:lumOff val="40000"/>
                </a:schemeClr>
              </a:gs>
              <a:gs pos="100000">
                <a:srgbClr val="6FAC46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  <p:sp>
        <p:nvSpPr>
          <p:cNvPr id="153" name="圓角矩形 152"/>
          <p:cNvSpPr/>
          <p:nvPr/>
        </p:nvSpPr>
        <p:spPr>
          <a:xfrm>
            <a:off x="7409201" y="4083201"/>
            <a:ext cx="773508" cy="179088"/>
          </a:xfrm>
          <a:prstGeom prst="roundRect">
            <a:avLst>
              <a:gd name="adj" fmla="val 50000"/>
            </a:avLst>
          </a:prstGeom>
          <a:solidFill>
            <a:srgbClr val="75AF5D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54" name="手繪多邊形 153"/>
          <p:cNvSpPr/>
          <p:nvPr/>
        </p:nvSpPr>
        <p:spPr>
          <a:xfrm>
            <a:off x="5746213" y="5813561"/>
            <a:ext cx="660225" cy="353192"/>
          </a:xfrm>
          <a:custGeom>
            <a:avLst/>
            <a:gdLst>
              <a:gd name="connsiteX0" fmla="*/ 760518 w 1324898"/>
              <a:gd name="connsiteY0" fmla="*/ 0 h 708764"/>
              <a:gd name="connsiteX1" fmla="*/ 1038139 w 1324898"/>
              <a:gd name="connsiteY1" fmla="*/ 184019 h 708764"/>
              <a:gd name="connsiteX2" fmla="*/ 1040450 w 1324898"/>
              <a:gd name="connsiteY2" fmla="*/ 195468 h 708764"/>
              <a:gd name="connsiteX3" fmla="*/ 1079761 w 1324898"/>
              <a:gd name="connsiteY3" fmla="*/ 201411 h 708764"/>
              <a:gd name="connsiteX4" fmla="*/ 1229599 w 1324898"/>
              <a:gd name="connsiteY4" fmla="*/ 337264 h 708764"/>
              <a:gd name="connsiteX5" fmla="*/ 1247292 w 1324898"/>
              <a:gd name="connsiteY5" fmla="*/ 424901 h 708764"/>
              <a:gd name="connsiteX6" fmla="*/ 1279976 w 1324898"/>
              <a:gd name="connsiteY6" fmla="*/ 446936 h 708764"/>
              <a:gd name="connsiteX7" fmla="*/ 1324898 w 1324898"/>
              <a:gd name="connsiteY7" fmla="*/ 555389 h 708764"/>
              <a:gd name="connsiteX8" fmla="*/ 1171523 w 1324898"/>
              <a:gd name="connsiteY8" fmla="*/ 708764 h 708764"/>
              <a:gd name="connsiteX9" fmla="*/ 153375 w 1324898"/>
              <a:gd name="connsiteY9" fmla="*/ 708764 h 708764"/>
              <a:gd name="connsiteX10" fmla="*/ 0 w 1324898"/>
              <a:gd name="connsiteY10" fmla="*/ 555389 h 708764"/>
              <a:gd name="connsiteX11" fmla="*/ 93674 w 1324898"/>
              <a:gd name="connsiteY11" fmla="*/ 414067 h 708764"/>
              <a:gd name="connsiteX12" fmla="*/ 149135 w 1324898"/>
              <a:gd name="connsiteY12" fmla="*/ 402870 h 708764"/>
              <a:gd name="connsiteX13" fmla="*/ 162498 w 1324898"/>
              <a:gd name="connsiteY13" fmla="*/ 336680 h 708764"/>
              <a:gd name="connsiteX14" fmla="*/ 384125 w 1324898"/>
              <a:gd name="connsiteY14" fmla="*/ 189776 h 708764"/>
              <a:gd name="connsiteX15" fmla="*/ 455651 w 1324898"/>
              <a:gd name="connsiteY15" fmla="*/ 200590 h 708764"/>
              <a:gd name="connsiteX16" fmla="*/ 477438 w 1324898"/>
              <a:gd name="connsiteY16" fmla="*/ 211063 h 708764"/>
              <a:gd name="connsiteX17" fmla="*/ 482898 w 1324898"/>
              <a:gd name="connsiteY17" fmla="*/ 184019 h 708764"/>
              <a:gd name="connsiteX18" fmla="*/ 760518 w 1324898"/>
              <a:gd name="connsiteY18" fmla="*/ 0 h 708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24898" h="708764">
                <a:moveTo>
                  <a:pt x="760518" y="0"/>
                </a:moveTo>
                <a:cubicBezTo>
                  <a:pt x="885320" y="0"/>
                  <a:pt x="992399" y="75879"/>
                  <a:pt x="1038139" y="184019"/>
                </a:cubicBezTo>
                <a:lnTo>
                  <a:pt x="1040450" y="195468"/>
                </a:lnTo>
                <a:lnTo>
                  <a:pt x="1079761" y="201411"/>
                </a:lnTo>
                <a:cubicBezTo>
                  <a:pt x="1147427" y="222457"/>
                  <a:pt x="1202261" y="272629"/>
                  <a:pt x="1229599" y="337264"/>
                </a:cubicBezTo>
                <a:lnTo>
                  <a:pt x="1247292" y="424901"/>
                </a:lnTo>
                <a:lnTo>
                  <a:pt x="1279976" y="446936"/>
                </a:lnTo>
                <a:cubicBezTo>
                  <a:pt x="1307731" y="474692"/>
                  <a:pt x="1324898" y="513036"/>
                  <a:pt x="1324898" y="555389"/>
                </a:cubicBezTo>
                <a:cubicBezTo>
                  <a:pt x="1324898" y="640096"/>
                  <a:pt x="1256230" y="708764"/>
                  <a:pt x="1171523" y="708764"/>
                </a:cubicBezTo>
                <a:lnTo>
                  <a:pt x="153375" y="708764"/>
                </a:lnTo>
                <a:cubicBezTo>
                  <a:pt x="68668" y="708764"/>
                  <a:pt x="0" y="640096"/>
                  <a:pt x="0" y="555389"/>
                </a:cubicBezTo>
                <a:cubicBezTo>
                  <a:pt x="0" y="491859"/>
                  <a:pt x="38626" y="437350"/>
                  <a:pt x="93674" y="414067"/>
                </a:cubicBezTo>
                <a:lnTo>
                  <a:pt x="149135" y="402870"/>
                </a:lnTo>
                <a:lnTo>
                  <a:pt x="162498" y="336680"/>
                </a:lnTo>
                <a:cubicBezTo>
                  <a:pt x="199013" y="250351"/>
                  <a:pt x="284495" y="189776"/>
                  <a:pt x="384125" y="189776"/>
                </a:cubicBezTo>
                <a:cubicBezTo>
                  <a:pt x="409033" y="189776"/>
                  <a:pt x="433056" y="193562"/>
                  <a:pt x="455651" y="200590"/>
                </a:cubicBezTo>
                <a:lnTo>
                  <a:pt x="477438" y="211063"/>
                </a:lnTo>
                <a:lnTo>
                  <a:pt x="482898" y="184019"/>
                </a:lnTo>
                <a:cubicBezTo>
                  <a:pt x="528637" y="75879"/>
                  <a:pt x="635717" y="0"/>
                  <a:pt x="760518" y="0"/>
                </a:cubicBezTo>
                <a:close/>
              </a:path>
            </a:pathLst>
          </a:custGeom>
          <a:gradFill>
            <a:gsLst>
              <a:gs pos="23000">
                <a:schemeClr val="accent1">
                  <a:lumMod val="60000"/>
                  <a:lumOff val="40000"/>
                </a:schemeClr>
              </a:gs>
              <a:gs pos="100000">
                <a:srgbClr val="6FAC46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  <p:sp>
        <p:nvSpPr>
          <p:cNvPr id="155" name="圓角矩形 154"/>
          <p:cNvSpPr/>
          <p:nvPr/>
        </p:nvSpPr>
        <p:spPr>
          <a:xfrm>
            <a:off x="1598417" y="3482070"/>
            <a:ext cx="429267" cy="2047473"/>
          </a:xfrm>
          <a:prstGeom prst="roundRect">
            <a:avLst/>
          </a:prstGeom>
          <a:noFill/>
          <a:ln>
            <a:solidFill>
              <a:srgbClr val="57A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69" name="標題 1"/>
          <p:cNvSpPr txBox="1">
            <a:spLocks/>
          </p:cNvSpPr>
          <p:nvPr/>
        </p:nvSpPr>
        <p:spPr>
          <a:xfrm>
            <a:off x="408733" y="848172"/>
            <a:ext cx="1164616" cy="1143000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r>
              <a:rPr lang="zh-TW" altLang="en-US" sz="2300" b="1" spc="300" dirty="0" smtClean="0">
                <a:solidFill>
                  <a:srgbClr val="57A777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選擇關</a:t>
            </a:r>
            <a:r>
              <a:rPr lang="zh-TW" altLang="en-US" sz="2300" b="1" spc="300" dirty="0">
                <a:solidFill>
                  <a:srgbClr val="57A777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係</a:t>
            </a:r>
            <a:endParaRPr lang="zh-HK" altLang="en-US" sz="2300" b="1" spc="300" dirty="0">
              <a:solidFill>
                <a:srgbClr val="57A777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pic>
        <p:nvPicPr>
          <p:cNvPr id="170" name="圖片 16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5291" y="1046506"/>
            <a:ext cx="651591" cy="409871"/>
          </a:xfrm>
          <a:prstGeom prst="rect">
            <a:avLst/>
          </a:prstGeom>
        </p:spPr>
      </p:pic>
      <p:pic>
        <p:nvPicPr>
          <p:cNvPr id="172" name="圖片 17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5991" y="1925760"/>
            <a:ext cx="930268" cy="1256018"/>
          </a:xfrm>
          <a:prstGeom prst="rect">
            <a:avLst/>
          </a:prstGeom>
        </p:spPr>
      </p:pic>
      <p:pic>
        <p:nvPicPr>
          <p:cNvPr id="173" name="圖片 17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1967" y="1600873"/>
            <a:ext cx="768490" cy="1641914"/>
          </a:xfrm>
          <a:prstGeom prst="rect">
            <a:avLst/>
          </a:prstGeom>
        </p:spPr>
      </p:pic>
      <p:pic>
        <p:nvPicPr>
          <p:cNvPr id="174" name="圖片 17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9892" y="1609351"/>
            <a:ext cx="1425001" cy="1559960"/>
          </a:xfrm>
          <a:prstGeom prst="rect">
            <a:avLst/>
          </a:prstGeom>
        </p:spPr>
      </p:pic>
      <p:grpSp>
        <p:nvGrpSpPr>
          <p:cNvPr id="120" name="群組 119"/>
          <p:cNvGrpSpPr/>
          <p:nvPr/>
        </p:nvGrpSpPr>
        <p:grpSpPr>
          <a:xfrm>
            <a:off x="1989945" y="4882578"/>
            <a:ext cx="1451003" cy="1603503"/>
            <a:chOff x="6601429" y="2042950"/>
            <a:chExt cx="1451003" cy="1603503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grpSp>
          <p:nvGrpSpPr>
            <p:cNvPr id="121" name="群組 120"/>
            <p:cNvGrpSpPr/>
            <p:nvPr/>
          </p:nvGrpSpPr>
          <p:grpSpPr>
            <a:xfrm>
              <a:off x="6601429" y="2666164"/>
              <a:ext cx="1155994" cy="980289"/>
              <a:chOff x="3692541" y="5649906"/>
              <a:chExt cx="1155994" cy="980289"/>
            </a:xfrm>
          </p:grpSpPr>
          <p:grpSp>
            <p:nvGrpSpPr>
              <p:cNvPr id="123" name="群組 122"/>
              <p:cNvGrpSpPr/>
              <p:nvPr/>
            </p:nvGrpSpPr>
            <p:grpSpPr>
              <a:xfrm>
                <a:off x="3692541" y="6027239"/>
                <a:ext cx="1140327" cy="602956"/>
                <a:chOff x="3702350" y="6095654"/>
                <a:chExt cx="1140327" cy="602956"/>
              </a:xfrm>
            </p:grpSpPr>
            <p:grpSp>
              <p:nvGrpSpPr>
                <p:cNvPr id="125" name="群組 124"/>
                <p:cNvGrpSpPr/>
                <p:nvPr/>
              </p:nvGrpSpPr>
              <p:grpSpPr>
                <a:xfrm>
                  <a:off x="3702350" y="6095654"/>
                  <a:ext cx="1140327" cy="548809"/>
                  <a:chOff x="4722741" y="5850498"/>
                  <a:chExt cx="1140327" cy="548809"/>
                </a:xfrm>
                <a:gradFill flip="none" rotWithShape="1">
                  <a:gsLst>
                    <a:gs pos="98000">
                      <a:schemeClr val="accent2">
                        <a:lumMod val="77000"/>
                        <a:lumOff val="23000"/>
                      </a:schemeClr>
                    </a:gs>
                    <a:gs pos="22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</p:grpSpPr>
              <p:sp>
                <p:nvSpPr>
                  <p:cNvPr id="127" name="圓角化同側角落矩形 126"/>
                  <p:cNvSpPr/>
                  <p:nvPr/>
                </p:nvSpPr>
                <p:spPr>
                  <a:xfrm>
                    <a:off x="5599592" y="5850498"/>
                    <a:ext cx="263476" cy="525519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128" name="圓角化同側角落矩形 127"/>
                  <p:cNvSpPr/>
                  <p:nvPr/>
                </p:nvSpPr>
                <p:spPr>
                  <a:xfrm rot="16200000">
                    <a:off x="5366754" y="5902992"/>
                    <a:ext cx="263476" cy="729153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 dirty="0">
                      <a:latin typeface="Arial" panose="020B0604020202020204" pitchFamily="34" charset="0"/>
                    </a:endParaRPr>
                  </a:p>
                </p:txBody>
              </p:sp>
              <p:grpSp>
                <p:nvGrpSpPr>
                  <p:cNvPr id="129" name="群組 128"/>
                  <p:cNvGrpSpPr/>
                  <p:nvPr/>
                </p:nvGrpSpPr>
                <p:grpSpPr>
                  <a:xfrm>
                    <a:off x="4722741" y="6135826"/>
                    <a:ext cx="453551" cy="263481"/>
                    <a:chOff x="4722741" y="6135826"/>
                    <a:chExt cx="453551" cy="263481"/>
                  </a:xfrm>
                  <a:grpFill/>
                </p:grpSpPr>
                <p:sp>
                  <p:nvSpPr>
                    <p:cNvPr id="130" name="圓角化同側角落矩形 129"/>
                    <p:cNvSpPr/>
                    <p:nvPr/>
                  </p:nvSpPr>
                  <p:spPr>
                    <a:xfrm rot="16200000">
                      <a:off x="4847237" y="6011330"/>
                      <a:ext cx="74473" cy="323465"/>
                    </a:xfrm>
                    <a:prstGeom prst="round2Same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 dirty="0">
                        <a:latin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31" name="圓角化同側角落矩形 130"/>
                    <p:cNvSpPr/>
                    <p:nvPr/>
                  </p:nvSpPr>
                  <p:spPr>
                    <a:xfrm rot="5400000">
                      <a:off x="4899728" y="6122743"/>
                      <a:ext cx="263479" cy="289649"/>
                    </a:xfrm>
                    <a:prstGeom prst="round2SameRect">
                      <a:avLst>
                        <a:gd name="adj1" fmla="val 15060"/>
                        <a:gd name="adj2" fmla="val 50000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 dirty="0">
                        <a:latin typeface="Arial" panose="020B0604020202020204" pitchFamily="34" charset="0"/>
                      </a:endParaRPr>
                    </a:p>
                  </p:txBody>
                </p:sp>
              </p:grpSp>
            </p:grpSp>
            <p:sp>
              <p:nvSpPr>
                <p:cNvPr id="126" name="弧形 125"/>
                <p:cNvSpPr/>
                <p:nvPr/>
              </p:nvSpPr>
              <p:spPr>
                <a:xfrm rot="1228920">
                  <a:off x="3799777" y="6326836"/>
                  <a:ext cx="367657" cy="371774"/>
                </a:xfrm>
                <a:prstGeom prst="arc">
                  <a:avLst>
                    <a:gd name="adj1" fmla="val 19175391"/>
                    <a:gd name="adj2" fmla="val 0"/>
                  </a:avLst>
                </a:prstGeom>
                <a:ln w="25400" cap="rnd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124" name="圓角化同側角落矩形 123"/>
              <p:cNvSpPr/>
              <p:nvPr/>
            </p:nvSpPr>
            <p:spPr>
              <a:xfrm>
                <a:off x="4490467" y="5649906"/>
                <a:ext cx="358068" cy="53062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adFill>
                <a:gsLst>
                  <a:gs pos="100000">
                    <a:schemeClr val="bg1">
                      <a:lumMod val="75000"/>
                    </a:schemeClr>
                  </a:gs>
                  <a:gs pos="0">
                    <a:schemeClr val="bg1">
                      <a:lumMod val="95000"/>
                    </a:schemeClr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dirty="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22" name="圓角矩形 121"/>
            <p:cNvSpPr/>
            <p:nvPr/>
          </p:nvSpPr>
          <p:spPr>
            <a:xfrm>
              <a:off x="7743421" y="2042950"/>
              <a:ext cx="309011" cy="29575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32" name="圓角化同側角落矩形 131"/>
          <p:cNvSpPr/>
          <p:nvPr/>
        </p:nvSpPr>
        <p:spPr>
          <a:xfrm>
            <a:off x="2555753" y="5382089"/>
            <a:ext cx="1078323" cy="1489098"/>
          </a:xfrm>
          <a:prstGeom prst="round2SameRect">
            <a:avLst>
              <a:gd name="adj1" fmla="val 46596"/>
              <a:gd name="adj2" fmla="val 0"/>
            </a:avLst>
          </a:prstGeom>
          <a:gradFill flip="none" rotWithShape="1">
            <a:gsLst>
              <a:gs pos="98000">
                <a:schemeClr val="bg1">
                  <a:lumMod val="85000"/>
                </a:schemeClr>
              </a:gs>
              <a:gs pos="22000">
                <a:schemeClr val="bg1">
                  <a:lumMod val="95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3" name="圓角矩形 132"/>
          <p:cNvSpPr/>
          <p:nvPr/>
        </p:nvSpPr>
        <p:spPr>
          <a:xfrm>
            <a:off x="2814271" y="5030356"/>
            <a:ext cx="308921" cy="537616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4" name="圓角矩形 133"/>
          <p:cNvSpPr/>
          <p:nvPr/>
        </p:nvSpPr>
        <p:spPr>
          <a:xfrm>
            <a:off x="2652757" y="4610094"/>
            <a:ext cx="493891" cy="72500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5" name="手繪多邊形 134"/>
          <p:cNvSpPr/>
          <p:nvPr/>
        </p:nvSpPr>
        <p:spPr>
          <a:xfrm>
            <a:off x="2619692" y="4421047"/>
            <a:ext cx="770573" cy="493847"/>
          </a:xfrm>
          <a:custGeom>
            <a:avLst/>
            <a:gdLst>
              <a:gd name="connsiteX0" fmla="*/ 362608 w 1302285"/>
              <a:gd name="connsiteY0" fmla="*/ 0 h 819733"/>
              <a:gd name="connsiteX1" fmla="*/ 1302285 w 1302285"/>
              <a:gd name="connsiteY1" fmla="*/ 0 h 819733"/>
              <a:gd name="connsiteX2" fmla="*/ 1302285 w 1302285"/>
              <a:gd name="connsiteY2" fmla="*/ 362607 h 819733"/>
              <a:gd name="connsiteX3" fmla="*/ 939678 w 1302285"/>
              <a:gd name="connsiteY3" fmla="*/ 725214 h 819733"/>
              <a:gd name="connsiteX4" fmla="*/ 869749 w 1302285"/>
              <a:gd name="connsiteY4" fmla="*/ 725214 h 819733"/>
              <a:gd name="connsiteX5" fmla="*/ 870074 w 1302285"/>
              <a:gd name="connsiteY5" fmla="*/ 726827 h 819733"/>
              <a:gd name="connsiteX6" fmla="*/ 781765 w 1302285"/>
              <a:gd name="connsiteY6" fmla="*/ 815136 h 819733"/>
              <a:gd name="connsiteX7" fmla="*/ 693456 w 1302285"/>
              <a:gd name="connsiteY7" fmla="*/ 726827 h 819733"/>
              <a:gd name="connsiteX8" fmla="*/ 693782 w 1302285"/>
              <a:gd name="connsiteY8" fmla="*/ 725214 h 819733"/>
              <a:gd name="connsiteX9" fmla="*/ 693130 w 1302285"/>
              <a:gd name="connsiteY9" fmla="*/ 725214 h 819733"/>
              <a:gd name="connsiteX10" fmla="*/ 693456 w 1302285"/>
              <a:gd name="connsiteY10" fmla="*/ 726827 h 819733"/>
              <a:gd name="connsiteX11" fmla="*/ 605147 w 1302285"/>
              <a:gd name="connsiteY11" fmla="*/ 815136 h 819733"/>
              <a:gd name="connsiteX12" fmla="*/ 542703 w 1302285"/>
              <a:gd name="connsiteY12" fmla="*/ 789271 h 819733"/>
              <a:gd name="connsiteX13" fmla="*/ 523827 w 1302285"/>
              <a:gd name="connsiteY13" fmla="*/ 761275 h 819733"/>
              <a:gd name="connsiteX14" fmla="*/ 522914 w 1302285"/>
              <a:gd name="connsiteY14" fmla="*/ 765798 h 819733"/>
              <a:gd name="connsiteX15" fmla="*/ 441545 w 1302285"/>
              <a:gd name="connsiteY15" fmla="*/ 819733 h 819733"/>
              <a:gd name="connsiteX16" fmla="*/ 353236 w 1302285"/>
              <a:gd name="connsiteY16" fmla="*/ 731424 h 819733"/>
              <a:gd name="connsiteX17" fmla="*/ 354489 w 1302285"/>
              <a:gd name="connsiteY17" fmla="*/ 725214 h 819733"/>
              <a:gd name="connsiteX18" fmla="*/ 352910 w 1302285"/>
              <a:gd name="connsiteY18" fmla="*/ 725214 h 819733"/>
              <a:gd name="connsiteX19" fmla="*/ 353236 w 1302285"/>
              <a:gd name="connsiteY19" fmla="*/ 726827 h 819733"/>
              <a:gd name="connsiteX20" fmla="*/ 264927 w 1302285"/>
              <a:gd name="connsiteY20" fmla="*/ 815136 h 819733"/>
              <a:gd name="connsiteX21" fmla="*/ 176618 w 1302285"/>
              <a:gd name="connsiteY21" fmla="*/ 726827 h 819733"/>
              <a:gd name="connsiteX22" fmla="*/ 176943 w 1302285"/>
              <a:gd name="connsiteY22" fmla="*/ 725214 h 819733"/>
              <a:gd name="connsiteX23" fmla="*/ 175364 w 1302285"/>
              <a:gd name="connsiteY23" fmla="*/ 725214 h 819733"/>
              <a:gd name="connsiteX24" fmla="*/ 176618 w 1302285"/>
              <a:gd name="connsiteY24" fmla="*/ 731424 h 819733"/>
              <a:gd name="connsiteX25" fmla="*/ 88309 w 1302285"/>
              <a:gd name="connsiteY25" fmla="*/ 819733 h 819733"/>
              <a:gd name="connsiteX26" fmla="*/ 0 w 1302285"/>
              <a:gd name="connsiteY26" fmla="*/ 731424 h 819733"/>
              <a:gd name="connsiteX27" fmla="*/ 1253 w 1302285"/>
              <a:gd name="connsiteY27" fmla="*/ 725214 h 819733"/>
              <a:gd name="connsiteX28" fmla="*/ 1 w 1302285"/>
              <a:gd name="connsiteY28" fmla="*/ 725214 h 819733"/>
              <a:gd name="connsiteX29" fmla="*/ 1 w 1302285"/>
              <a:gd name="connsiteY29" fmla="*/ 362607 h 819733"/>
              <a:gd name="connsiteX30" fmla="*/ 362608 w 1302285"/>
              <a:gd name="connsiteY30" fmla="*/ 0 h 819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302285" h="819733">
                <a:moveTo>
                  <a:pt x="362608" y="0"/>
                </a:moveTo>
                <a:lnTo>
                  <a:pt x="1302285" y="0"/>
                </a:lnTo>
                <a:lnTo>
                  <a:pt x="1302285" y="362607"/>
                </a:lnTo>
                <a:cubicBezTo>
                  <a:pt x="1302285" y="562869"/>
                  <a:pt x="1139940" y="725214"/>
                  <a:pt x="939678" y="725214"/>
                </a:cubicBezTo>
                <a:lnTo>
                  <a:pt x="869749" y="725214"/>
                </a:lnTo>
                <a:lnTo>
                  <a:pt x="870074" y="726827"/>
                </a:lnTo>
                <a:cubicBezTo>
                  <a:pt x="870074" y="775599"/>
                  <a:pt x="830537" y="815136"/>
                  <a:pt x="781765" y="815136"/>
                </a:cubicBezTo>
                <a:cubicBezTo>
                  <a:pt x="732993" y="815136"/>
                  <a:pt x="693456" y="775599"/>
                  <a:pt x="693456" y="726827"/>
                </a:cubicBezTo>
                <a:lnTo>
                  <a:pt x="693782" y="725214"/>
                </a:lnTo>
                <a:lnTo>
                  <a:pt x="693130" y="725214"/>
                </a:lnTo>
                <a:lnTo>
                  <a:pt x="693456" y="726827"/>
                </a:lnTo>
                <a:cubicBezTo>
                  <a:pt x="693456" y="775599"/>
                  <a:pt x="653919" y="815136"/>
                  <a:pt x="605147" y="815136"/>
                </a:cubicBezTo>
                <a:cubicBezTo>
                  <a:pt x="580761" y="815136"/>
                  <a:pt x="558684" y="805252"/>
                  <a:pt x="542703" y="789271"/>
                </a:cubicBezTo>
                <a:lnTo>
                  <a:pt x="523827" y="761275"/>
                </a:lnTo>
                <a:lnTo>
                  <a:pt x="522914" y="765798"/>
                </a:lnTo>
                <a:cubicBezTo>
                  <a:pt x="509508" y="797494"/>
                  <a:pt x="478124" y="819733"/>
                  <a:pt x="441545" y="819733"/>
                </a:cubicBezTo>
                <a:cubicBezTo>
                  <a:pt x="392773" y="819733"/>
                  <a:pt x="353236" y="780196"/>
                  <a:pt x="353236" y="731424"/>
                </a:cubicBezTo>
                <a:lnTo>
                  <a:pt x="354489" y="725214"/>
                </a:lnTo>
                <a:lnTo>
                  <a:pt x="352910" y="725214"/>
                </a:lnTo>
                <a:lnTo>
                  <a:pt x="353236" y="726827"/>
                </a:lnTo>
                <a:cubicBezTo>
                  <a:pt x="353236" y="775599"/>
                  <a:pt x="313699" y="815136"/>
                  <a:pt x="264927" y="815136"/>
                </a:cubicBezTo>
                <a:cubicBezTo>
                  <a:pt x="216155" y="815136"/>
                  <a:pt x="176618" y="775599"/>
                  <a:pt x="176618" y="726827"/>
                </a:cubicBezTo>
                <a:lnTo>
                  <a:pt x="176943" y="725214"/>
                </a:lnTo>
                <a:lnTo>
                  <a:pt x="175364" y="725214"/>
                </a:lnTo>
                <a:lnTo>
                  <a:pt x="176618" y="731424"/>
                </a:lnTo>
                <a:cubicBezTo>
                  <a:pt x="176618" y="780196"/>
                  <a:pt x="137081" y="819733"/>
                  <a:pt x="88309" y="819733"/>
                </a:cubicBezTo>
                <a:cubicBezTo>
                  <a:pt x="39537" y="819733"/>
                  <a:pt x="0" y="780196"/>
                  <a:pt x="0" y="731424"/>
                </a:cubicBezTo>
                <a:lnTo>
                  <a:pt x="1253" y="725214"/>
                </a:lnTo>
                <a:lnTo>
                  <a:pt x="1" y="725214"/>
                </a:lnTo>
                <a:lnTo>
                  <a:pt x="1" y="362607"/>
                </a:lnTo>
                <a:cubicBezTo>
                  <a:pt x="1" y="162345"/>
                  <a:pt x="162346" y="0"/>
                  <a:pt x="362608" y="0"/>
                </a:cubicBez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6" name="弧形 135"/>
          <p:cNvSpPr/>
          <p:nvPr/>
        </p:nvSpPr>
        <p:spPr>
          <a:xfrm rot="13638684">
            <a:off x="2786322" y="5032154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7" name="橢圓 136"/>
          <p:cNvSpPr/>
          <p:nvPr/>
        </p:nvSpPr>
        <p:spPr>
          <a:xfrm>
            <a:off x="2685288" y="4989396"/>
            <a:ext cx="72064" cy="7206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8" name="橢圓 137"/>
          <p:cNvSpPr/>
          <p:nvPr/>
        </p:nvSpPr>
        <p:spPr>
          <a:xfrm>
            <a:off x="2923748" y="4994760"/>
            <a:ext cx="72064" cy="7206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9" name="弧形 138"/>
          <p:cNvSpPr/>
          <p:nvPr/>
        </p:nvSpPr>
        <p:spPr>
          <a:xfrm rot="11272823">
            <a:off x="2842442" y="5090441"/>
            <a:ext cx="154322" cy="143576"/>
          </a:xfrm>
          <a:prstGeom prst="arc">
            <a:avLst>
              <a:gd name="adj1" fmla="val 11019272"/>
              <a:gd name="adj2" fmla="val 17573026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0" name="弧形 139"/>
          <p:cNvSpPr/>
          <p:nvPr/>
        </p:nvSpPr>
        <p:spPr>
          <a:xfrm rot="18133355">
            <a:off x="2654208" y="4955858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1" name="弧形 140"/>
          <p:cNvSpPr/>
          <p:nvPr/>
        </p:nvSpPr>
        <p:spPr>
          <a:xfrm rot="18731171">
            <a:off x="2894823" y="4956572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2" name="手繪多邊形 141"/>
          <p:cNvSpPr/>
          <p:nvPr/>
        </p:nvSpPr>
        <p:spPr>
          <a:xfrm>
            <a:off x="3134650" y="4921606"/>
            <a:ext cx="70529" cy="125358"/>
          </a:xfrm>
          <a:custGeom>
            <a:avLst/>
            <a:gdLst>
              <a:gd name="connsiteX0" fmla="*/ 11838 w 106362"/>
              <a:gd name="connsiteY0" fmla="*/ 0 h 189048"/>
              <a:gd name="connsiteX1" fmla="*/ 106362 w 106362"/>
              <a:gd name="connsiteY1" fmla="*/ 94524 h 189048"/>
              <a:gd name="connsiteX2" fmla="*/ 11838 w 106362"/>
              <a:gd name="connsiteY2" fmla="*/ 189048 h 189048"/>
              <a:gd name="connsiteX3" fmla="*/ 0 w 106362"/>
              <a:gd name="connsiteY3" fmla="*/ 186658 h 189048"/>
              <a:gd name="connsiteX4" fmla="*/ 0 w 106362"/>
              <a:gd name="connsiteY4" fmla="*/ 2390 h 189048"/>
              <a:gd name="connsiteX5" fmla="*/ 11838 w 106362"/>
              <a:gd name="connsiteY5" fmla="*/ 0 h 189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6362" h="189048">
                <a:moveTo>
                  <a:pt x="11838" y="0"/>
                </a:moveTo>
                <a:cubicBezTo>
                  <a:pt x="64042" y="0"/>
                  <a:pt x="106362" y="42320"/>
                  <a:pt x="106362" y="94524"/>
                </a:cubicBezTo>
                <a:cubicBezTo>
                  <a:pt x="106362" y="146728"/>
                  <a:pt x="64042" y="189048"/>
                  <a:pt x="11838" y="189048"/>
                </a:cubicBezTo>
                <a:lnTo>
                  <a:pt x="0" y="186658"/>
                </a:lnTo>
                <a:lnTo>
                  <a:pt x="0" y="2390"/>
                </a:lnTo>
                <a:lnTo>
                  <a:pt x="11838" y="0"/>
                </a:lnTo>
                <a:close/>
              </a:path>
            </a:pathLst>
          </a:custGeom>
          <a:gradFill flip="none" rotWithShape="1"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3" name="弧形 142"/>
          <p:cNvSpPr/>
          <p:nvPr/>
        </p:nvSpPr>
        <p:spPr>
          <a:xfrm rot="1461097">
            <a:off x="3061483" y="4931756"/>
            <a:ext cx="102330" cy="95204"/>
          </a:xfrm>
          <a:prstGeom prst="arc">
            <a:avLst>
              <a:gd name="adj1" fmla="val 18650545"/>
              <a:gd name="adj2" fmla="val 0"/>
            </a:avLst>
          </a:prstGeom>
          <a:ln w="9525" cap="rnd"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4" name="弧形 143"/>
          <p:cNvSpPr/>
          <p:nvPr/>
        </p:nvSpPr>
        <p:spPr>
          <a:xfrm rot="5704529">
            <a:off x="2760739" y="5192261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grpSp>
        <p:nvGrpSpPr>
          <p:cNvPr id="145" name="群組 144"/>
          <p:cNvGrpSpPr/>
          <p:nvPr/>
        </p:nvGrpSpPr>
        <p:grpSpPr>
          <a:xfrm>
            <a:off x="3290992" y="5643479"/>
            <a:ext cx="367657" cy="1227708"/>
            <a:chOff x="5759353" y="4686728"/>
            <a:chExt cx="367657" cy="122770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46" name="圓角化同側角落矩形 145"/>
            <p:cNvSpPr/>
            <p:nvPr/>
          </p:nvSpPr>
          <p:spPr>
            <a:xfrm rot="10800000">
              <a:off x="5843650" y="5146992"/>
              <a:ext cx="263476" cy="767444"/>
            </a:xfrm>
            <a:prstGeom prst="round2SameRect">
              <a:avLst>
                <a:gd name="adj1" fmla="val 0"/>
                <a:gd name="adj2" fmla="val 50000"/>
              </a:avLst>
            </a:pr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7" name="圓角化同側角落矩形 146"/>
            <p:cNvSpPr/>
            <p:nvPr/>
          </p:nvSpPr>
          <p:spPr>
            <a:xfrm>
              <a:off x="5764147" y="4689579"/>
              <a:ext cx="358068" cy="608883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8" name="弧形 147"/>
            <p:cNvSpPr/>
            <p:nvPr/>
          </p:nvSpPr>
          <p:spPr>
            <a:xfrm rot="20811286">
              <a:off x="5759353" y="4686728"/>
              <a:ext cx="367657" cy="371774"/>
            </a:xfrm>
            <a:prstGeom prst="arc">
              <a:avLst>
                <a:gd name="adj1" fmla="val 16730560"/>
                <a:gd name="adj2" fmla="val 0"/>
              </a:avLst>
            </a:prstGeom>
            <a:ln w="25400" cap="rnd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49" name="弧形 148"/>
          <p:cNvSpPr/>
          <p:nvPr/>
        </p:nvSpPr>
        <p:spPr>
          <a:xfrm rot="15944160">
            <a:off x="2670155" y="4460923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pic>
        <p:nvPicPr>
          <p:cNvPr id="159" name="圖片 15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917" y="189015"/>
            <a:ext cx="442593" cy="1921785"/>
          </a:xfrm>
          <a:prstGeom prst="rect">
            <a:avLst/>
          </a:prstGeom>
        </p:spPr>
      </p:pic>
      <p:sp>
        <p:nvSpPr>
          <p:cNvPr id="160" name="流程圖: 程序 159">
            <a:hlinkClick r:id="rId8" action="ppaction://hlinksldjump"/>
          </p:cNvPr>
          <p:cNvSpPr/>
          <p:nvPr/>
        </p:nvSpPr>
        <p:spPr>
          <a:xfrm>
            <a:off x="1713051" y="3910792"/>
            <a:ext cx="250009" cy="1481757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1" name="流程圖: 程序 160">
            <a:hlinkClick r:id="rId9" action="ppaction://hlinksldjump"/>
          </p:cNvPr>
          <p:cNvSpPr/>
          <p:nvPr/>
        </p:nvSpPr>
        <p:spPr>
          <a:xfrm>
            <a:off x="2195355" y="3924850"/>
            <a:ext cx="250009" cy="85745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2" name="流程圖: 程序 161">
            <a:hlinkClick r:id="rId10" action="ppaction://hlinksldjump"/>
          </p:cNvPr>
          <p:cNvSpPr/>
          <p:nvPr/>
        </p:nvSpPr>
        <p:spPr>
          <a:xfrm>
            <a:off x="2669214" y="3932162"/>
            <a:ext cx="250009" cy="1140491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3" name="流程圖: 程序 162">
            <a:hlinkClick r:id="rId11" action="ppaction://hlinksldjump"/>
          </p:cNvPr>
          <p:cNvSpPr/>
          <p:nvPr/>
        </p:nvSpPr>
        <p:spPr>
          <a:xfrm>
            <a:off x="3094206" y="3935319"/>
            <a:ext cx="250009" cy="1140491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4" name="流程圖: 程序 163">
            <a:hlinkClick r:id="rId12" action="ppaction://hlinksldjump"/>
          </p:cNvPr>
          <p:cNvSpPr/>
          <p:nvPr/>
        </p:nvSpPr>
        <p:spPr>
          <a:xfrm>
            <a:off x="4257766" y="3835248"/>
            <a:ext cx="189796" cy="84767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5" name="流程圖: 程序 164">
            <a:hlinkClick r:id="rId13" action="ppaction://hlinksldjump"/>
          </p:cNvPr>
          <p:cNvSpPr/>
          <p:nvPr/>
        </p:nvSpPr>
        <p:spPr>
          <a:xfrm>
            <a:off x="4595153" y="3841132"/>
            <a:ext cx="261053" cy="83103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6" name="流程圖: 程序 165">
            <a:hlinkClick r:id="rId14" action="ppaction://hlinksldjump"/>
          </p:cNvPr>
          <p:cNvSpPr/>
          <p:nvPr/>
        </p:nvSpPr>
        <p:spPr>
          <a:xfrm>
            <a:off x="4939929" y="3846464"/>
            <a:ext cx="250009" cy="148863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7" name="流程圖: 程序 166">
            <a:hlinkClick r:id="rId15" action="ppaction://hlinksldjump"/>
          </p:cNvPr>
          <p:cNvSpPr/>
          <p:nvPr/>
        </p:nvSpPr>
        <p:spPr>
          <a:xfrm>
            <a:off x="6202528" y="3812062"/>
            <a:ext cx="250009" cy="465725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8" name="流程圖: 程序 167">
            <a:hlinkClick r:id="rId16" action="ppaction://hlinksldjump"/>
          </p:cNvPr>
          <p:cNvSpPr/>
          <p:nvPr/>
        </p:nvSpPr>
        <p:spPr>
          <a:xfrm>
            <a:off x="6516948" y="3810247"/>
            <a:ext cx="255607" cy="1719296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1" name="頁尾版面配置區 4"/>
          <p:cNvSpPr txBox="1">
            <a:spLocks/>
          </p:cNvSpPr>
          <p:nvPr/>
        </p:nvSpPr>
        <p:spPr>
          <a:xfrm>
            <a:off x="0" y="630989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©</a:t>
            </a:r>
            <a:r>
              <a:rPr lang="zh-TW" altLang="en-US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教育局言語及聽覺服務組</a:t>
            </a:r>
            <a:endParaRPr lang="en-US" b="1" spc="50" baseline="0" dirty="0">
              <a:solidFill>
                <a:schemeClr val="bg1">
                  <a:lumMod val="6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369701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25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25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2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2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800000">
                                      <p:cBhvr>
                                        <p:cTn id="110" dur="4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1.48148E-6 L -0.0125 -0.00023 " pathEditMode="relative" rAng="0" ptsTypes="AA">
                                      <p:cBhvr>
                                        <p:cTn id="112" dur="2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500" y="-2300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900"/>
                            </p:stCondLst>
                            <p:childTnLst>
                              <p:par>
                                <p:cTn id="116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 animBg="1"/>
      <p:bldP spid="107" grpId="0" animBg="1"/>
      <p:bldP spid="108" grpId="0"/>
      <p:bldP spid="109" grpId="0"/>
      <p:bldP spid="111" grpId="0"/>
      <p:bldP spid="112" grpId="0"/>
      <p:bldP spid="114" grpId="0"/>
      <p:bldP spid="116" grpId="0"/>
      <p:bldP spid="155" grpId="0" animBg="1"/>
      <p:bldP spid="169" grpId="0"/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9" grpId="0" animBg="1"/>
      <p:bldP spid="160" grpId="0"/>
      <p:bldP spid="161" grpId="0"/>
      <p:bldP spid="162" grpId="0"/>
      <p:bldP spid="163" grpId="0"/>
      <p:bldP spid="164" grpId="0"/>
      <p:bldP spid="165" grpId="0"/>
      <p:bldP spid="166" grpId="0"/>
      <p:bldP spid="167" grpId="0"/>
      <p:bldP spid="168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群組 4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6" name="圓角化單一角落矩形 5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 dirty="0">
                <a:latin typeface="Arial" panose="020B0604020202020204" pitchFamily="34" charset="0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6FAC46"/>
                </a:gs>
                <a:gs pos="22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 dirty="0">
                <a:latin typeface="Arial" panose="020B0604020202020204" pitchFamily="34" charset="0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結</a:t>
              </a:r>
              <a:r>
                <a:rPr kumimoji="1" lang="zh-TW" altLang="en-US" b="1" spc="300" dirty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構</a:t>
              </a:r>
            </a:p>
          </p:txBody>
        </p:sp>
        <p:sp>
          <p:nvSpPr>
            <p:cNvPr id="9" name="矩形 8"/>
            <p:cNvSpPr/>
            <p:nvPr/>
          </p:nvSpPr>
          <p:spPr>
            <a:xfrm>
              <a:off x="80003" y="1008322"/>
              <a:ext cx="480131" cy="3212680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構思及組織複句</a:t>
              </a:r>
              <a:endParaRPr lang="zh-HK" altLang="en-US" sz="1600" b="1" spc="300" dirty="0">
                <a:solidFill>
                  <a:srgbClr val="6FAC46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10" name="直線接點 9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6FAC4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投影片編號版面配置區 3">
            <a:extLst>
              <a:ext uri="{FF2B5EF4-FFF2-40B4-BE49-F238E27FC236}">
                <a16:creationId xmlns:a16="http://schemas.microsoft.com/office/drawing/2014/main" id="{D00556E1-A881-4CA6-896E-959A2F6113C4}"/>
              </a:ext>
            </a:extLst>
          </p:cNvPr>
          <p:cNvSpPr txBox="1">
            <a:spLocks/>
          </p:cNvSpPr>
          <p:nvPr/>
        </p:nvSpPr>
        <p:spPr>
          <a:xfrm>
            <a:off x="8138808" y="5682484"/>
            <a:ext cx="609600" cy="5207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>
              <a:defRPr/>
            </a:pPr>
            <a:fld id="{615DD1C8-0560-4461-B8B6-A1AFA9F5C4F2}" type="slidenum">
              <a:rPr lang="zh-HK" altLang="en-US" sz="1400" b="1" smtClean="0">
                <a:solidFill>
                  <a:srgbClr val="FFFFFF"/>
                </a:solidFill>
                <a:latin typeface="Corbel" panose="020B0503020204020204" pitchFamily="34" charset="0"/>
                <a:ea typeface="微軟正黑體"/>
              </a:rPr>
              <a:pPr algn="ctr" defTabSz="914400">
                <a:defRPr/>
              </a:pPr>
              <a:t>70</a:t>
            </a:fld>
            <a:endParaRPr lang="zh-HK" altLang="en-US" sz="1400" b="1" dirty="0">
              <a:solidFill>
                <a:srgbClr val="FFFFFF"/>
              </a:solidFill>
              <a:latin typeface="Corbel" panose="020B0503020204020204" pitchFamily="34" charset="0"/>
              <a:ea typeface="微軟正黑體"/>
            </a:endParaRPr>
          </a:p>
        </p:txBody>
      </p:sp>
      <p:sp>
        <p:nvSpPr>
          <p:cNvPr id="28" name="淚滴形 27"/>
          <p:cNvSpPr/>
          <p:nvPr/>
        </p:nvSpPr>
        <p:spPr>
          <a:xfrm rot="18900000">
            <a:off x="6564108" y="3447234"/>
            <a:ext cx="1214617" cy="1214617"/>
          </a:xfrm>
          <a:prstGeom prst="teardrop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9" name="淚滴形 28"/>
          <p:cNvSpPr/>
          <p:nvPr/>
        </p:nvSpPr>
        <p:spPr>
          <a:xfrm rot="18900000">
            <a:off x="4139641" y="3377051"/>
            <a:ext cx="1214617" cy="1214617"/>
          </a:xfrm>
          <a:prstGeom prst="teardrop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0" name="淚滴形 29"/>
          <p:cNvSpPr/>
          <p:nvPr/>
        </p:nvSpPr>
        <p:spPr>
          <a:xfrm rot="8100000">
            <a:off x="5312685" y="2179314"/>
            <a:ext cx="1214617" cy="1214617"/>
          </a:xfrm>
          <a:prstGeom prst="teardrop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1" name="淚滴形 30"/>
          <p:cNvSpPr/>
          <p:nvPr/>
        </p:nvSpPr>
        <p:spPr>
          <a:xfrm rot="8100000">
            <a:off x="2908978" y="2176843"/>
            <a:ext cx="1214617" cy="1214617"/>
          </a:xfrm>
          <a:prstGeom prst="teardrop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2" name="淚滴形 31"/>
          <p:cNvSpPr/>
          <p:nvPr/>
        </p:nvSpPr>
        <p:spPr>
          <a:xfrm rot="18900000">
            <a:off x="1713722" y="3447235"/>
            <a:ext cx="1214617" cy="1214617"/>
          </a:xfrm>
          <a:prstGeom prst="teardrop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3" name="弧形 32"/>
          <p:cNvSpPr/>
          <p:nvPr/>
        </p:nvSpPr>
        <p:spPr>
          <a:xfrm rot="8100000">
            <a:off x="6258264" y="1919781"/>
            <a:ext cx="1698886" cy="1698886"/>
          </a:xfrm>
          <a:prstGeom prst="arc">
            <a:avLst/>
          </a:prstGeom>
          <a:ln w="107950" cap="rnd">
            <a:solidFill>
              <a:schemeClr val="accent6">
                <a:lumMod val="40000"/>
                <a:lumOff val="6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4" name="弧形 33"/>
          <p:cNvSpPr/>
          <p:nvPr/>
        </p:nvSpPr>
        <p:spPr>
          <a:xfrm rot="8100000">
            <a:off x="3877462" y="1938265"/>
            <a:ext cx="1698886" cy="1698886"/>
          </a:xfrm>
          <a:prstGeom prst="arc">
            <a:avLst/>
          </a:prstGeom>
          <a:ln w="107950" cap="rnd">
            <a:solidFill>
              <a:schemeClr val="accent6">
                <a:lumMod val="40000"/>
                <a:lumOff val="6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5" name="弧形 34"/>
          <p:cNvSpPr/>
          <p:nvPr/>
        </p:nvSpPr>
        <p:spPr>
          <a:xfrm rot="19005663">
            <a:off x="5078756" y="3139559"/>
            <a:ext cx="1698886" cy="1698886"/>
          </a:xfrm>
          <a:prstGeom prst="arc">
            <a:avLst>
              <a:gd name="adj1" fmla="val 16144233"/>
              <a:gd name="adj2" fmla="val 21404535"/>
            </a:avLst>
          </a:prstGeom>
          <a:ln w="107950" cap="rnd">
            <a:solidFill>
              <a:srgbClr val="6FAC47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6" name="弧形 35"/>
          <p:cNvSpPr/>
          <p:nvPr/>
        </p:nvSpPr>
        <p:spPr>
          <a:xfrm rot="8100000">
            <a:off x="1449035" y="1912120"/>
            <a:ext cx="1698886" cy="1698886"/>
          </a:xfrm>
          <a:prstGeom prst="arc">
            <a:avLst/>
          </a:prstGeom>
          <a:ln w="107950" cap="rnd">
            <a:solidFill>
              <a:schemeClr val="accent6">
                <a:lumMod val="40000"/>
                <a:lumOff val="6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7" name="弧形 36"/>
          <p:cNvSpPr/>
          <p:nvPr/>
        </p:nvSpPr>
        <p:spPr>
          <a:xfrm rot="19005663">
            <a:off x="2650329" y="3113414"/>
            <a:ext cx="1698886" cy="1698886"/>
          </a:xfrm>
          <a:prstGeom prst="arc">
            <a:avLst>
              <a:gd name="adj1" fmla="val 16200000"/>
              <a:gd name="adj2" fmla="val 21580285"/>
            </a:avLst>
          </a:prstGeom>
          <a:ln w="107950" cap="rnd">
            <a:solidFill>
              <a:srgbClr val="6FAC47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cxnSp>
        <p:nvCxnSpPr>
          <p:cNvPr id="38" name="直線單箭頭接點 37"/>
          <p:cNvCxnSpPr/>
          <p:nvPr/>
        </p:nvCxnSpPr>
        <p:spPr>
          <a:xfrm>
            <a:off x="1253803" y="2926455"/>
            <a:ext cx="298154" cy="298154"/>
          </a:xfrm>
          <a:prstGeom prst="straightConnector1">
            <a:avLst/>
          </a:prstGeom>
          <a:ln w="28575" cap="rnd">
            <a:solidFill>
              <a:srgbClr val="97C777"/>
            </a:solidFill>
            <a:round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線單箭頭接點 38"/>
          <p:cNvCxnSpPr/>
          <p:nvPr/>
        </p:nvCxnSpPr>
        <p:spPr>
          <a:xfrm flipV="1">
            <a:off x="7827810" y="2884126"/>
            <a:ext cx="254517" cy="340955"/>
          </a:xfrm>
          <a:prstGeom prst="straightConnector1">
            <a:avLst/>
          </a:prstGeom>
          <a:ln w="28575" cap="rnd">
            <a:solidFill>
              <a:srgbClr val="97C777"/>
            </a:solidFill>
            <a:round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矩形 39"/>
          <p:cNvSpPr/>
          <p:nvPr/>
        </p:nvSpPr>
        <p:spPr>
          <a:xfrm>
            <a:off x="2558419" y="1296986"/>
            <a:ext cx="1338828" cy="646331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defTabSz="914400">
              <a:lnSpc>
                <a:spcPct val="120000"/>
              </a:lnSpc>
              <a:defRPr/>
            </a:pPr>
            <a:r>
              <a:rPr lang="zh-TW" altLang="en-US" sz="1500" b="1" spc="300" dirty="0">
                <a:solidFill>
                  <a:srgbClr val="0070C0"/>
                </a:solidFill>
                <a:latin typeface="Corbel"/>
                <a:ea typeface="微軟正黑體"/>
              </a:rPr>
              <a:t>找出</a:t>
            </a:r>
            <a:r>
              <a:rPr lang="zh-TW" altLang="en-US" sz="1500" b="1" spc="300" dirty="0" smtClean="0">
                <a:solidFill>
                  <a:srgbClr val="0070C0"/>
                </a:solidFill>
                <a:latin typeface="Corbel"/>
                <a:ea typeface="微軟正黑體"/>
              </a:rPr>
              <a:t>事情</a:t>
            </a:r>
            <a:endParaRPr lang="en-US" altLang="zh-TW" sz="1500" b="1" spc="300" dirty="0" smtClean="0">
              <a:solidFill>
                <a:srgbClr val="0070C0"/>
              </a:solidFill>
              <a:latin typeface="Corbel"/>
              <a:ea typeface="微軟正黑體"/>
            </a:endParaRPr>
          </a:p>
          <a:p>
            <a:pPr defTabSz="914400">
              <a:lnSpc>
                <a:spcPct val="120000"/>
              </a:lnSpc>
              <a:defRPr/>
            </a:pPr>
            <a:r>
              <a:rPr lang="zh-TW" altLang="en-US" sz="1500" b="1" spc="300" dirty="0" smtClean="0">
                <a:solidFill>
                  <a:srgbClr val="0070C0"/>
                </a:solidFill>
                <a:latin typeface="Corbel"/>
                <a:ea typeface="微軟正黑體"/>
              </a:rPr>
              <a:t>之間的</a:t>
            </a:r>
            <a:r>
              <a:rPr lang="zh-TW" altLang="en-US" sz="1500" b="1" spc="300" dirty="0">
                <a:solidFill>
                  <a:srgbClr val="0070C0"/>
                </a:solidFill>
                <a:latin typeface="Corbel"/>
                <a:ea typeface="微軟正黑體"/>
              </a:rPr>
              <a:t>關係</a:t>
            </a:r>
            <a:endParaRPr lang="en-US" altLang="zh-TW" sz="1500" b="1" spc="300" dirty="0">
              <a:solidFill>
                <a:srgbClr val="0070C0"/>
              </a:solidFill>
              <a:latin typeface="Corbel"/>
              <a:ea typeface="微軟正黑體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4639268" y="5051144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lnSpc>
                <a:spcPct val="120000"/>
              </a:lnSpc>
              <a:defRPr/>
            </a:pPr>
            <a:r>
              <a:rPr lang="zh-TW" altLang="en-US" sz="1500" b="1" spc="300" dirty="0">
                <a:solidFill>
                  <a:srgbClr val="0070C0"/>
                </a:solidFill>
                <a:latin typeface="Corbel"/>
                <a:ea typeface="微軟正黑體"/>
              </a:rPr>
              <a:t>選用</a:t>
            </a:r>
            <a:r>
              <a:rPr lang="zh-TW" altLang="en-US" sz="1500" b="1" spc="300" dirty="0" smtClean="0">
                <a:solidFill>
                  <a:srgbClr val="0070C0"/>
                </a:solidFill>
                <a:latin typeface="Corbel"/>
                <a:ea typeface="微軟正黑體"/>
              </a:rPr>
              <a:t>合適</a:t>
            </a:r>
            <a:endParaRPr lang="en-US" altLang="zh-TW" sz="1500" b="1" spc="300" dirty="0" smtClean="0">
              <a:solidFill>
                <a:srgbClr val="0070C0"/>
              </a:solidFill>
              <a:latin typeface="Corbel"/>
              <a:ea typeface="微軟正黑體"/>
            </a:endParaRPr>
          </a:p>
          <a:p>
            <a:pPr defTabSz="914400">
              <a:lnSpc>
                <a:spcPct val="120000"/>
              </a:lnSpc>
              <a:defRPr/>
            </a:pPr>
            <a:r>
              <a:rPr lang="zh-TW" altLang="en-US" sz="1500" b="1" spc="300" dirty="0" smtClean="0">
                <a:solidFill>
                  <a:srgbClr val="0070C0"/>
                </a:solidFill>
                <a:latin typeface="Corbel"/>
                <a:ea typeface="微軟正黑體"/>
              </a:rPr>
              <a:t>的關聯</a:t>
            </a:r>
            <a:r>
              <a:rPr lang="zh-TW" altLang="en-US" sz="1500" b="1" spc="300" dirty="0">
                <a:solidFill>
                  <a:srgbClr val="0070C0"/>
                </a:solidFill>
                <a:latin typeface="Corbel"/>
                <a:ea typeface="微軟正黑體"/>
              </a:rPr>
              <a:t>詞</a:t>
            </a:r>
            <a:endParaRPr lang="en-US" altLang="zh-HK" sz="1500" b="1" spc="300" dirty="0">
              <a:solidFill>
                <a:srgbClr val="0070C0"/>
              </a:solidFill>
              <a:latin typeface="Corbel"/>
              <a:ea typeface="微軟正黑體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125615" y="1170715"/>
            <a:ext cx="1800493" cy="646331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lvl="0" defTabSz="914400">
              <a:lnSpc>
                <a:spcPct val="120000"/>
              </a:lnSpc>
              <a:defRPr/>
            </a:pPr>
            <a:r>
              <a:rPr lang="zh-HK" altLang="en-US" sz="1500" b="1" spc="300" dirty="0">
                <a:solidFill>
                  <a:srgbClr val="0070C0"/>
                </a:solidFill>
                <a:latin typeface="Corbel"/>
                <a:ea typeface="微軟正黑體"/>
              </a:rPr>
              <a:t>把句子及關聯</a:t>
            </a:r>
            <a:r>
              <a:rPr lang="zh-HK" altLang="en-US" sz="1500" b="1" spc="300" dirty="0" smtClean="0">
                <a:solidFill>
                  <a:srgbClr val="0070C0"/>
                </a:solidFill>
                <a:latin typeface="Corbel"/>
                <a:ea typeface="微軟正黑體"/>
              </a:rPr>
              <a:t>詞</a:t>
            </a:r>
            <a:endParaRPr lang="en-US" altLang="zh-HK" sz="1500" b="1" spc="300" dirty="0" smtClean="0">
              <a:solidFill>
                <a:srgbClr val="0070C0"/>
              </a:solidFill>
              <a:latin typeface="Corbel"/>
              <a:ea typeface="微軟正黑體"/>
            </a:endParaRPr>
          </a:p>
          <a:p>
            <a:pPr lvl="0" defTabSz="914400">
              <a:lnSpc>
                <a:spcPct val="120000"/>
              </a:lnSpc>
              <a:defRPr/>
            </a:pPr>
            <a:r>
              <a:rPr lang="zh-HK" altLang="en-US" sz="1500" b="1" spc="300" dirty="0" smtClean="0">
                <a:solidFill>
                  <a:srgbClr val="0070C0"/>
                </a:solidFill>
                <a:latin typeface="Corbel"/>
                <a:ea typeface="微軟正黑體"/>
              </a:rPr>
              <a:t>放在</a:t>
            </a:r>
            <a:r>
              <a:rPr lang="zh-HK" altLang="en-US" sz="1500" b="1" spc="300" dirty="0">
                <a:solidFill>
                  <a:srgbClr val="0070C0"/>
                </a:solidFill>
                <a:latin typeface="Corbel"/>
                <a:ea typeface="微軟正黑體"/>
              </a:rPr>
              <a:t>適當的位置</a:t>
            </a:r>
            <a:endParaRPr lang="en-US" altLang="zh-HK" sz="1500" b="1" spc="300" dirty="0">
              <a:solidFill>
                <a:srgbClr val="0070C0"/>
              </a:solidFill>
              <a:latin typeface="Corbel"/>
              <a:ea typeface="微軟正黑體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7079155" y="5145555"/>
            <a:ext cx="1107996" cy="3494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>
              <a:lnSpc>
                <a:spcPct val="120000"/>
              </a:lnSpc>
              <a:defRPr/>
            </a:pPr>
            <a:r>
              <a:rPr lang="zh-HK" altLang="en-US" sz="1500" b="1" spc="300" dirty="0">
                <a:solidFill>
                  <a:srgbClr val="0070C0"/>
                </a:solidFill>
                <a:latin typeface="Corbel"/>
                <a:ea typeface="微軟正黑體"/>
              </a:rPr>
              <a:t>調整句式</a:t>
            </a:r>
          </a:p>
        </p:txBody>
      </p:sp>
      <p:grpSp>
        <p:nvGrpSpPr>
          <p:cNvPr id="44" name="群組 43"/>
          <p:cNvGrpSpPr/>
          <p:nvPr/>
        </p:nvGrpSpPr>
        <p:grpSpPr>
          <a:xfrm>
            <a:off x="4656646" y="4399729"/>
            <a:ext cx="896517" cy="529132"/>
            <a:chOff x="4844853" y="3772476"/>
            <a:chExt cx="896517" cy="529132"/>
          </a:xfrm>
        </p:grpSpPr>
        <p:grpSp>
          <p:nvGrpSpPr>
            <p:cNvPr id="45" name="群組 44"/>
            <p:cNvGrpSpPr/>
            <p:nvPr/>
          </p:nvGrpSpPr>
          <p:grpSpPr>
            <a:xfrm rot="2790066">
              <a:off x="5028546" y="3588783"/>
              <a:ext cx="529132" cy="896517"/>
              <a:chOff x="4272098" y="1044961"/>
              <a:chExt cx="529132" cy="896517"/>
            </a:xfrm>
          </p:grpSpPr>
          <p:sp>
            <p:nvSpPr>
              <p:cNvPr id="47" name="橢圓 46"/>
              <p:cNvSpPr/>
              <p:nvPr/>
            </p:nvSpPr>
            <p:spPr>
              <a:xfrm>
                <a:off x="4272098" y="1044961"/>
                <a:ext cx="529132" cy="529132"/>
              </a:xfrm>
              <a:prstGeom prst="ellipse">
                <a:avLst/>
              </a:prstGeom>
              <a:solidFill>
                <a:schemeClr val="bg1"/>
              </a:solidFill>
              <a:ln w="25400" cap="rnd">
                <a:solidFill>
                  <a:schemeClr val="accent5">
                    <a:lumMod val="60000"/>
                    <a:lumOff val="4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  <p:sp>
            <p:nvSpPr>
              <p:cNvPr id="48" name="橢圓 47"/>
              <p:cNvSpPr/>
              <p:nvPr/>
            </p:nvSpPr>
            <p:spPr>
              <a:xfrm>
                <a:off x="4329509" y="1102372"/>
                <a:ext cx="414310" cy="414310"/>
              </a:xfrm>
              <a:prstGeom prst="ellipse">
                <a:avLst/>
              </a:prstGeom>
              <a:solidFill>
                <a:schemeClr val="bg1"/>
              </a:solidFill>
              <a:ln w="25400" cap="rnd">
                <a:solidFill>
                  <a:schemeClr val="accent5">
                    <a:lumMod val="60000"/>
                    <a:lumOff val="4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  <p:sp>
            <p:nvSpPr>
              <p:cNvPr id="49" name="圓角矩形 48"/>
              <p:cNvSpPr/>
              <p:nvPr/>
            </p:nvSpPr>
            <p:spPr>
              <a:xfrm>
                <a:off x="4445549" y="1550949"/>
                <a:ext cx="182231" cy="72553"/>
              </a:xfrm>
              <a:prstGeom prst="round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solidFill>
                  <a:schemeClr val="accent5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50" name="圓角矩形 49"/>
              <p:cNvSpPr/>
              <p:nvPr/>
            </p:nvSpPr>
            <p:spPr>
              <a:xfrm>
                <a:off x="4478266" y="1573255"/>
                <a:ext cx="116797" cy="368223"/>
              </a:xfrm>
              <a:prstGeom prst="roundRect">
                <a:avLst>
                  <a:gd name="adj" fmla="val 47587"/>
                </a:avLst>
              </a:prstGeom>
              <a:solidFill>
                <a:schemeClr val="bg1"/>
              </a:solidFill>
              <a:ln w="25400" cap="rnd">
                <a:solidFill>
                  <a:schemeClr val="accent5">
                    <a:lumMod val="60000"/>
                    <a:lumOff val="4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</p:grpSp>
        <p:sp>
          <p:nvSpPr>
            <p:cNvPr id="46" name="等腰三角形 45"/>
            <p:cNvSpPr/>
            <p:nvPr/>
          </p:nvSpPr>
          <p:spPr>
            <a:xfrm>
              <a:off x="5336163" y="3818524"/>
              <a:ext cx="179387" cy="154644"/>
            </a:xfrm>
            <a:prstGeom prst="triangle">
              <a:avLst/>
            </a:prstGeom>
            <a:solidFill>
              <a:schemeClr val="accent5">
                <a:lumMod val="60000"/>
                <a:lumOff val="40000"/>
              </a:schemeClr>
            </a:solidFill>
            <a:ln w="25400" cap="rnd">
              <a:solidFill>
                <a:schemeClr val="accent5">
                  <a:lumMod val="60000"/>
                  <a:lumOff val="40000"/>
                </a:schemeClr>
              </a:solidFill>
              <a:rou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/>
            </a:p>
          </p:txBody>
        </p:sp>
      </p:grpSp>
      <p:grpSp>
        <p:nvGrpSpPr>
          <p:cNvPr id="51" name="群組 50"/>
          <p:cNvGrpSpPr/>
          <p:nvPr/>
        </p:nvGrpSpPr>
        <p:grpSpPr>
          <a:xfrm>
            <a:off x="7224822" y="4242491"/>
            <a:ext cx="595737" cy="861038"/>
            <a:chOff x="6880631" y="1682744"/>
            <a:chExt cx="595737" cy="861038"/>
          </a:xfrm>
        </p:grpSpPr>
        <p:sp>
          <p:nvSpPr>
            <p:cNvPr id="52" name="圓角矩形 51"/>
            <p:cNvSpPr/>
            <p:nvPr/>
          </p:nvSpPr>
          <p:spPr>
            <a:xfrm>
              <a:off x="7189371" y="1682744"/>
              <a:ext cx="286997" cy="451615"/>
            </a:xfrm>
            <a:prstGeom prst="roundRect">
              <a:avLst/>
            </a:prstGeom>
            <a:solidFill>
              <a:schemeClr val="bg1"/>
            </a:solidFill>
            <a:ln w="25400" cap="rnd">
              <a:solidFill>
                <a:schemeClr val="accent5">
                  <a:lumMod val="60000"/>
                  <a:lumOff val="40000"/>
                </a:schemeClr>
              </a:solidFill>
              <a:rou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/>
            </a:p>
          </p:txBody>
        </p:sp>
        <p:grpSp>
          <p:nvGrpSpPr>
            <p:cNvPr id="53" name="群組 52"/>
            <p:cNvGrpSpPr/>
            <p:nvPr/>
          </p:nvGrpSpPr>
          <p:grpSpPr>
            <a:xfrm rot="11829418">
              <a:off x="6880631" y="1944640"/>
              <a:ext cx="353798" cy="599142"/>
              <a:chOff x="7645576" y="3583013"/>
              <a:chExt cx="353798" cy="599142"/>
            </a:xfrm>
          </p:grpSpPr>
          <p:sp>
            <p:nvSpPr>
              <p:cNvPr id="55" name="等腰三角形 54"/>
              <p:cNvSpPr/>
              <p:nvPr/>
            </p:nvSpPr>
            <p:spPr>
              <a:xfrm rot="12237736">
                <a:off x="7645576" y="4038133"/>
                <a:ext cx="141767" cy="144022"/>
              </a:xfrm>
              <a:prstGeom prst="triangle">
                <a:avLst/>
              </a:prstGeom>
              <a:solidFill>
                <a:schemeClr val="bg1"/>
              </a:solidFill>
              <a:ln w="25400" cap="rnd">
                <a:solidFill>
                  <a:schemeClr val="accent5">
                    <a:lumMod val="60000"/>
                    <a:lumOff val="4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  <p:grpSp>
            <p:nvGrpSpPr>
              <p:cNvPr id="56" name="群組 55"/>
              <p:cNvGrpSpPr/>
              <p:nvPr/>
            </p:nvGrpSpPr>
            <p:grpSpPr>
              <a:xfrm>
                <a:off x="7738512" y="3583013"/>
                <a:ext cx="260862" cy="527372"/>
                <a:chOff x="7738512" y="3583013"/>
                <a:chExt cx="260862" cy="527372"/>
              </a:xfrm>
            </p:grpSpPr>
            <p:sp>
              <p:nvSpPr>
                <p:cNvPr id="57" name="圓角矩形 56"/>
                <p:cNvSpPr/>
                <p:nvPr/>
              </p:nvSpPr>
              <p:spPr>
                <a:xfrm rot="1437736">
                  <a:off x="7764868" y="3583013"/>
                  <a:ext cx="150708" cy="497325"/>
                </a:xfrm>
                <a:prstGeom prst="roundRect">
                  <a:avLst>
                    <a:gd name="adj" fmla="val 46479"/>
                  </a:avLst>
                </a:prstGeom>
                <a:solidFill>
                  <a:schemeClr val="accent5">
                    <a:lumMod val="60000"/>
                    <a:lumOff val="40000"/>
                  </a:schemeClr>
                </a:solidFill>
                <a:ln w="25400" cap="rnd">
                  <a:solidFill>
                    <a:schemeClr val="accent5">
                      <a:lumMod val="60000"/>
                      <a:lumOff val="40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HK" altLang="en-US"/>
                </a:p>
              </p:txBody>
            </p:sp>
            <p:sp>
              <p:nvSpPr>
                <p:cNvPr id="58" name="手繪多邊形 57"/>
                <p:cNvSpPr/>
                <p:nvPr/>
              </p:nvSpPr>
              <p:spPr>
                <a:xfrm rot="1437736">
                  <a:off x="7851776" y="3601129"/>
                  <a:ext cx="147598" cy="77007"/>
                </a:xfrm>
                <a:custGeom>
                  <a:avLst/>
                  <a:gdLst>
                    <a:gd name="connsiteX0" fmla="*/ 70135 w 147598"/>
                    <a:gd name="connsiteY0" fmla="*/ 0 h 61738"/>
                    <a:gd name="connsiteX1" fmla="*/ 77463 w 147598"/>
                    <a:gd name="connsiteY1" fmla="*/ 0 h 61738"/>
                    <a:gd name="connsiteX2" fmla="*/ 144044 w 147598"/>
                    <a:gd name="connsiteY2" fmla="*/ 44132 h 61738"/>
                    <a:gd name="connsiteX3" fmla="*/ 147598 w 147598"/>
                    <a:gd name="connsiteY3" fmla="*/ 61738 h 61738"/>
                    <a:gd name="connsiteX4" fmla="*/ 0 w 147598"/>
                    <a:gd name="connsiteY4" fmla="*/ 61738 h 61738"/>
                    <a:gd name="connsiteX5" fmla="*/ 3554 w 147598"/>
                    <a:gd name="connsiteY5" fmla="*/ 44132 h 61738"/>
                    <a:gd name="connsiteX6" fmla="*/ 70135 w 147598"/>
                    <a:gd name="connsiteY6" fmla="*/ 0 h 617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7598" h="61738">
                      <a:moveTo>
                        <a:pt x="70135" y="0"/>
                      </a:moveTo>
                      <a:lnTo>
                        <a:pt x="77463" y="0"/>
                      </a:lnTo>
                      <a:cubicBezTo>
                        <a:pt x="107394" y="0"/>
                        <a:pt x="133074" y="18198"/>
                        <a:pt x="144044" y="44132"/>
                      </a:cubicBezTo>
                      <a:lnTo>
                        <a:pt x="147598" y="61738"/>
                      </a:lnTo>
                      <a:lnTo>
                        <a:pt x="0" y="61738"/>
                      </a:lnTo>
                      <a:lnTo>
                        <a:pt x="3554" y="44132"/>
                      </a:lnTo>
                      <a:cubicBezTo>
                        <a:pt x="14524" y="18198"/>
                        <a:pt x="40204" y="0"/>
                        <a:pt x="70135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25400" cap="rnd">
                  <a:solidFill>
                    <a:schemeClr val="accent5">
                      <a:lumMod val="60000"/>
                      <a:lumOff val="40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HK" altLang="en-US"/>
                </a:p>
              </p:txBody>
            </p:sp>
            <p:sp>
              <p:nvSpPr>
                <p:cNvPr id="59" name="手繪多邊形 58"/>
                <p:cNvSpPr/>
                <p:nvPr/>
              </p:nvSpPr>
              <p:spPr>
                <a:xfrm rot="1437736">
                  <a:off x="7738512" y="3669008"/>
                  <a:ext cx="151846" cy="441377"/>
                </a:xfrm>
                <a:custGeom>
                  <a:avLst/>
                  <a:gdLst>
                    <a:gd name="connsiteX0" fmla="*/ 2124 w 151846"/>
                    <a:gd name="connsiteY0" fmla="*/ 0 h 416983"/>
                    <a:gd name="connsiteX1" fmla="*/ 149722 w 151846"/>
                    <a:gd name="connsiteY1" fmla="*/ 0 h 416983"/>
                    <a:gd name="connsiteX2" fmla="*/ 151846 w 151846"/>
                    <a:gd name="connsiteY2" fmla="*/ 10521 h 416983"/>
                    <a:gd name="connsiteX3" fmla="*/ 151846 w 151846"/>
                    <a:gd name="connsiteY3" fmla="*/ 344724 h 416983"/>
                    <a:gd name="connsiteX4" fmla="*/ 79587 w 151846"/>
                    <a:gd name="connsiteY4" fmla="*/ 416983 h 416983"/>
                    <a:gd name="connsiteX5" fmla="*/ 72259 w 151846"/>
                    <a:gd name="connsiteY5" fmla="*/ 416983 h 416983"/>
                    <a:gd name="connsiteX6" fmla="*/ 0 w 151846"/>
                    <a:gd name="connsiteY6" fmla="*/ 344724 h 416983"/>
                    <a:gd name="connsiteX7" fmla="*/ 0 w 151846"/>
                    <a:gd name="connsiteY7" fmla="*/ 10521 h 416983"/>
                    <a:gd name="connsiteX8" fmla="*/ 2124 w 151846"/>
                    <a:gd name="connsiteY8" fmla="*/ 0 h 4169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51846" h="416983">
                      <a:moveTo>
                        <a:pt x="2124" y="0"/>
                      </a:moveTo>
                      <a:lnTo>
                        <a:pt x="149722" y="0"/>
                      </a:lnTo>
                      <a:lnTo>
                        <a:pt x="151846" y="10521"/>
                      </a:lnTo>
                      <a:lnTo>
                        <a:pt x="151846" y="344724"/>
                      </a:lnTo>
                      <a:cubicBezTo>
                        <a:pt x="151846" y="384632"/>
                        <a:pt x="119495" y="416983"/>
                        <a:pt x="79587" y="416983"/>
                      </a:cubicBezTo>
                      <a:lnTo>
                        <a:pt x="72259" y="416983"/>
                      </a:lnTo>
                      <a:cubicBezTo>
                        <a:pt x="32351" y="416983"/>
                        <a:pt x="0" y="384632"/>
                        <a:pt x="0" y="344724"/>
                      </a:cubicBezTo>
                      <a:lnTo>
                        <a:pt x="0" y="10521"/>
                      </a:lnTo>
                      <a:lnTo>
                        <a:pt x="2124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25400" cap="rnd">
                  <a:solidFill>
                    <a:schemeClr val="accent5">
                      <a:lumMod val="60000"/>
                      <a:lumOff val="40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HK" altLang="en-US"/>
                </a:p>
              </p:txBody>
            </p:sp>
            <p:cxnSp>
              <p:nvCxnSpPr>
                <p:cNvPr id="60" name="直線接點 59"/>
                <p:cNvCxnSpPr/>
                <p:nvPr/>
              </p:nvCxnSpPr>
              <p:spPr>
                <a:xfrm rot="1437736">
                  <a:off x="7787454" y="3657017"/>
                  <a:ext cx="0" cy="441377"/>
                </a:xfrm>
                <a:prstGeom prst="line">
                  <a:avLst/>
                </a:prstGeom>
                <a:solidFill>
                  <a:schemeClr val="bg1"/>
                </a:solidFill>
                <a:ln w="25400" cap="rnd">
                  <a:solidFill>
                    <a:schemeClr val="accent5">
                      <a:lumMod val="60000"/>
                      <a:lumOff val="40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</p:cxnSp>
          </p:grpSp>
        </p:grpSp>
        <p:sp>
          <p:nvSpPr>
            <p:cNvPr id="54" name="橢圓 53"/>
            <p:cNvSpPr/>
            <p:nvPr/>
          </p:nvSpPr>
          <p:spPr>
            <a:xfrm rot="1437736">
              <a:off x="7287318" y="1875490"/>
              <a:ext cx="90664" cy="9066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61" name="群組 60"/>
          <p:cNvGrpSpPr/>
          <p:nvPr/>
        </p:nvGrpSpPr>
        <p:grpSpPr>
          <a:xfrm>
            <a:off x="2314931" y="4272376"/>
            <a:ext cx="811855" cy="550473"/>
            <a:chOff x="1345732" y="2984696"/>
            <a:chExt cx="811855" cy="550473"/>
          </a:xfrm>
        </p:grpSpPr>
        <p:grpSp>
          <p:nvGrpSpPr>
            <p:cNvPr id="62" name="群組 61"/>
            <p:cNvGrpSpPr/>
            <p:nvPr/>
          </p:nvGrpSpPr>
          <p:grpSpPr>
            <a:xfrm>
              <a:off x="1345732" y="3066511"/>
              <a:ext cx="811855" cy="468658"/>
              <a:chOff x="1905026" y="5240093"/>
              <a:chExt cx="811855" cy="468658"/>
            </a:xfrm>
          </p:grpSpPr>
          <p:sp>
            <p:nvSpPr>
              <p:cNvPr id="64" name="手繪多邊形 63"/>
              <p:cNvSpPr/>
              <p:nvPr/>
            </p:nvSpPr>
            <p:spPr>
              <a:xfrm>
                <a:off x="2056656" y="5240093"/>
                <a:ext cx="660225" cy="353192"/>
              </a:xfrm>
              <a:custGeom>
                <a:avLst/>
                <a:gdLst>
                  <a:gd name="connsiteX0" fmla="*/ 760518 w 1324898"/>
                  <a:gd name="connsiteY0" fmla="*/ 0 h 708764"/>
                  <a:gd name="connsiteX1" fmla="*/ 1038139 w 1324898"/>
                  <a:gd name="connsiteY1" fmla="*/ 184019 h 708764"/>
                  <a:gd name="connsiteX2" fmla="*/ 1040450 w 1324898"/>
                  <a:gd name="connsiteY2" fmla="*/ 195468 h 708764"/>
                  <a:gd name="connsiteX3" fmla="*/ 1079761 w 1324898"/>
                  <a:gd name="connsiteY3" fmla="*/ 201411 h 708764"/>
                  <a:gd name="connsiteX4" fmla="*/ 1229599 w 1324898"/>
                  <a:gd name="connsiteY4" fmla="*/ 337264 h 708764"/>
                  <a:gd name="connsiteX5" fmla="*/ 1247292 w 1324898"/>
                  <a:gd name="connsiteY5" fmla="*/ 424901 h 708764"/>
                  <a:gd name="connsiteX6" fmla="*/ 1279976 w 1324898"/>
                  <a:gd name="connsiteY6" fmla="*/ 446936 h 708764"/>
                  <a:gd name="connsiteX7" fmla="*/ 1324898 w 1324898"/>
                  <a:gd name="connsiteY7" fmla="*/ 555389 h 708764"/>
                  <a:gd name="connsiteX8" fmla="*/ 1171523 w 1324898"/>
                  <a:gd name="connsiteY8" fmla="*/ 708764 h 708764"/>
                  <a:gd name="connsiteX9" fmla="*/ 153375 w 1324898"/>
                  <a:gd name="connsiteY9" fmla="*/ 708764 h 708764"/>
                  <a:gd name="connsiteX10" fmla="*/ 0 w 1324898"/>
                  <a:gd name="connsiteY10" fmla="*/ 555389 h 708764"/>
                  <a:gd name="connsiteX11" fmla="*/ 93674 w 1324898"/>
                  <a:gd name="connsiteY11" fmla="*/ 414067 h 708764"/>
                  <a:gd name="connsiteX12" fmla="*/ 149135 w 1324898"/>
                  <a:gd name="connsiteY12" fmla="*/ 402870 h 708764"/>
                  <a:gd name="connsiteX13" fmla="*/ 162498 w 1324898"/>
                  <a:gd name="connsiteY13" fmla="*/ 336680 h 708764"/>
                  <a:gd name="connsiteX14" fmla="*/ 384125 w 1324898"/>
                  <a:gd name="connsiteY14" fmla="*/ 189776 h 708764"/>
                  <a:gd name="connsiteX15" fmla="*/ 455651 w 1324898"/>
                  <a:gd name="connsiteY15" fmla="*/ 200590 h 708764"/>
                  <a:gd name="connsiteX16" fmla="*/ 477438 w 1324898"/>
                  <a:gd name="connsiteY16" fmla="*/ 211063 h 708764"/>
                  <a:gd name="connsiteX17" fmla="*/ 482898 w 1324898"/>
                  <a:gd name="connsiteY17" fmla="*/ 184019 h 708764"/>
                  <a:gd name="connsiteX18" fmla="*/ 760518 w 1324898"/>
                  <a:gd name="connsiteY18" fmla="*/ 0 h 708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324898" h="708764">
                    <a:moveTo>
                      <a:pt x="760518" y="0"/>
                    </a:moveTo>
                    <a:cubicBezTo>
                      <a:pt x="885320" y="0"/>
                      <a:pt x="992399" y="75879"/>
                      <a:pt x="1038139" y="184019"/>
                    </a:cubicBezTo>
                    <a:lnTo>
                      <a:pt x="1040450" y="195468"/>
                    </a:lnTo>
                    <a:lnTo>
                      <a:pt x="1079761" y="201411"/>
                    </a:lnTo>
                    <a:cubicBezTo>
                      <a:pt x="1147427" y="222457"/>
                      <a:pt x="1202261" y="272629"/>
                      <a:pt x="1229599" y="337264"/>
                    </a:cubicBezTo>
                    <a:lnTo>
                      <a:pt x="1247292" y="424901"/>
                    </a:lnTo>
                    <a:lnTo>
                      <a:pt x="1279976" y="446936"/>
                    </a:lnTo>
                    <a:cubicBezTo>
                      <a:pt x="1307731" y="474692"/>
                      <a:pt x="1324898" y="513036"/>
                      <a:pt x="1324898" y="555389"/>
                    </a:cubicBezTo>
                    <a:cubicBezTo>
                      <a:pt x="1324898" y="640096"/>
                      <a:pt x="1256230" y="708764"/>
                      <a:pt x="1171523" y="708764"/>
                    </a:cubicBezTo>
                    <a:lnTo>
                      <a:pt x="153375" y="708764"/>
                    </a:lnTo>
                    <a:cubicBezTo>
                      <a:pt x="68668" y="708764"/>
                      <a:pt x="0" y="640096"/>
                      <a:pt x="0" y="555389"/>
                    </a:cubicBezTo>
                    <a:cubicBezTo>
                      <a:pt x="0" y="491859"/>
                      <a:pt x="38626" y="437350"/>
                      <a:pt x="93674" y="414067"/>
                    </a:cubicBezTo>
                    <a:lnTo>
                      <a:pt x="149135" y="402870"/>
                    </a:lnTo>
                    <a:lnTo>
                      <a:pt x="162498" y="336680"/>
                    </a:lnTo>
                    <a:cubicBezTo>
                      <a:pt x="199013" y="250351"/>
                      <a:pt x="284495" y="189776"/>
                      <a:pt x="384125" y="189776"/>
                    </a:cubicBezTo>
                    <a:cubicBezTo>
                      <a:pt x="409033" y="189776"/>
                      <a:pt x="433056" y="193562"/>
                      <a:pt x="455651" y="200590"/>
                    </a:cubicBezTo>
                    <a:lnTo>
                      <a:pt x="477438" y="211063"/>
                    </a:lnTo>
                    <a:lnTo>
                      <a:pt x="482898" y="184019"/>
                    </a:lnTo>
                    <a:cubicBezTo>
                      <a:pt x="528637" y="75879"/>
                      <a:pt x="635717" y="0"/>
                      <a:pt x="760518" y="0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 w="25400">
                <a:solidFill>
                  <a:schemeClr val="accent5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  <p:sp>
            <p:nvSpPr>
              <p:cNvPr id="65" name="橢圓 64"/>
              <p:cNvSpPr/>
              <p:nvPr/>
            </p:nvSpPr>
            <p:spPr>
              <a:xfrm>
                <a:off x="2025482" y="5544428"/>
                <a:ext cx="85071" cy="85071"/>
              </a:xfrm>
              <a:prstGeom prst="ellipse">
                <a:avLst/>
              </a:prstGeom>
              <a:solidFill>
                <a:schemeClr val="bg1"/>
              </a:solidFill>
              <a:ln w="25400">
                <a:solidFill>
                  <a:schemeClr val="accent5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  <p:sp>
            <p:nvSpPr>
              <p:cNvPr id="66" name="橢圓 65"/>
              <p:cNvSpPr/>
              <p:nvPr/>
            </p:nvSpPr>
            <p:spPr>
              <a:xfrm>
                <a:off x="1905026" y="5623680"/>
                <a:ext cx="85071" cy="85071"/>
              </a:xfrm>
              <a:prstGeom prst="ellipse">
                <a:avLst/>
              </a:prstGeom>
              <a:solidFill>
                <a:schemeClr val="bg1"/>
              </a:solidFill>
              <a:ln w="25400">
                <a:solidFill>
                  <a:schemeClr val="accent5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</p:grpSp>
        <p:sp>
          <p:nvSpPr>
            <p:cNvPr id="63" name="手繪多邊形 62"/>
            <p:cNvSpPr/>
            <p:nvPr/>
          </p:nvSpPr>
          <p:spPr>
            <a:xfrm>
              <a:off x="1414004" y="2984696"/>
              <a:ext cx="660225" cy="353192"/>
            </a:xfrm>
            <a:custGeom>
              <a:avLst/>
              <a:gdLst>
                <a:gd name="connsiteX0" fmla="*/ 760518 w 1324898"/>
                <a:gd name="connsiteY0" fmla="*/ 0 h 708764"/>
                <a:gd name="connsiteX1" fmla="*/ 1038139 w 1324898"/>
                <a:gd name="connsiteY1" fmla="*/ 184019 h 708764"/>
                <a:gd name="connsiteX2" fmla="*/ 1040450 w 1324898"/>
                <a:gd name="connsiteY2" fmla="*/ 195468 h 708764"/>
                <a:gd name="connsiteX3" fmla="*/ 1079761 w 1324898"/>
                <a:gd name="connsiteY3" fmla="*/ 201411 h 708764"/>
                <a:gd name="connsiteX4" fmla="*/ 1229599 w 1324898"/>
                <a:gd name="connsiteY4" fmla="*/ 337264 h 708764"/>
                <a:gd name="connsiteX5" fmla="*/ 1247292 w 1324898"/>
                <a:gd name="connsiteY5" fmla="*/ 424901 h 708764"/>
                <a:gd name="connsiteX6" fmla="*/ 1279976 w 1324898"/>
                <a:gd name="connsiteY6" fmla="*/ 446936 h 708764"/>
                <a:gd name="connsiteX7" fmla="*/ 1324898 w 1324898"/>
                <a:gd name="connsiteY7" fmla="*/ 555389 h 708764"/>
                <a:gd name="connsiteX8" fmla="*/ 1171523 w 1324898"/>
                <a:gd name="connsiteY8" fmla="*/ 708764 h 708764"/>
                <a:gd name="connsiteX9" fmla="*/ 153375 w 1324898"/>
                <a:gd name="connsiteY9" fmla="*/ 708764 h 708764"/>
                <a:gd name="connsiteX10" fmla="*/ 0 w 1324898"/>
                <a:gd name="connsiteY10" fmla="*/ 555389 h 708764"/>
                <a:gd name="connsiteX11" fmla="*/ 93674 w 1324898"/>
                <a:gd name="connsiteY11" fmla="*/ 414067 h 708764"/>
                <a:gd name="connsiteX12" fmla="*/ 149135 w 1324898"/>
                <a:gd name="connsiteY12" fmla="*/ 402870 h 708764"/>
                <a:gd name="connsiteX13" fmla="*/ 162498 w 1324898"/>
                <a:gd name="connsiteY13" fmla="*/ 336680 h 708764"/>
                <a:gd name="connsiteX14" fmla="*/ 384125 w 1324898"/>
                <a:gd name="connsiteY14" fmla="*/ 189776 h 708764"/>
                <a:gd name="connsiteX15" fmla="*/ 455651 w 1324898"/>
                <a:gd name="connsiteY15" fmla="*/ 200590 h 708764"/>
                <a:gd name="connsiteX16" fmla="*/ 477438 w 1324898"/>
                <a:gd name="connsiteY16" fmla="*/ 211063 h 708764"/>
                <a:gd name="connsiteX17" fmla="*/ 482898 w 1324898"/>
                <a:gd name="connsiteY17" fmla="*/ 184019 h 708764"/>
                <a:gd name="connsiteX18" fmla="*/ 760518 w 1324898"/>
                <a:gd name="connsiteY18" fmla="*/ 0 h 708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324898" h="708764">
                  <a:moveTo>
                    <a:pt x="760518" y="0"/>
                  </a:moveTo>
                  <a:cubicBezTo>
                    <a:pt x="885320" y="0"/>
                    <a:pt x="992399" y="75879"/>
                    <a:pt x="1038139" y="184019"/>
                  </a:cubicBezTo>
                  <a:lnTo>
                    <a:pt x="1040450" y="195468"/>
                  </a:lnTo>
                  <a:lnTo>
                    <a:pt x="1079761" y="201411"/>
                  </a:lnTo>
                  <a:cubicBezTo>
                    <a:pt x="1147427" y="222457"/>
                    <a:pt x="1202261" y="272629"/>
                    <a:pt x="1229599" y="337264"/>
                  </a:cubicBezTo>
                  <a:lnTo>
                    <a:pt x="1247292" y="424901"/>
                  </a:lnTo>
                  <a:lnTo>
                    <a:pt x="1279976" y="446936"/>
                  </a:lnTo>
                  <a:cubicBezTo>
                    <a:pt x="1307731" y="474692"/>
                    <a:pt x="1324898" y="513036"/>
                    <a:pt x="1324898" y="555389"/>
                  </a:cubicBezTo>
                  <a:cubicBezTo>
                    <a:pt x="1324898" y="640096"/>
                    <a:pt x="1256230" y="708764"/>
                    <a:pt x="1171523" y="708764"/>
                  </a:cubicBezTo>
                  <a:lnTo>
                    <a:pt x="153375" y="708764"/>
                  </a:lnTo>
                  <a:cubicBezTo>
                    <a:pt x="68668" y="708764"/>
                    <a:pt x="0" y="640096"/>
                    <a:pt x="0" y="555389"/>
                  </a:cubicBezTo>
                  <a:cubicBezTo>
                    <a:pt x="0" y="491859"/>
                    <a:pt x="38626" y="437350"/>
                    <a:pt x="93674" y="414067"/>
                  </a:cubicBezTo>
                  <a:lnTo>
                    <a:pt x="149135" y="402870"/>
                  </a:lnTo>
                  <a:lnTo>
                    <a:pt x="162498" y="336680"/>
                  </a:lnTo>
                  <a:cubicBezTo>
                    <a:pt x="199013" y="250351"/>
                    <a:pt x="284495" y="189776"/>
                    <a:pt x="384125" y="189776"/>
                  </a:cubicBezTo>
                  <a:cubicBezTo>
                    <a:pt x="409033" y="189776"/>
                    <a:pt x="433056" y="193562"/>
                    <a:pt x="455651" y="200590"/>
                  </a:cubicBezTo>
                  <a:lnTo>
                    <a:pt x="477438" y="211063"/>
                  </a:lnTo>
                  <a:lnTo>
                    <a:pt x="482898" y="184019"/>
                  </a:lnTo>
                  <a:cubicBezTo>
                    <a:pt x="528637" y="75879"/>
                    <a:pt x="635717" y="0"/>
                    <a:pt x="760518" y="0"/>
                  </a:cubicBezTo>
                  <a:close/>
                </a:path>
              </a:pathLst>
            </a:custGeom>
            <a:solidFill>
              <a:schemeClr val="bg1"/>
            </a:solidFill>
            <a:ln w="25400" cap="rnd">
              <a:solidFill>
                <a:schemeClr val="accent5">
                  <a:lumMod val="60000"/>
                  <a:lumOff val="40000"/>
                </a:schemeClr>
              </a:solidFill>
              <a:rou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/>
            </a:p>
          </p:txBody>
        </p:sp>
      </p:grpSp>
      <p:grpSp>
        <p:nvGrpSpPr>
          <p:cNvPr id="67" name="群組 66"/>
          <p:cNvGrpSpPr/>
          <p:nvPr/>
        </p:nvGrpSpPr>
        <p:grpSpPr>
          <a:xfrm>
            <a:off x="2063154" y="3753676"/>
            <a:ext cx="477243" cy="470649"/>
            <a:chOff x="1492523" y="3753675"/>
            <a:chExt cx="477243" cy="470649"/>
          </a:xfrm>
        </p:grpSpPr>
        <p:sp>
          <p:nvSpPr>
            <p:cNvPr id="68" name="淚滴形 67"/>
            <p:cNvSpPr/>
            <p:nvPr/>
          </p:nvSpPr>
          <p:spPr>
            <a:xfrm rot="18900000">
              <a:off x="1492523" y="3753677"/>
              <a:ext cx="470647" cy="470647"/>
            </a:xfrm>
            <a:prstGeom prst="teardrop">
              <a:avLst/>
            </a:prstGeom>
            <a:solidFill>
              <a:srgbClr val="66A2D8"/>
            </a:solidFill>
            <a:ln>
              <a:solidFill>
                <a:schemeClr val="bg1"/>
              </a:solidFill>
            </a:ln>
            <a:effectLst>
              <a:outerShdw blurRad="25400" dist="88900" dir="2700000" sx="89000" sy="89000" algn="tl" rotWithShape="0">
                <a:schemeClr val="accent6">
                  <a:lumMod val="50000"/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69" name="橢圓 68"/>
            <p:cNvSpPr/>
            <p:nvPr/>
          </p:nvSpPr>
          <p:spPr>
            <a:xfrm>
              <a:off x="1589665" y="3850252"/>
              <a:ext cx="277497" cy="27749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 smtClean="0">
                  <a:solidFill>
                    <a:srgbClr val="66A2D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lang="zh-HK" altLang="en-US" dirty="0">
                <a:solidFill>
                  <a:srgbClr val="66A2D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0" name="淚滴形 69"/>
            <p:cNvSpPr/>
            <p:nvPr/>
          </p:nvSpPr>
          <p:spPr>
            <a:xfrm rot="18900000">
              <a:off x="1499119" y="3753675"/>
              <a:ext cx="470647" cy="470647"/>
            </a:xfrm>
            <a:prstGeom prst="teardrop">
              <a:avLst/>
            </a:prstGeom>
            <a:gradFill>
              <a:gsLst>
                <a:gs pos="98000">
                  <a:schemeClr val="accent4">
                    <a:lumMod val="20000"/>
                    <a:lumOff val="80000"/>
                    <a:alpha val="31000"/>
                  </a:schemeClr>
                </a:gs>
                <a:gs pos="22000">
                  <a:schemeClr val="accent4">
                    <a:lumMod val="20000"/>
                    <a:lumOff val="80000"/>
                    <a:alpha val="1000"/>
                  </a:schemeClr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71" name="群組 70"/>
          <p:cNvGrpSpPr/>
          <p:nvPr/>
        </p:nvGrpSpPr>
        <p:grpSpPr>
          <a:xfrm>
            <a:off x="4532377" y="3761613"/>
            <a:ext cx="470648" cy="481196"/>
            <a:chOff x="3970799" y="3761612"/>
            <a:chExt cx="470648" cy="481196"/>
          </a:xfrm>
        </p:grpSpPr>
        <p:sp>
          <p:nvSpPr>
            <p:cNvPr id="72" name="淚滴形 71"/>
            <p:cNvSpPr/>
            <p:nvPr/>
          </p:nvSpPr>
          <p:spPr>
            <a:xfrm rot="18900000">
              <a:off x="3970800" y="3772161"/>
              <a:ext cx="470647" cy="470647"/>
            </a:xfrm>
            <a:prstGeom prst="teardrop">
              <a:avLst/>
            </a:prstGeom>
            <a:solidFill>
              <a:srgbClr val="66A2D8"/>
            </a:solidFill>
            <a:ln>
              <a:solidFill>
                <a:schemeClr val="bg1"/>
              </a:solidFill>
            </a:ln>
            <a:effectLst>
              <a:outerShdw blurRad="25400" dist="88900" dir="2700000" sx="89000" sy="89000" algn="tl" rotWithShape="0">
                <a:schemeClr val="accent6">
                  <a:lumMod val="50000"/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73" name="橢圓 72"/>
            <p:cNvSpPr/>
            <p:nvPr/>
          </p:nvSpPr>
          <p:spPr>
            <a:xfrm>
              <a:off x="4067942" y="3868736"/>
              <a:ext cx="277497" cy="27749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 smtClean="0">
                  <a:solidFill>
                    <a:srgbClr val="66A2D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zh-HK" altLang="en-US" dirty="0">
                <a:solidFill>
                  <a:srgbClr val="66A2D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4" name="淚滴形 73"/>
            <p:cNvSpPr/>
            <p:nvPr/>
          </p:nvSpPr>
          <p:spPr>
            <a:xfrm rot="18900000">
              <a:off x="3970799" y="3761612"/>
              <a:ext cx="470647" cy="470647"/>
            </a:xfrm>
            <a:prstGeom prst="teardrop">
              <a:avLst/>
            </a:prstGeom>
            <a:gradFill>
              <a:gsLst>
                <a:gs pos="98000">
                  <a:schemeClr val="accent4">
                    <a:lumMod val="20000"/>
                    <a:lumOff val="80000"/>
                    <a:alpha val="31000"/>
                  </a:schemeClr>
                </a:gs>
                <a:gs pos="22000">
                  <a:schemeClr val="accent4">
                    <a:lumMod val="20000"/>
                    <a:lumOff val="80000"/>
                    <a:alpha val="1000"/>
                  </a:schemeClr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75" name="群組 74"/>
          <p:cNvGrpSpPr/>
          <p:nvPr/>
        </p:nvGrpSpPr>
        <p:grpSpPr>
          <a:xfrm>
            <a:off x="6947389" y="3749645"/>
            <a:ext cx="472944" cy="474679"/>
            <a:chOff x="6385811" y="3749644"/>
            <a:chExt cx="472944" cy="474679"/>
          </a:xfrm>
        </p:grpSpPr>
        <p:sp>
          <p:nvSpPr>
            <p:cNvPr id="76" name="淚滴形 75"/>
            <p:cNvSpPr/>
            <p:nvPr/>
          </p:nvSpPr>
          <p:spPr>
            <a:xfrm rot="18900000">
              <a:off x="6385811" y="3753676"/>
              <a:ext cx="470647" cy="470647"/>
            </a:xfrm>
            <a:prstGeom prst="teardrop">
              <a:avLst/>
            </a:prstGeom>
            <a:solidFill>
              <a:srgbClr val="66A2D8"/>
            </a:solidFill>
            <a:ln>
              <a:solidFill>
                <a:schemeClr val="bg1"/>
              </a:solidFill>
            </a:ln>
            <a:effectLst>
              <a:outerShdw blurRad="25400" dist="88900" dir="2700000" sx="89000" sy="89000" algn="tl" rotWithShape="0">
                <a:schemeClr val="accent6">
                  <a:lumMod val="50000"/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77" name="橢圓 76"/>
            <p:cNvSpPr/>
            <p:nvPr/>
          </p:nvSpPr>
          <p:spPr>
            <a:xfrm>
              <a:off x="6482953" y="3850251"/>
              <a:ext cx="277497" cy="27749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 smtClean="0">
                  <a:solidFill>
                    <a:srgbClr val="66A2D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</a:t>
              </a:r>
              <a:endParaRPr lang="zh-HK" altLang="en-US" dirty="0">
                <a:solidFill>
                  <a:srgbClr val="66A2D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8" name="淚滴形 77"/>
            <p:cNvSpPr/>
            <p:nvPr/>
          </p:nvSpPr>
          <p:spPr>
            <a:xfrm rot="18900000">
              <a:off x="6388108" y="3749644"/>
              <a:ext cx="470647" cy="470647"/>
            </a:xfrm>
            <a:prstGeom prst="teardrop">
              <a:avLst/>
            </a:prstGeom>
            <a:gradFill>
              <a:gsLst>
                <a:gs pos="98000">
                  <a:schemeClr val="accent4">
                    <a:lumMod val="20000"/>
                    <a:lumOff val="80000"/>
                    <a:alpha val="31000"/>
                  </a:schemeClr>
                </a:gs>
                <a:gs pos="22000">
                  <a:schemeClr val="accent4">
                    <a:lumMod val="20000"/>
                    <a:lumOff val="80000"/>
                    <a:alpha val="1000"/>
                  </a:schemeClr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79" name="群組 78"/>
          <p:cNvGrpSpPr/>
          <p:nvPr/>
        </p:nvGrpSpPr>
        <p:grpSpPr>
          <a:xfrm>
            <a:off x="3277368" y="2526239"/>
            <a:ext cx="472751" cy="477883"/>
            <a:chOff x="2706737" y="2526238"/>
            <a:chExt cx="472751" cy="477883"/>
          </a:xfrm>
        </p:grpSpPr>
        <p:sp>
          <p:nvSpPr>
            <p:cNvPr id="80" name="淚滴形 79"/>
            <p:cNvSpPr/>
            <p:nvPr/>
          </p:nvSpPr>
          <p:spPr>
            <a:xfrm rot="8100000">
              <a:off x="2706737" y="2526238"/>
              <a:ext cx="470647" cy="470647"/>
            </a:xfrm>
            <a:prstGeom prst="teardrop">
              <a:avLst/>
            </a:prstGeom>
            <a:solidFill>
              <a:srgbClr val="66A2D8"/>
            </a:solidFill>
            <a:ln>
              <a:solidFill>
                <a:schemeClr val="bg1"/>
              </a:solidFill>
            </a:ln>
            <a:effectLst>
              <a:outerShdw blurRad="25400" dist="88900" dir="2700000" sx="89000" sy="89000" algn="tl" rotWithShape="0">
                <a:schemeClr val="accent6">
                  <a:lumMod val="50000"/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1" name="橢圓 80"/>
            <p:cNvSpPr/>
            <p:nvPr/>
          </p:nvSpPr>
          <p:spPr>
            <a:xfrm>
              <a:off x="2803312" y="2622812"/>
              <a:ext cx="277497" cy="27749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>
                <a:srgbClr val="C00000">
                  <a:alpha val="18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 smtClean="0">
                  <a:solidFill>
                    <a:srgbClr val="66A2D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zh-HK" altLang="en-US" dirty="0">
                <a:solidFill>
                  <a:srgbClr val="66A2D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2" name="淚滴形 81"/>
            <p:cNvSpPr/>
            <p:nvPr/>
          </p:nvSpPr>
          <p:spPr>
            <a:xfrm rot="8100000">
              <a:off x="2708841" y="2533474"/>
              <a:ext cx="470647" cy="470647"/>
            </a:xfrm>
            <a:prstGeom prst="teardrop">
              <a:avLst/>
            </a:prstGeom>
            <a:gradFill>
              <a:gsLst>
                <a:gs pos="98000">
                  <a:schemeClr val="accent4">
                    <a:lumMod val="20000"/>
                    <a:lumOff val="80000"/>
                    <a:alpha val="31000"/>
                  </a:schemeClr>
                </a:gs>
                <a:gs pos="22000">
                  <a:schemeClr val="accent4">
                    <a:lumMod val="20000"/>
                    <a:lumOff val="80000"/>
                    <a:alpha val="1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83" name="群組 82"/>
          <p:cNvGrpSpPr/>
          <p:nvPr/>
        </p:nvGrpSpPr>
        <p:grpSpPr>
          <a:xfrm>
            <a:off x="5692124" y="2552384"/>
            <a:ext cx="472121" cy="477315"/>
            <a:chOff x="5121493" y="2552383"/>
            <a:chExt cx="472121" cy="477315"/>
          </a:xfrm>
        </p:grpSpPr>
        <p:sp>
          <p:nvSpPr>
            <p:cNvPr id="84" name="淚滴形 83"/>
            <p:cNvSpPr/>
            <p:nvPr/>
          </p:nvSpPr>
          <p:spPr>
            <a:xfrm rot="8100000">
              <a:off x="5121493" y="2552383"/>
              <a:ext cx="470647" cy="470647"/>
            </a:xfrm>
            <a:prstGeom prst="teardrop">
              <a:avLst/>
            </a:prstGeom>
            <a:solidFill>
              <a:srgbClr val="66A2D8"/>
            </a:solidFill>
            <a:ln>
              <a:solidFill>
                <a:schemeClr val="bg1"/>
              </a:solidFill>
            </a:ln>
            <a:effectLst>
              <a:outerShdw blurRad="25400" dist="88900" dir="2700000" sx="89000" sy="89000" algn="tl" rotWithShape="0">
                <a:schemeClr val="accent6">
                  <a:lumMod val="50000"/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5" name="橢圓 84"/>
            <p:cNvSpPr/>
            <p:nvPr/>
          </p:nvSpPr>
          <p:spPr>
            <a:xfrm>
              <a:off x="5218068" y="2648957"/>
              <a:ext cx="277497" cy="27749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 smtClean="0">
                  <a:solidFill>
                    <a:srgbClr val="66A2D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  <a:endParaRPr lang="zh-HK" altLang="en-US" dirty="0">
                <a:solidFill>
                  <a:srgbClr val="66A2D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6" name="淚滴形 85"/>
            <p:cNvSpPr/>
            <p:nvPr/>
          </p:nvSpPr>
          <p:spPr>
            <a:xfrm rot="8100000">
              <a:off x="5122967" y="2559051"/>
              <a:ext cx="470647" cy="470647"/>
            </a:xfrm>
            <a:prstGeom prst="teardrop">
              <a:avLst/>
            </a:prstGeom>
            <a:gradFill>
              <a:gsLst>
                <a:gs pos="98000">
                  <a:schemeClr val="accent4">
                    <a:lumMod val="20000"/>
                    <a:lumOff val="80000"/>
                    <a:alpha val="31000"/>
                  </a:schemeClr>
                </a:gs>
                <a:gs pos="22000">
                  <a:schemeClr val="accent4">
                    <a:lumMod val="20000"/>
                    <a:lumOff val="80000"/>
                    <a:alpha val="1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87" name="矩形 86"/>
          <p:cNvSpPr/>
          <p:nvPr/>
        </p:nvSpPr>
        <p:spPr>
          <a:xfrm>
            <a:off x="2173942" y="4862860"/>
            <a:ext cx="2028400" cy="369332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defTabSz="914400">
              <a:lnSpc>
                <a:spcPct val="120000"/>
              </a:lnSpc>
              <a:defRPr/>
            </a:pPr>
            <a:r>
              <a:rPr lang="zh-TW" altLang="en-US" sz="1500" b="1" spc="300" dirty="0" smtClean="0">
                <a:solidFill>
                  <a:srgbClr val="0070C0"/>
                </a:solidFill>
                <a:latin typeface="Corbel"/>
                <a:ea typeface="微軟正黑體"/>
              </a:rPr>
              <a:t>構思想表達的</a:t>
            </a:r>
            <a:r>
              <a:rPr lang="zh-TW" altLang="en-US" sz="1500" b="1" spc="300" dirty="0">
                <a:solidFill>
                  <a:srgbClr val="0070C0"/>
                </a:solidFill>
                <a:latin typeface="Corbel"/>
                <a:ea typeface="微軟正黑體"/>
              </a:rPr>
              <a:t>事情</a:t>
            </a:r>
            <a:endParaRPr lang="en-US" altLang="zh-TW" sz="1500" b="1" spc="300" dirty="0">
              <a:solidFill>
                <a:srgbClr val="0070C0"/>
              </a:solidFill>
              <a:latin typeface="Corbel"/>
              <a:ea typeface="微軟正黑體"/>
            </a:endParaRPr>
          </a:p>
        </p:txBody>
      </p:sp>
      <p:pic>
        <p:nvPicPr>
          <p:cNvPr id="88" name="圖片 87"/>
          <p:cNvPicPr>
            <a:picLocks noChangeAspect="1"/>
          </p:cNvPicPr>
          <p:nvPr/>
        </p:nvPicPr>
        <p:blipFill rotWithShape="1">
          <a:blip r:embed="rId2"/>
          <a:srcRect l="4740"/>
          <a:stretch/>
        </p:blipFill>
        <p:spPr>
          <a:xfrm rot="16200000">
            <a:off x="2228687" y="5767170"/>
            <a:ext cx="1253114" cy="936640"/>
          </a:xfrm>
          <a:prstGeom prst="rect">
            <a:avLst/>
          </a:prstGeom>
        </p:spPr>
      </p:pic>
      <p:pic>
        <p:nvPicPr>
          <p:cNvPr id="89" name="圖片 88"/>
          <p:cNvPicPr>
            <a:picLocks noChangeAspect="1"/>
          </p:cNvPicPr>
          <p:nvPr/>
        </p:nvPicPr>
        <p:blipFill rotWithShape="1">
          <a:blip r:embed="rId2"/>
          <a:srcRect l="1995"/>
          <a:stretch/>
        </p:blipFill>
        <p:spPr>
          <a:xfrm rot="5400000">
            <a:off x="1933392" y="176289"/>
            <a:ext cx="1289209" cy="936640"/>
          </a:xfrm>
          <a:prstGeom prst="rect">
            <a:avLst/>
          </a:prstGeom>
        </p:spPr>
      </p:pic>
      <p:pic>
        <p:nvPicPr>
          <p:cNvPr id="90" name="圖片 89"/>
          <p:cNvPicPr>
            <a:picLocks noChangeAspect="1"/>
          </p:cNvPicPr>
          <p:nvPr/>
        </p:nvPicPr>
        <p:blipFill rotWithShape="1">
          <a:blip r:embed="rId2"/>
          <a:srcRect l="17887"/>
          <a:stretch/>
        </p:blipFill>
        <p:spPr>
          <a:xfrm rot="16200000">
            <a:off x="4829172" y="5853650"/>
            <a:ext cx="1080154" cy="936640"/>
          </a:xfrm>
          <a:prstGeom prst="rect">
            <a:avLst/>
          </a:prstGeom>
        </p:spPr>
      </p:pic>
      <p:pic>
        <p:nvPicPr>
          <p:cNvPr id="91" name="圖片 90"/>
          <p:cNvPicPr>
            <a:picLocks noChangeAspect="1"/>
          </p:cNvPicPr>
          <p:nvPr/>
        </p:nvPicPr>
        <p:blipFill rotWithShape="1">
          <a:blip r:embed="rId2"/>
          <a:srcRect l="10330"/>
          <a:stretch/>
        </p:blipFill>
        <p:spPr>
          <a:xfrm rot="5400000">
            <a:off x="4579031" y="121469"/>
            <a:ext cx="1179576" cy="936640"/>
          </a:xfrm>
          <a:prstGeom prst="rect">
            <a:avLst/>
          </a:prstGeom>
        </p:spPr>
      </p:pic>
      <p:pic>
        <p:nvPicPr>
          <p:cNvPr id="92" name="圖片 91"/>
          <p:cNvPicPr>
            <a:picLocks noChangeAspect="1"/>
          </p:cNvPicPr>
          <p:nvPr/>
        </p:nvPicPr>
        <p:blipFill rotWithShape="1">
          <a:blip r:embed="rId2"/>
          <a:srcRect l="7015"/>
          <a:stretch/>
        </p:blipFill>
        <p:spPr>
          <a:xfrm rot="16200000">
            <a:off x="7028148" y="5782139"/>
            <a:ext cx="1223176" cy="936640"/>
          </a:xfrm>
          <a:prstGeom prst="rect">
            <a:avLst/>
          </a:prstGeom>
        </p:spPr>
      </p:pic>
      <p:grpSp>
        <p:nvGrpSpPr>
          <p:cNvPr id="93" name="群組 92"/>
          <p:cNvGrpSpPr/>
          <p:nvPr/>
        </p:nvGrpSpPr>
        <p:grpSpPr>
          <a:xfrm>
            <a:off x="5214214" y="2020000"/>
            <a:ext cx="833426" cy="356845"/>
            <a:chOff x="6110405" y="3199405"/>
            <a:chExt cx="833426" cy="356845"/>
          </a:xfrm>
        </p:grpSpPr>
        <p:sp>
          <p:nvSpPr>
            <p:cNvPr id="94" name="圓角矩形 93"/>
            <p:cNvSpPr/>
            <p:nvPr/>
          </p:nvSpPr>
          <p:spPr>
            <a:xfrm>
              <a:off x="6160460" y="3247570"/>
              <a:ext cx="783371" cy="308680"/>
            </a:xfrm>
            <a:prstGeom prst="roundRect">
              <a:avLst/>
            </a:prstGeom>
            <a:solidFill>
              <a:schemeClr val="bg1"/>
            </a:solidFill>
            <a:ln w="25400" cap="rnd">
              <a:solidFill>
                <a:schemeClr val="accent5">
                  <a:lumMod val="60000"/>
                  <a:lumOff val="40000"/>
                </a:schemeClr>
              </a:solidFill>
              <a:rou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/>
            </a:p>
          </p:txBody>
        </p:sp>
        <p:grpSp>
          <p:nvGrpSpPr>
            <p:cNvPr id="95" name="群組 94"/>
            <p:cNvGrpSpPr/>
            <p:nvPr/>
          </p:nvGrpSpPr>
          <p:grpSpPr>
            <a:xfrm>
              <a:off x="6110405" y="3199405"/>
              <a:ext cx="786615" cy="308680"/>
              <a:chOff x="6142005" y="3212301"/>
              <a:chExt cx="786615" cy="308680"/>
            </a:xfrm>
          </p:grpSpPr>
          <p:sp>
            <p:nvSpPr>
              <p:cNvPr id="96" name="圓角矩形 95"/>
              <p:cNvSpPr/>
              <p:nvPr/>
            </p:nvSpPr>
            <p:spPr>
              <a:xfrm>
                <a:off x="6142005" y="3212301"/>
                <a:ext cx="786615" cy="308680"/>
              </a:xfrm>
              <a:prstGeom prst="roundRect">
                <a:avLst/>
              </a:prstGeom>
              <a:solidFill>
                <a:schemeClr val="bg1"/>
              </a:solidFill>
              <a:ln w="25400" cap="rnd">
                <a:solidFill>
                  <a:schemeClr val="accent5">
                    <a:lumMod val="60000"/>
                    <a:lumOff val="4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  <p:sp>
            <p:nvSpPr>
              <p:cNvPr id="97" name="手繪多邊形 96"/>
              <p:cNvSpPr/>
              <p:nvPr/>
            </p:nvSpPr>
            <p:spPr>
              <a:xfrm>
                <a:off x="6604985" y="3212301"/>
                <a:ext cx="323635" cy="298154"/>
              </a:xfrm>
              <a:custGeom>
                <a:avLst/>
                <a:gdLst>
                  <a:gd name="connsiteX0" fmla="*/ 0 w 491628"/>
                  <a:gd name="connsiteY0" fmla="*/ 0 h 298154"/>
                  <a:gd name="connsiteX1" fmla="*/ 441935 w 491628"/>
                  <a:gd name="connsiteY1" fmla="*/ 0 h 298154"/>
                  <a:gd name="connsiteX2" fmla="*/ 491628 w 491628"/>
                  <a:gd name="connsiteY2" fmla="*/ 49693 h 298154"/>
                  <a:gd name="connsiteX3" fmla="*/ 491628 w 491628"/>
                  <a:gd name="connsiteY3" fmla="*/ 248461 h 298154"/>
                  <a:gd name="connsiteX4" fmla="*/ 441935 w 491628"/>
                  <a:gd name="connsiteY4" fmla="*/ 298154 h 298154"/>
                  <a:gd name="connsiteX5" fmla="*/ 0 w 491628"/>
                  <a:gd name="connsiteY5" fmla="*/ 298154 h 298154"/>
                  <a:gd name="connsiteX6" fmla="*/ 0 w 491628"/>
                  <a:gd name="connsiteY6" fmla="*/ 0 h 298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91628" h="298154">
                    <a:moveTo>
                      <a:pt x="0" y="0"/>
                    </a:moveTo>
                    <a:lnTo>
                      <a:pt x="441935" y="0"/>
                    </a:lnTo>
                    <a:cubicBezTo>
                      <a:pt x="469380" y="0"/>
                      <a:pt x="491628" y="22248"/>
                      <a:pt x="491628" y="49693"/>
                    </a:cubicBezTo>
                    <a:lnTo>
                      <a:pt x="491628" y="248461"/>
                    </a:lnTo>
                    <a:cubicBezTo>
                      <a:pt x="491628" y="275906"/>
                      <a:pt x="469380" y="298154"/>
                      <a:pt x="441935" y="298154"/>
                    </a:cubicBezTo>
                    <a:lnTo>
                      <a:pt x="0" y="29815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 w="25400" cap="rnd">
                <a:solidFill>
                  <a:schemeClr val="accent5">
                    <a:lumMod val="60000"/>
                    <a:lumOff val="4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  <p:sp>
            <p:nvSpPr>
              <p:cNvPr id="98" name="手繪多邊形 97"/>
              <p:cNvSpPr/>
              <p:nvPr/>
            </p:nvSpPr>
            <p:spPr>
              <a:xfrm>
                <a:off x="6153376" y="3212301"/>
                <a:ext cx="151788" cy="298154"/>
              </a:xfrm>
              <a:custGeom>
                <a:avLst/>
                <a:gdLst>
                  <a:gd name="connsiteX0" fmla="*/ 49693 w 261407"/>
                  <a:gd name="connsiteY0" fmla="*/ 0 h 298154"/>
                  <a:gd name="connsiteX1" fmla="*/ 261407 w 261407"/>
                  <a:gd name="connsiteY1" fmla="*/ 0 h 298154"/>
                  <a:gd name="connsiteX2" fmla="*/ 261407 w 261407"/>
                  <a:gd name="connsiteY2" fmla="*/ 298154 h 298154"/>
                  <a:gd name="connsiteX3" fmla="*/ 49693 w 261407"/>
                  <a:gd name="connsiteY3" fmla="*/ 298154 h 298154"/>
                  <a:gd name="connsiteX4" fmla="*/ 0 w 261407"/>
                  <a:gd name="connsiteY4" fmla="*/ 248461 h 298154"/>
                  <a:gd name="connsiteX5" fmla="*/ 0 w 261407"/>
                  <a:gd name="connsiteY5" fmla="*/ 49693 h 298154"/>
                  <a:gd name="connsiteX6" fmla="*/ 49693 w 261407"/>
                  <a:gd name="connsiteY6" fmla="*/ 0 h 298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61407" h="298154">
                    <a:moveTo>
                      <a:pt x="49693" y="0"/>
                    </a:moveTo>
                    <a:lnTo>
                      <a:pt x="261407" y="0"/>
                    </a:lnTo>
                    <a:lnTo>
                      <a:pt x="261407" y="298154"/>
                    </a:lnTo>
                    <a:lnTo>
                      <a:pt x="49693" y="298154"/>
                    </a:lnTo>
                    <a:cubicBezTo>
                      <a:pt x="22248" y="298154"/>
                      <a:pt x="0" y="275906"/>
                      <a:pt x="0" y="248461"/>
                    </a:cubicBezTo>
                    <a:lnTo>
                      <a:pt x="0" y="49693"/>
                    </a:lnTo>
                    <a:cubicBezTo>
                      <a:pt x="0" y="22248"/>
                      <a:pt x="22248" y="0"/>
                      <a:pt x="49693" y="0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 w="25400" cap="rnd">
                <a:solidFill>
                  <a:schemeClr val="accent5">
                    <a:lumMod val="60000"/>
                    <a:lumOff val="4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  <p:grpSp>
            <p:nvGrpSpPr>
              <p:cNvPr id="99" name="群組 98"/>
              <p:cNvGrpSpPr/>
              <p:nvPr/>
            </p:nvGrpSpPr>
            <p:grpSpPr>
              <a:xfrm>
                <a:off x="6642784" y="3322957"/>
                <a:ext cx="223205" cy="76841"/>
                <a:chOff x="3615376" y="1473528"/>
                <a:chExt cx="223205" cy="76841"/>
              </a:xfrm>
              <a:solidFill>
                <a:schemeClr val="bg1"/>
              </a:solidFill>
            </p:grpSpPr>
            <p:sp>
              <p:nvSpPr>
                <p:cNvPr id="102" name="橢圓 101"/>
                <p:cNvSpPr/>
                <p:nvPr/>
              </p:nvSpPr>
              <p:spPr>
                <a:xfrm>
                  <a:off x="3615376" y="1473528"/>
                  <a:ext cx="76841" cy="7684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3" name="橢圓 102"/>
                <p:cNvSpPr/>
                <p:nvPr/>
              </p:nvSpPr>
              <p:spPr>
                <a:xfrm>
                  <a:off x="3761740" y="1473528"/>
                  <a:ext cx="76841" cy="7684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100" name="橢圓 99"/>
              <p:cNvSpPr/>
              <p:nvPr/>
            </p:nvSpPr>
            <p:spPr>
              <a:xfrm>
                <a:off x="6191216" y="3326865"/>
                <a:ext cx="76841" cy="7684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101" name="等腰三角形 100"/>
              <p:cNvSpPr/>
              <p:nvPr/>
            </p:nvSpPr>
            <p:spPr>
              <a:xfrm>
                <a:off x="6390250" y="3303700"/>
                <a:ext cx="125614" cy="108288"/>
              </a:xfrm>
              <a:prstGeom prst="triangl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 w="25400" cap="rnd">
                <a:solidFill>
                  <a:schemeClr val="accent5">
                    <a:lumMod val="60000"/>
                    <a:lumOff val="4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</p:grpSp>
      </p:grpSp>
      <p:grpSp>
        <p:nvGrpSpPr>
          <p:cNvPr id="104" name="群組 103"/>
          <p:cNvGrpSpPr/>
          <p:nvPr/>
        </p:nvGrpSpPr>
        <p:grpSpPr>
          <a:xfrm>
            <a:off x="2451975" y="1963451"/>
            <a:ext cx="789845" cy="686379"/>
            <a:chOff x="1513584" y="1970323"/>
            <a:chExt cx="789845" cy="686379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105" name="等腰三角形 104"/>
            <p:cNvSpPr/>
            <p:nvPr/>
          </p:nvSpPr>
          <p:spPr>
            <a:xfrm>
              <a:off x="1558997" y="2011305"/>
              <a:ext cx="687609" cy="592766"/>
            </a:xfrm>
            <a:prstGeom prst="triangle">
              <a:avLst/>
            </a:prstGeom>
            <a:solidFill>
              <a:schemeClr val="bg1"/>
            </a:solidFill>
            <a:ln w="25400" cap="rnd">
              <a:solidFill>
                <a:schemeClr val="accent5">
                  <a:lumMod val="60000"/>
                  <a:lumOff val="40000"/>
                </a:schemeClr>
              </a:solidFill>
              <a:rou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/>
            </a:p>
          </p:txBody>
        </p:sp>
        <p:sp>
          <p:nvSpPr>
            <p:cNvPr id="106" name="橢圓 105"/>
            <p:cNvSpPr/>
            <p:nvPr/>
          </p:nvSpPr>
          <p:spPr>
            <a:xfrm>
              <a:off x="1853124" y="1970323"/>
              <a:ext cx="99354" cy="99354"/>
            </a:xfrm>
            <a:prstGeom prst="ellipse">
              <a:avLst/>
            </a:prstGeom>
            <a:grpFill/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07" name="橢圓 106"/>
            <p:cNvSpPr/>
            <p:nvPr/>
          </p:nvSpPr>
          <p:spPr>
            <a:xfrm>
              <a:off x="1513584" y="2554394"/>
              <a:ext cx="99354" cy="99354"/>
            </a:xfrm>
            <a:prstGeom prst="ellipse">
              <a:avLst/>
            </a:prstGeom>
            <a:grpFill/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08" name="橢圓 107"/>
            <p:cNvSpPr/>
            <p:nvPr/>
          </p:nvSpPr>
          <p:spPr>
            <a:xfrm>
              <a:off x="2204075" y="2557348"/>
              <a:ext cx="99354" cy="99354"/>
            </a:xfrm>
            <a:prstGeom prst="ellipse">
              <a:avLst/>
            </a:prstGeom>
            <a:grpFill/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09" name="橢圓 108"/>
            <p:cNvSpPr/>
            <p:nvPr/>
          </p:nvSpPr>
          <p:spPr>
            <a:xfrm>
              <a:off x="1861571" y="2354850"/>
              <a:ext cx="99354" cy="99354"/>
            </a:xfrm>
            <a:prstGeom prst="ellipse">
              <a:avLst/>
            </a:prstGeom>
            <a:grpFill/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cxnSp>
          <p:nvCxnSpPr>
            <p:cNvPr id="110" name="直線接點 109"/>
            <p:cNvCxnSpPr/>
            <p:nvPr/>
          </p:nvCxnSpPr>
          <p:spPr>
            <a:xfrm>
              <a:off x="1901851" y="2027059"/>
              <a:ext cx="8447" cy="384527"/>
            </a:xfrm>
            <a:prstGeom prst="line">
              <a:avLst/>
            </a:prstGeom>
            <a:grpFill/>
            <a:ln w="28575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線接點 110"/>
            <p:cNvCxnSpPr>
              <a:stCxn id="107" idx="7"/>
            </p:cNvCxnSpPr>
            <p:nvPr/>
          </p:nvCxnSpPr>
          <p:spPr>
            <a:xfrm flipV="1">
              <a:off x="1598388" y="2427164"/>
              <a:ext cx="285227" cy="141780"/>
            </a:xfrm>
            <a:prstGeom prst="line">
              <a:avLst/>
            </a:prstGeom>
            <a:grpFill/>
            <a:ln w="28575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線接點 111"/>
            <p:cNvCxnSpPr>
              <a:stCxn id="108" idx="1"/>
            </p:cNvCxnSpPr>
            <p:nvPr/>
          </p:nvCxnSpPr>
          <p:spPr>
            <a:xfrm flipH="1" flipV="1">
              <a:off x="1922339" y="2421715"/>
              <a:ext cx="296286" cy="150183"/>
            </a:xfrm>
            <a:prstGeom prst="line">
              <a:avLst/>
            </a:prstGeom>
            <a:grpFill/>
            <a:ln w="28575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086701D-139E-4D25-B877-4D4C207AA5AA}" type="slidenum">
              <a:rPr lang="zh-HK" altLang="en-US" smtClean="0"/>
              <a:pPr/>
              <a:t>70</a:t>
            </a:fld>
            <a:endParaRPr lang="zh-HK" altLang="en-US" dirty="0"/>
          </a:p>
        </p:txBody>
      </p:sp>
      <p:sp>
        <p:nvSpPr>
          <p:cNvPr id="113" name="手繪多邊形 112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114" name="矩形 113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HK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遞進</a:t>
            </a:r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76890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3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800"/>
                            </p:stCondLst>
                            <p:childTnLst>
                              <p:par>
                                <p:cTn id="4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800"/>
                            </p:stCondLst>
                            <p:childTnLst>
                              <p:par>
                                <p:cTn id="48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3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800"/>
                            </p:stCondLst>
                            <p:childTnLst>
                              <p:par>
                                <p:cTn id="7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00"/>
                            </p:stCondLst>
                            <p:childTnLst>
                              <p:par>
                                <p:cTn id="75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3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00"/>
                            </p:stCondLst>
                            <p:childTnLst>
                              <p:par>
                                <p:cTn id="9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800"/>
                            </p:stCondLst>
                            <p:childTnLst>
                              <p:par>
                                <p:cTn id="102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500"/>
                            </p:stCondLst>
                            <p:childTnLst>
                              <p:par>
                                <p:cTn id="1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3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3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3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800"/>
                            </p:stCondLst>
                            <p:childTnLst>
                              <p:par>
                                <p:cTn id="1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800"/>
                            </p:stCondLst>
                            <p:childTnLst>
                              <p:par>
                                <p:cTn id="129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0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500"/>
                            </p:stCondLst>
                            <p:childTnLst>
                              <p:par>
                                <p:cTn id="1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3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3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3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800"/>
                            </p:stCondLst>
                            <p:childTnLst>
                              <p:par>
                                <p:cTn id="15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800"/>
                            </p:stCondLst>
                            <p:childTnLst>
                              <p:par>
                                <p:cTn id="156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7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40" grpId="0"/>
      <p:bldP spid="41" grpId="0"/>
      <p:bldP spid="42" grpId="0"/>
      <p:bldP spid="43" grpId="0"/>
      <p:bldP spid="87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id="{19AAC371-BF0C-4943-98E2-8A1A73D474C5}"/>
              </a:ext>
            </a:extLst>
          </p:cNvPr>
          <p:cNvSpPr/>
          <p:nvPr/>
        </p:nvSpPr>
        <p:spPr>
          <a:xfrm>
            <a:off x="743706" y="2593026"/>
            <a:ext cx="2702556" cy="467117"/>
          </a:xfrm>
          <a:prstGeom prst="rect">
            <a:avLst/>
          </a:prstGeom>
          <a:noFill/>
          <a:ln>
            <a:solidFill>
              <a:srgbClr val="7CB9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5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買到新鮮的有機蔬果</a:t>
            </a:r>
            <a:endParaRPr lang="zh-HK" altLang="en-US" sz="1500" b="1" dirty="0">
              <a:solidFill>
                <a:schemeClr val="accent6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5870F340-35AC-4B83-A79A-56B67088A890}"/>
              </a:ext>
            </a:extLst>
          </p:cNvPr>
          <p:cNvSpPr/>
          <p:nvPr/>
        </p:nvSpPr>
        <p:spPr>
          <a:xfrm>
            <a:off x="740833" y="3060098"/>
            <a:ext cx="2705429" cy="467117"/>
          </a:xfrm>
          <a:prstGeom prst="rect">
            <a:avLst/>
          </a:prstGeom>
          <a:noFill/>
          <a:ln>
            <a:solidFill>
              <a:srgbClr val="7CB9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HK" altLang="en-US" sz="15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可以</a:t>
            </a:r>
            <a:r>
              <a:rPr lang="zh-TW" altLang="en-US" sz="15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親自下田耕種</a:t>
            </a:r>
            <a:endParaRPr lang="zh-HK" altLang="en-US" sz="1500" b="1" dirty="0">
              <a:solidFill>
                <a:schemeClr val="accent6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12" name="圖片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0" t="4214" r="7952" b="5471"/>
          <a:stretch/>
        </p:blipFill>
        <p:spPr>
          <a:xfrm>
            <a:off x="3974159" y="1363096"/>
            <a:ext cx="2182862" cy="2589472"/>
          </a:xfrm>
          <a:prstGeom prst="rect">
            <a:avLst/>
          </a:prstGeom>
        </p:spPr>
      </p:pic>
      <p:grpSp>
        <p:nvGrpSpPr>
          <p:cNvPr id="3" name="群組 2"/>
          <p:cNvGrpSpPr/>
          <p:nvPr/>
        </p:nvGrpSpPr>
        <p:grpSpPr>
          <a:xfrm>
            <a:off x="2858835" y="1219771"/>
            <a:ext cx="1655308" cy="1404608"/>
            <a:chOff x="2681011" y="1262923"/>
            <a:chExt cx="1655308" cy="1404608"/>
          </a:xfrm>
        </p:grpSpPr>
        <p:sp>
          <p:nvSpPr>
            <p:cNvPr id="22" name="圓角矩形圖說文字 12"/>
            <p:cNvSpPr/>
            <p:nvPr/>
          </p:nvSpPr>
          <p:spPr>
            <a:xfrm>
              <a:off x="2681011" y="1262923"/>
              <a:ext cx="1655308" cy="1404608"/>
            </a:xfrm>
            <a:custGeom>
              <a:avLst/>
              <a:gdLst>
                <a:gd name="connsiteX0" fmla="*/ 0 w 2124585"/>
                <a:gd name="connsiteY0" fmla="*/ 110718 h 664292"/>
                <a:gd name="connsiteX1" fmla="*/ 110718 w 2124585"/>
                <a:gd name="connsiteY1" fmla="*/ 0 h 664292"/>
                <a:gd name="connsiteX2" fmla="*/ 354098 w 2124585"/>
                <a:gd name="connsiteY2" fmla="*/ 0 h 664292"/>
                <a:gd name="connsiteX3" fmla="*/ 354098 w 2124585"/>
                <a:gd name="connsiteY3" fmla="*/ 0 h 664292"/>
                <a:gd name="connsiteX4" fmla="*/ 885244 w 2124585"/>
                <a:gd name="connsiteY4" fmla="*/ 0 h 664292"/>
                <a:gd name="connsiteX5" fmla="*/ 2013867 w 2124585"/>
                <a:gd name="connsiteY5" fmla="*/ 0 h 664292"/>
                <a:gd name="connsiteX6" fmla="*/ 2124585 w 2124585"/>
                <a:gd name="connsiteY6" fmla="*/ 110718 h 664292"/>
                <a:gd name="connsiteX7" fmla="*/ 2124585 w 2124585"/>
                <a:gd name="connsiteY7" fmla="*/ 387504 h 664292"/>
                <a:gd name="connsiteX8" fmla="*/ 2124585 w 2124585"/>
                <a:gd name="connsiteY8" fmla="*/ 387504 h 664292"/>
                <a:gd name="connsiteX9" fmla="*/ 2124585 w 2124585"/>
                <a:gd name="connsiteY9" fmla="*/ 553577 h 664292"/>
                <a:gd name="connsiteX10" fmla="*/ 2124585 w 2124585"/>
                <a:gd name="connsiteY10" fmla="*/ 553574 h 664292"/>
                <a:gd name="connsiteX11" fmla="*/ 2013867 w 2124585"/>
                <a:gd name="connsiteY11" fmla="*/ 664292 h 664292"/>
                <a:gd name="connsiteX12" fmla="*/ 885244 w 2124585"/>
                <a:gd name="connsiteY12" fmla="*/ 664292 h 664292"/>
                <a:gd name="connsiteX13" fmla="*/ 89870 w 2124585"/>
                <a:gd name="connsiteY13" fmla="*/ 1147392 h 664292"/>
                <a:gd name="connsiteX14" fmla="*/ 354098 w 2124585"/>
                <a:gd name="connsiteY14" fmla="*/ 664292 h 664292"/>
                <a:gd name="connsiteX15" fmla="*/ 110718 w 2124585"/>
                <a:gd name="connsiteY15" fmla="*/ 664292 h 664292"/>
                <a:gd name="connsiteX16" fmla="*/ 0 w 2124585"/>
                <a:gd name="connsiteY16" fmla="*/ 553574 h 664292"/>
                <a:gd name="connsiteX17" fmla="*/ 0 w 2124585"/>
                <a:gd name="connsiteY17" fmla="*/ 553577 h 664292"/>
                <a:gd name="connsiteX18" fmla="*/ 0 w 2124585"/>
                <a:gd name="connsiteY18" fmla="*/ 387504 h 664292"/>
                <a:gd name="connsiteX19" fmla="*/ 0 w 2124585"/>
                <a:gd name="connsiteY19" fmla="*/ 387504 h 664292"/>
                <a:gd name="connsiteX20" fmla="*/ 0 w 2124585"/>
                <a:gd name="connsiteY20" fmla="*/ 110718 h 664292"/>
                <a:gd name="connsiteX0" fmla="*/ 0 w 2124585"/>
                <a:gd name="connsiteY0" fmla="*/ 110718 h 1147392"/>
                <a:gd name="connsiteX1" fmla="*/ 110718 w 2124585"/>
                <a:gd name="connsiteY1" fmla="*/ 0 h 1147392"/>
                <a:gd name="connsiteX2" fmla="*/ 354098 w 2124585"/>
                <a:gd name="connsiteY2" fmla="*/ 0 h 1147392"/>
                <a:gd name="connsiteX3" fmla="*/ 354098 w 2124585"/>
                <a:gd name="connsiteY3" fmla="*/ 0 h 1147392"/>
                <a:gd name="connsiteX4" fmla="*/ 885244 w 2124585"/>
                <a:gd name="connsiteY4" fmla="*/ 0 h 1147392"/>
                <a:gd name="connsiteX5" fmla="*/ 2013867 w 2124585"/>
                <a:gd name="connsiteY5" fmla="*/ 0 h 1147392"/>
                <a:gd name="connsiteX6" fmla="*/ 2124585 w 2124585"/>
                <a:gd name="connsiteY6" fmla="*/ 110718 h 1147392"/>
                <a:gd name="connsiteX7" fmla="*/ 2124585 w 2124585"/>
                <a:gd name="connsiteY7" fmla="*/ 387504 h 1147392"/>
                <a:gd name="connsiteX8" fmla="*/ 2124585 w 2124585"/>
                <a:gd name="connsiteY8" fmla="*/ 387504 h 1147392"/>
                <a:gd name="connsiteX9" fmla="*/ 2124585 w 2124585"/>
                <a:gd name="connsiteY9" fmla="*/ 553577 h 1147392"/>
                <a:gd name="connsiteX10" fmla="*/ 2124585 w 2124585"/>
                <a:gd name="connsiteY10" fmla="*/ 553574 h 1147392"/>
                <a:gd name="connsiteX11" fmla="*/ 2013867 w 2124585"/>
                <a:gd name="connsiteY11" fmla="*/ 664292 h 1147392"/>
                <a:gd name="connsiteX12" fmla="*/ 692739 w 2124585"/>
                <a:gd name="connsiteY12" fmla="*/ 664292 h 1147392"/>
                <a:gd name="connsiteX13" fmla="*/ 89870 w 2124585"/>
                <a:gd name="connsiteY13" fmla="*/ 1147392 h 1147392"/>
                <a:gd name="connsiteX14" fmla="*/ 354098 w 2124585"/>
                <a:gd name="connsiteY14" fmla="*/ 664292 h 1147392"/>
                <a:gd name="connsiteX15" fmla="*/ 110718 w 2124585"/>
                <a:gd name="connsiteY15" fmla="*/ 664292 h 1147392"/>
                <a:gd name="connsiteX16" fmla="*/ 0 w 2124585"/>
                <a:gd name="connsiteY16" fmla="*/ 553574 h 1147392"/>
                <a:gd name="connsiteX17" fmla="*/ 0 w 2124585"/>
                <a:gd name="connsiteY17" fmla="*/ 553577 h 1147392"/>
                <a:gd name="connsiteX18" fmla="*/ 0 w 2124585"/>
                <a:gd name="connsiteY18" fmla="*/ 387504 h 1147392"/>
                <a:gd name="connsiteX19" fmla="*/ 0 w 2124585"/>
                <a:gd name="connsiteY19" fmla="*/ 387504 h 1147392"/>
                <a:gd name="connsiteX20" fmla="*/ 0 w 2124585"/>
                <a:gd name="connsiteY20" fmla="*/ 110718 h 1147392"/>
                <a:gd name="connsiteX0" fmla="*/ 0 w 2124585"/>
                <a:gd name="connsiteY0" fmla="*/ 110718 h 1771161"/>
                <a:gd name="connsiteX1" fmla="*/ 110718 w 2124585"/>
                <a:gd name="connsiteY1" fmla="*/ 0 h 1771161"/>
                <a:gd name="connsiteX2" fmla="*/ 354098 w 2124585"/>
                <a:gd name="connsiteY2" fmla="*/ 0 h 1771161"/>
                <a:gd name="connsiteX3" fmla="*/ 354098 w 2124585"/>
                <a:gd name="connsiteY3" fmla="*/ 0 h 1771161"/>
                <a:gd name="connsiteX4" fmla="*/ 885244 w 2124585"/>
                <a:gd name="connsiteY4" fmla="*/ 0 h 1771161"/>
                <a:gd name="connsiteX5" fmla="*/ 2013867 w 2124585"/>
                <a:gd name="connsiteY5" fmla="*/ 0 h 1771161"/>
                <a:gd name="connsiteX6" fmla="*/ 2124585 w 2124585"/>
                <a:gd name="connsiteY6" fmla="*/ 110718 h 1771161"/>
                <a:gd name="connsiteX7" fmla="*/ 2124585 w 2124585"/>
                <a:gd name="connsiteY7" fmla="*/ 387504 h 1771161"/>
                <a:gd name="connsiteX8" fmla="*/ 2124585 w 2124585"/>
                <a:gd name="connsiteY8" fmla="*/ 387504 h 1771161"/>
                <a:gd name="connsiteX9" fmla="*/ 2124585 w 2124585"/>
                <a:gd name="connsiteY9" fmla="*/ 553577 h 1771161"/>
                <a:gd name="connsiteX10" fmla="*/ 2124585 w 2124585"/>
                <a:gd name="connsiteY10" fmla="*/ 553574 h 1771161"/>
                <a:gd name="connsiteX11" fmla="*/ 2013867 w 2124585"/>
                <a:gd name="connsiteY11" fmla="*/ 664292 h 1771161"/>
                <a:gd name="connsiteX12" fmla="*/ 692739 w 2124585"/>
                <a:gd name="connsiteY12" fmla="*/ 664292 h 1771161"/>
                <a:gd name="connsiteX13" fmla="*/ 70631 w 2124585"/>
                <a:gd name="connsiteY13" fmla="*/ 1771161 h 1771161"/>
                <a:gd name="connsiteX14" fmla="*/ 354098 w 2124585"/>
                <a:gd name="connsiteY14" fmla="*/ 664292 h 1771161"/>
                <a:gd name="connsiteX15" fmla="*/ 110718 w 2124585"/>
                <a:gd name="connsiteY15" fmla="*/ 664292 h 1771161"/>
                <a:gd name="connsiteX16" fmla="*/ 0 w 2124585"/>
                <a:gd name="connsiteY16" fmla="*/ 553574 h 1771161"/>
                <a:gd name="connsiteX17" fmla="*/ 0 w 2124585"/>
                <a:gd name="connsiteY17" fmla="*/ 553577 h 1771161"/>
                <a:gd name="connsiteX18" fmla="*/ 0 w 2124585"/>
                <a:gd name="connsiteY18" fmla="*/ 387504 h 1771161"/>
                <a:gd name="connsiteX19" fmla="*/ 0 w 2124585"/>
                <a:gd name="connsiteY19" fmla="*/ 387504 h 1771161"/>
                <a:gd name="connsiteX20" fmla="*/ 0 w 2124585"/>
                <a:gd name="connsiteY20" fmla="*/ 110718 h 1771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124585" h="1771161">
                  <a:moveTo>
                    <a:pt x="0" y="110718"/>
                  </a:moveTo>
                  <a:cubicBezTo>
                    <a:pt x="0" y="49570"/>
                    <a:pt x="49570" y="0"/>
                    <a:pt x="110718" y="0"/>
                  </a:cubicBezTo>
                  <a:lnTo>
                    <a:pt x="354098" y="0"/>
                  </a:lnTo>
                  <a:lnTo>
                    <a:pt x="354098" y="0"/>
                  </a:lnTo>
                  <a:lnTo>
                    <a:pt x="885244" y="0"/>
                  </a:lnTo>
                  <a:lnTo>
                    <a:pt x="2013867" y="0"/>
                  </a:lnTo>
                  <a:cubicBezTo>
                    <a:pt x="2075015" y="0"/>
                    <a:pt x="2124585" y="49570"/>
                    <a:pt x="2124585" y="110718"/>
                  </a:cubicBezTo>
                  <a:lnTo>
                    <a:pt x="2124585" y="387504"/>
                  </a:lnTo>
                  <a:lnTo>
                    <a:pt x="2124585" y="387504"/>
                  </a:lnTo>
                  <a:lnTo>
                    <a:pt x="2124585" y="553577"/>
                  </a:lnTo>
                  <a:lnTo>
                    <a:pt x="2124585" y="553574"/>
                  </a:lnTo>
                  <a:cubicBezTo>
                    <a:pt x="2124585" y="614722"/>
                    <a:pt x="2075015" y="664292"/>
                    <a:pt x="2013867" y="664292"/>
                  </a:cubicBezTo>
                  <a:lnTo>
                    <a:pt x="692739" y="664292"/>
                  </a:lnTo>
                  <a:lnTo>
                    <a:pt x="70631" y="1771161"/>
                  </a:lnTo>
                  <a:lnTo>
                    <a:pt x="354098" y="664292"/>
                  </a:lnTo>
                  <a:lnTo>
                    <a:pt x="110718" y="664292"/>
                  </a:lnTo>
                  <a:cubicBezTo>
                    <a:pt x="49570" y="664292"/>
                    <a:pt x="0" y="614722"/>
                    <a:pt x="0" y="553574"/>
                  </a:cubicBezTo>
                  <a:lnTo>
                    <a:pt x="0" y="553577"/>
                  </a:lnTo>
                  <a:lnTo>
                    <a:pt x="0" y="387504"/>
                  </a:lnTo>
                  <a:lnTo>
                    <a:pt x="0" y="387504"/>
                  </a:lnTo>
                  <a:lnTo>
                    <a:pt x="0" y="110718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2800779" y="1403126"/>
              <a:ext cx="1415772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HK" altLang="en-US" sz="1200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Meiryo" panose="020B0604030504040204" pitchFamily="34" charset="-128"/>
                </a:rPr>
                <a:t>有層次分別的體驗</a:t>
              </a:r>
            </a:p>
          </p:txBody>
        </p:sp>
      </p:grpSp>
      <p:grpSp>
        <p:nvGrpSpPr>
          <p:cNvPr id="4" name="群組 3"/>
          <p:cNvGrpSpPr/>
          <p:nvPr/>
        </p:nvGrpSpPr>
        <p:grpSpPr>
          <a:xfrm>
            <a:off x="5991636" y="1363096"/>
            <a:ext cx="2499780" cy="2655545"/>
            <a:chOff x="5482870" y="1147235"/>
            <a:chExt cx="3297713" cy="3503198"/>
          </a:xfrm>
        </p:grpSpPr>
        <p:pic>
          <p:nvPicPr>
            <p:cNvPr id="10" name="圖片 9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720" t="24503" r="15386"/>
            <a:stretch/>
          </p:blipFill>
          <p:spPr>
            <a:xfrm>
              <a:off x="5482870" y="2650788"/>
              <a:ext cx="1938599" cy="1665610"/>
            </a:xfrm>
            <a:prstGeom prst="rect">
              <a:avLst/>
            </a:prstGeom>
          </p:spPr>
        </p:pic>
        <p:pic>
          <p:nvPicPr>
            <p:cNvPr id="9" name="圖片 8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876" t="4858" r="10655" b="7801"/>
            <a:stretch/>
          </p:blipFill>
          <p:spPr>
            <a:xfrm>
              <a:off x="6684919" y="1147235"/>
              <a:ext cx="2095664" cy="3503198"/>
            </a:xfrm>
            <a:prstGeom prst="rect">
              <a:avLst/>
            </a:prstGeom>
          </p:spPr>
        </p:pic>
      </p:grpSp>
      <p:sp>
        <p:nvSpPr>
          <p:cNvPr id="24" name="內容版面配置區 8"/>
          <p:cNvSpPr txBox="1">
            <a:spLocks/>
          </p:cNvSpPr>
          <p:nvPr/>
        </p:nvSpPr>
        <p:spPr bwMode="auto">
          <a:xfrm>
            <a:off x="740833" y="2025691"/>
            <a:ext cx="1798387" cy="378042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TW" altLang="en-US" sz="16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在這個有機農場裏</a:t>
            </a:r>
          </a:p>
        </p:txBody>
      </p:sp>
      <p:sp>
        <p:nvSpPr>
          <p:cNvPr id="25" name="矩形 24"/>
          <p:cNvSpPr/>
          <p:nvPr/>
        </p:nvSpPr>
        <p:spPr>
          <a:xfrm>
            <a:off x="740833" y="1717889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 algn="ctr"/>
            <a:r>
              <a:rPr lang="zh-HK" altLang="en-US" sz="1200" dirty="0" smtClean="0">
                <a:latin typeface="Arial" panose="020B0604020202020204" pitchFamily="34" charset="0"/>
                <a:ea typeface="微軟正黑體"/>
              </a:rPr>
              <a:t>（</a:t>
            </a:r>
            <a:r>
              <a:rPr lang="zh-TW" altLang="en-US" sz="1200" dirty="0" smtClean="0">
                <a:latin typeface="Arial" panose="020B0604020202020204" pitchFamily="34" charset="0"/>
                <a:ea typeface="微軟正黑體"/>
              </a:rPr>
              <a:t>事物</a:t>
            </a:r>
            <a:r>
              <a:rPr lang="zh-HK" altLang="en-US" sz="1200" dirty="0" smtClean="0">
                <a:latin typeface="Arial" panose="020B0604020202020204" pitchFamily="34" charset="0"/>
                <a:ea typeface="微軟正黑體"/>
              </a:rPr>
              <a:t>）</a:t>
            </a:r>
            <a:endParaRPr lang="en-US" altLang="zh-HK" sz="1200" dirty="0">
              <a:latin typeface="Arial" panose="020B0604020202020204" pitchFamily="34" charset="0"/>
              <a:ea typeface="微軟正黑體"/>
            </a:endParaRPr>
          </a:p>
        </p:txBody>
      </p:sp>
      <p:grpSp>
        <p:nvGrpSpPr>
          <p:cNvPr id="21" name="群組 20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29" name="圓角化單一角落矩形 28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 dirty="0">
                <a:latin typeface="Arial" panose="020B0604020202020204" pitchFamily="34" charset="0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6FAC46"/>
                </a:gs>
                <a:gs pos="22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 dirty="0">
                <a:latin typeface="Arial" panose="020B0604020202020204" pitchFamily="34" charset="0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結</a:t>
              </a:r>
              <a:r>
                <a:rPr kumimoji="1" lang="zh-TW" altLang="en-US" b="1" spc="300" dirty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構</a:t>
              </a:r>
            </a:p>
          </p:txBody>
        </p:sp>
        <p:sp>
          <p:nvSpPr>
            <p:cNvPr id="32" name="矩形 31"/>
            <p:cNvSpPr/>
            <p:nvPr/>
          </p:nvSpPr>
          <p:spPr>
            <a:xfrm>
              <a:off x="80003" y="1008322"/>
              <a:ext cx="480131" cy="3212680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構思及組織複句</a:t>
              </a:r>
              <a:endParaRPr lang="zh-HK" altLang="en-US" sz="1600" b="1" spc="300" dirty="0">
                <a:solidFill>
                  <a:srgbClr val="6FAC46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33" name="直線接點 32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6FAC4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" name="手繪多邊形 44"/>
          <p:cNvSpPr/>
          <p:nvPr/>
        </p:nvSpPr>
        <p:spPr>
          <a:xfrm flipV="1">
            <a:off x="7193060" y="4013665"/>
            <a:ext cx="1197662" cy="580333"/>
          </a:xfrm>
          <a:custGeom>
            <a:avLst/>
            <a:gdLst>
              <a:gd name="connsiteX0" fmla="*/ 532592 w 1304124"/>
              <a:gd name="connsiteY0" fmla="*/ 695213 h 695213"/>
              <a:gd name="connsiteX1" fmla="*/ 1044086 w 1304124"/>
              <a:gd name="connsiteY1" fmla="*/ 695213 h 695213"/>
              <a:gd name="connsiteX2" fmla="*/ 1044086 w 1304124"/>
              <a:gd name="connsiteY2" fmla="*/ 694441 h 695213"/>
              <a:gd name="connsiteX3" fmla="*/ 1049690 w 1304124"/>
              <a:gd name="connsiteY3" fmla="*/ 695212 h 695213"/>
              <a:gd name="connsiteX4" fmla="*/ 1304124 w 1304124"/>
              <a:gd name="connsiteY4" fmla="*/ 347606 h 695213"/>
              <a:gd name="connsiteX5" fmla="*/ 1049690 w 1304124"/>
              <a:gd name="connsiteY5" fmla="*/ 0 h 695213"/>
              <a:gd name="connsiteX6" fmla="*/ 1044086 w 1304124"/>
              <a:gd name="connsiteY6" fmla="*/ 772 h 695213"/>
              <a:gd name="connsiteX7" fmla="*/ 1044086 w 1304124"/>
              <a:gd name="connsiteY7" fmla="*/ 1 h 695213"/>
              <a:gd name="connsiteX8" fmla="*/ 532592 w 1304124"/>
              <a:gd name="connsiteY8" fmla="*/ 1 h 695213"/>
              <a:gd name="connsiteX9" fmla="*/ 532592 w 1304124"/>
              <a:gd name="connsiteY9" fmla="*/ 2174 h 695213"/>
              <a:gd name="connsiteX10" fmla="*/ 137202 w 1304124"/>
              <a:gd name="connsiteY10" fmla="*/ 2174 h 695213"/>
              <a:gd name="connsiteX11" fmla="*/ 60607 w 1304124"/>
              <a:gd name="connsiteY11" fmla="*/ 78769 h 695213"/>
              <a:gd name="connsiteX12" fmla="*/ 137202 w 1304124"/>
              <a:gd name="connsiteY12" fmla="*/ 155364 h 695213"/>
              <a:gd name="connsiteX13" fmla="*/ 532592 w 1304124"/>
              <a:gd name="connsiteY13" fmla="*/ 155364 h 695213"/>
              <a:gd name="connsiteX14" fmla="*/ 532592 w 1304124"/>
              <a:gd name="connsiteY14" fmla="*/ 179497 h 695213"/>
              <a:gd name="connsiteX15" fmla="*/ 110436 w 1304124"/>
              <a:gd name="connsiteY15" fmla="*/ 179497 h 695213"/>
              <a:gd name="connsiteX16" fmla="*/ 33841 w 1304124"/>
              <a:gd name="connsiteY16" fmla="*/ 256092 h 695213"/>
              <a:gd name="connsiteX17" fmla="*/ 110436 w 1304124"/>
              <a:gd name="connsiteY17" fmla="*/ 332687 h 695213"/>
              <a:gd name="connsiteX18" fmla="*/ 532592 w 1304124"/>
              <a:gd name="connsiteY18" fmla="*/ 332687 h 695213"/>
              <a:gd name="connsiteX19" fmla="*/ 532592 w 1304124"/>
              <a:gd name="connsiteY19" fmla="*/ 359864 h 695213"/>
              <a:gd name="connsiteX20" fmla="*/ 76595 w 1304124"/>
              <a:gd name="connsiteY20" fmla="*/ 359864 h 695213"/>
              <a:gd name="connsiteX21" fmla="*/ 0 w 1304124"/>
              <a:gd name="connsiteY21" fmla="*/ 436459 h 695213"/>
              <a:gd name="connsiteX22" fmla="*/ 76595 w 1304124"/>
              <a:gd name="connsiteY22" fmla="*/ 513054 h 695213"/>
              <a:gd name="connsiteX23" fmla="*/ 532592 w 1304124"/>
              <a:gd name="connsiteY23" fmla="*/ 513054 h 695213"/>
              <a:gd name="connsiteX24" fmla="*/ 532592 w 1304124"/>
              <a:gd name="connsiteY24" fmla="*/ 540558 h 695213"/>
              <a:gd name="connsiteX25" fmla="*/ 120866 w 1304124"/>
              <a:gd name="connsiteY25" fmla="*/ 540558 h 695213"/>
              <a:gd name="connsiteX26" fmla="*/ 44271 w 1304124"/>
              <a:gd name="connsiteY26" fmla="*/ 617153 h 695213"/>
              <a:gd name="connsiteX27" fmla="*/ 120866 w 1304124"/>
              <a:gd name="connsiteY27" fmla="*/ 693748 h 695213"/>
              <a:gd name="connsiteX28" fmla="*/ 532592 w 1304124"/>
              <a:gd name="connsiteY28" fmla="*/ 693748 h 695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304124" h="695213">
                <a:moveTo>
                  <a:pt x="532592" y="695213"/>
                </a:moveTo>
                <a:lnTo>
                  <a:pt x="1044086" y="695213"/>
                </a:lnTo>
                <a:lnTo>
                  <a:pt x="1044086" y="694441"/>
                </a:lnTo>
                <a:lnTo>
                  <a:pt x="1049690" y="695212"/>
                </a:lnTo>
                <a:cubicBezTo>
                  <a:pt x="1190210" y="695212"/>
                  <a:pt x="1304124" y="539583"/>
                  <a:pt x="1304124" y="347606"/>
                </a:cubicBezTo>
                <a:cubicBezTo>
                  <a:pt x="1304124" y="155629"/>
                  <a:pt x="1190210" y="0"/>
                  <a:pt x="1049690" y="0"/>
                </a:cubicBezTo>
                <a:lnTo>
                  <a:pt x="1044086" y="772"/>
                </a:lnTo>
                <a:lnTo>
                  <a:pt x="1044086" y="1"/>
                </a:lnTo>
                <a:lnTo>
                  <a:pt x="532592" y="1"/>
                </a:lnTo>
                <a:lnTo>
                  <a:pt x="532592" y="2174"/>
                </a:lnTo>
                <a:lnTo>
                  <a:pt x="137202" y="2174"/>
                </a:lnTo>
                <a:cubicBezTo>
                  <a:pt x="94900" y="2174"/>
                  <a:pt x="60607" y="36467"/>
                  <a:pt x="60607" y="78769"/>
                </a:cubicBezTo>
                <a:cubicBezTo>
                  <a:pt x="60607" y="121071"/>
                  <a:pt x="94900" y="155364"/>
                  <a:pt x="137202" y="155364"/>
                </a:cubicBezTo>
                <a:lnTo>
                  <a:pt x="532592" y="155364"/>
                </a:lnTo>
                <a:lnTo>
                  <a:pt x="532592" y="179497"/>
                </a:lnTo>
                <a:lnTo>
                  <a:pt x="110436" y="179497"/>
                </a:lnTo>
                <a:cubicBezTo>
                  <a:pt x="68134" y="179497"/>
                  <a:pt x="33841" y="213790"/>
                  <a:pt x="33841" y="256092"/>
                </a:cubicBezTo>
                <a:cubicBezTo>
                  <a:pt x="33841" y="298394"/>
                  <a:pt x="68134" y="332687"/>
                  <a:pt x="110436" y="332687"/>
                </a:cubicBezTo>
                <a:lnTo>
                  <a:pt x="532592" y="332687"/>
                </a:lnTo>
                <a:lnTo>
                  <a:pt x="532592" y="359864"/>
                </a:lnTo>
                <a:lnTo>
                  <a:pt x="76595" y="359864"/>
                </a:lnTo>
                <a:cubicBezTo>
                  <a:pt x="34293" y="359864"/>
                  <a:pt x="0" y="394157"/>
                  <a:pt x="0" y="436459"/>
                </a:cubicBezTo>
                <a:cubicBezTo>
                  <a:pt x="0" y="478761"/>
                  <a:pt x="34293" y="513054"/>
                  <a:pt x="76595" y="513054"/>
                </a:cubicBezTo>
                <a:lnTo>
                  <a:pt x="532592" y="513054"/>
                </a:lnTo>
                <a:lnTo>
                  <a:pt x="532592" y="540558"/>
                </a:lnTo>
                <a:lnTo>
                  <a:pt x="120866" y="540558"/>
                </a:lnTo>
                <a:cubicBezTo>
                  <a:pt x="78564" y="540558"/>
                  <a:pt x="44271" y="574851"/>
                  <a:pt x="44271" y="617153"/>
                </a:cubicBezTo>
                <a:cubicBezTo>
                  <a:pt x="44271" y="659455"/>
                  <a:pt x="78564" y="693748"/>
                  <a:pt x="120866" y="693748"/>
                </a:cubicBezTo>
                <a:lnTo>
                  <a:pt x="532592" y="693748"/>
                </a:lnTo>
                <a:close/>
              </a:path>
            </a:pathLst>
          </a:cu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HK" altLang="en-US" baseline="-25000" dirty="0">
              <a:latin typeface="Arial" panose="020B0604020202020204" pitchFamily="34" charset="0"/>
            </a:endParaRPr>
          </a:p>
        </p:txBody>
      </p:sp>
      <p:sp>
        <p:nvSpPr>
          <p:cNvPr id="46" name="弧形 45"/>
          <p:cNvSpPr/>
          <p:nvPr/>
        </p:nvSpPr>
        <p:spPr>
          <a:xfrm rot="10620496">
            <a:off x="7831368" y="3914073"/>
            <a:ext cx="267498" cy="847453"/>
          </a:xfrm>
          <a:prstGeom prst="arc">
            <a:avLst>
              <a:gd name="adj1" fmla="val 19175391"/>
              <a:gd name="adj2" fmla="val 3704348"/>
            </a:avLst>
          </a:prstGeom>
          <a:ln w="25400" cap="rnd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grpSp>
        <p:nvGrpSpPr>
          <p:cNvPr id="47" name="群組 46"/>
          <p:cNvGrpSpPr/>
          <p:nvPr/>
        </p:nvGrpSpPr>
        <p:grpSpPr>
          <a:xfrm>
            <a:off x="8292437" y="3950988"/>
            <a:ext cx="881543" cy="844011"/>
            <a:chOff x="11406548" y="5118351"/>
            <a:chExt cx="881543" cy="844011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48" name="手繪多邊形 47"/>
            <p:cNvSpPr/>
            <p:nvPr/>
          </p:nvSpPr>
          <p:spPr>
            <a:xfrm>
              <a:off x="11406548" y="5181030"/>
              <a:ext cx="173099" cy="686328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32973" h="4463716">
                  <a:moveTo>
                    <a:pt x="2225841" y="0"/>
                  </a:moveTo>
                  <a:lnTo>
                    <a:pt x="2231858" y="0"/>
                  </a:lnTo>
                  <a:lnTo>
                    <a:pt x="6689557" y="0"/>
                  </a:lnTo>
                  <a:lnTo>
                    <a:pt x="6832973" y="4228802"/>
                  </a:lnTo>
                  <a:lnTo>
                    <a:pt x="2231858" y="4463716"/>
                  </a:lnTo>
                  <a:lnTo>
                    <a:pt x="2225841" y="4463716"/>
                  </a:lnTo>
                  <a:lnTo>
                    <a:pt x="2225841" y="4463412"/>
                  </a:lnTo>
                  <a:lnTo>
                    <a:pt x="2003663" y="4452193"/>
                  </a:lnTo>
                  <a:cubicBezTo>
                    <a:pt x="878236" y="4337900"/>
                    <a:pt x="0" y="3387440"/>
                    <a:pt x="0" y="2231858"/>
                  </a:cubicBezTo>
                  <a:cubicBezTo>
                    <a:pt x="0" y="1076276"/>
                    <a:pt x="878236" y="125816"/>
                    <a:pt x="2003663" y="11523"/>
                  </a:cubicBezTo>
                  <a:lnTo>
                    <a:pt x="2225841" y="304"/>
                  </a:lnTo>
                  <a:lnTo>
                    <a:pt x="2225841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9" name="手繪多邊形 48"/>
            <p:cNvSpPr/>
            <p:nvPr/>
          </p:nvSpPr>
          <p:spPr>
            <a:xfrm>
              <a:off x="11473978" y="5118351"/>
              <a:ext cx="814113" cy="844011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  <a:gd name="connsiteX0" fmla="*/ 1326465 w 5933597"/>
                <a:gd name="connsiteY0" fmla="*/ 0 h 4463716"/>
                <a:gd name="connsiteX1" fmla="*/ 1332482 w 5933597"/>
                <a:gd name="connsiteY1" fmla="*/ 0 h 4463716"/>
                <a:gd name="connsiteX2" fmla="*/ 5790181 w 5933597"/>
                <a:gd name="connsiteY2" fmla="*/ 0 h 4463716"/>
                <a:gd name="connsiteX3" fmla="*/ 5933597 w 5933597"/>
                <a:gd name="connsiteY3" fmla="*/ 4228802 h 4463716"/>
                <a:gd name="connsiteX4" fmla="*/ 1332482 w 5933597"/>
                <a:gd name="connsiteY4" fmla="*/ 4463716 h 4463716"/>
                <a:gd name="connsiteX5" fmla="*/ 1326465 w 5933597"/>
                <a:gd name="connsiteY5" fmla="*/ 4463716 h 4463716"/>
                <a:gd name="connsiteX6" fmla="*/ 1326465 w 5933597"/>
                <a:gd name="connsiteY6" fmla="*/ 4463412 h 4463716"/>
                <a:gd name="connsiteX7" fmla="*/ 1104287 w 5933597"/>
                <a:gd name="connsiteY7" fmla="*/ 4452193 h 4463716"/>
                <a:gd name="connsiteX8" fmla="*/ 28 w 5933597"/>
                <a:gd name="connsiteY8" fmla="*/ 2251434 h 4463716"/>
                <a:gd name="connsiteX9" fmla="*/ 1104287 w 5933597"/>
                <a:gd name="connsiteY9" fmla="*/ 11523 h 4463716"/>
                <a:gd name="connsiteX10" fmla="*/ 1326465 w 5933597"/>
                <a:gd name="connsiteY10" fmla="*/ 304 h 4463716"/>
                <a:gd name="connsiteX11" fmla="*/ 1326465 w 5933597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933597" h="4463716">
                  <a:moveTo>
                    <a:pt x="1326465" y="0"/>
                  </a:moveTo>
                  <a:lnTo>
                    <a:pt x="1332482" y="0"/>
                  </a:lnTo>
                  <a:lnTo>
                    <a:pt x="5790181" y="0"/>
                  </a:lnTo>
                  <a:lnTo>
                    <a:pt x="5933597" y="4228802"/>
                  </a:lnTo>
                  <a:lnTo>
                    <a:pt x="1332482" y="4463716"/>
                  </a:lnTo>
                  <a:lnTo>
                    <a:pt x="1326465" y="4463716"/>
                  </a:lnTo>
                  <a:lnTo>
                    <a:pt x="1326465" y="4463412"/>
                  </a:lnTo>
                  <a:lnTo>
                    <a:pt x="1104287" y="4452193"/>
                  </a:lnTo>
                  <a:cubicBezTo>
                    <a:pt x="-21140" y="4337900"/>
                    <a:pt x="28" y="3407016"/>
                    <a:pt x="28" y="2251434"/>
                  </a:cubicBezTo>
                  <a:cubicBezTo>
                    <a:pt x="28" y="1095852"/>
                    <a:pt x="-21140" y="125816"/>
                    <a:pt x="1104287" y="11523"/>
                  </a:cubicBezTo>
                  <a:lnTo>
                    <a:pt x="1326465" y="304"/>
                  </a:lnTo>
                  <a:lnTo>
                    <a:pt x="1326465" y="0"/>
                  </a:lnTo>
                  <a:close/>
                </a:path>
              </a:pathLst>
            </a:custGeom>
            <a:gradFill>
              <a:gsLst>
                <a:gs pos="98000">
                  <a:schemeClr val="accent6">
                    <a:lumMod val="75000"/>
                  </a:schemeClr>
                </a:gs>
                <a:gs pos="22000">
                  <a:srgbClr val="6FAC46"/>
                </a:gs>
              </a:gsLst>
              <a:lin ang="0" scaled="1"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0" name="橢圓 49"/>
            <p:cNvSpPr/>
            <p:nvPr/>
          </p:nvSpPr>
          <p:spPr>
            <a:xfrm>
              <a:off x="11598756" y="5822821"/>
              <a:ext cx="80956" cy="80956"/>
            </a:xfrm>
            <a:prstGeom prst="ellipse">
              <a:avLst/>
            </a:prstGeom>
            <a:gradFill flip="none" rotWithShape="1">
              <a:gsLst>
                <a:gs pos="98000">
                  <a:srgbClr val="406255"/>
                </a:gs>
                <a:gs pos="22000">
                  <a:schemeClr val="accent6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1" name="橢圓 50"/>
            <p:cNvSpPr/>
            <p:nvPr/>
          </p:nvSpPr>
          <p:spPr>
            <a:xfrm>
              <a:off x="11744703" y="5813368"/>
              <a:ext cx="80956" cy="80956"/>
            </a:xfrm>
            <a:prstGeom prst="ellipse">
              <a:avLst/>
            </a:prstGeom>
            <a:gradFill flip="none" rotWithShape="1">
              <a:gsLst>
                <a:gs pos="98000">
                  <a:srgbClr val="406255"/>
                </a:gs>
                <a:gs pos="22000">
                  <a:schemeClr val="accent6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52" name="摺角紙張 51"/>
          <p:cNvSpPr/>
          <p:nvPr/>
        </p:nvSpPr>
        <p:spPr>
          <a:xfrm>
            <a:off x="5562147" y="3950988"/>
            <a:ext cx="2045067" cy="1069370"/>
          </a:xfrm>
          <a:prstGeom prst="foldedCorner">
            <a:avLst/>
          </a:prstGeom>
          <a:gradFill>
            <a:gsLst>
              <a:gs pos="98000">
                <a:schemeClr val="accent2">
                  <a:lumMod val="40000"/>
                  <a:lumOff val="60000"/>
                </a:schemeClr>
              </a:gs>
              <a:gs pos="22000">
                <a:schemeClr val="accent2">
                  <a:lumMod val="20000"/>
                  <a:lumOff val="80000"/>
                </a:schemeClr>
              </a:gs>
            </a:gsLst>
            <a:lin ang="0" scaled="1"/>
          </a:gradFill>
          <a:ln w="3175">
            <a:solidFill>
              <a:srgbClr val="F4D3CD"/>
            </a:solidFill>
          </a:ln>
          <a:effectLst>
            <a:outerShdw blurRad="50800" dist="50800" dir="19200000" sx="97000" sy="97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53" name="手繪多邊形 52"/>
          <p:cNvSpPr/>
          <p:nvPr/>
        </p:nvSpPr>
        <p:spPr>
          <a:xfrm rot="15799771">
            <a:off x="7653267" y="3752307"/>
            <a:ext cx="379552" cy="723417"/>
          </a:xfrm>
          <a:custGeom>
            <a:avLst/>
            <a:gdLst>
              <a:gd name="connsiteX0" fmla="*/ 452469 w 452469"/>
              <a:gd name="connsiteY0" fmla="*/ 387916 h 862395"/>
              <a:gd name="connsiteX1" fmla="*/ 287275 w 452469"/>
              <a:gd name="connsiteY1" fmla="*/ 861945 h 862395"/>
              <a:gd name="connsiteX2" fmla="*/ 13744 w 452469"/>
              <a:gd name="connsiteY2" fmla="*/ 675963 h 862395"/>
              <a:gd name="connsiteX3" fmla="*/ 122593 w 452469"/>
              <a:gd name="connsiteY3" fmla="*/ 363618 h 862395"/>
              <a:gd name="connsiteX4" fmla="*/ 204592 w 452469"/>
              <a:gd name="connsiteY4" fmla="*/ 327439 h 862395"/>
              <a:gd name="connsiteX5" fmla="*/ 208495 w 452469"/>
              <a:gd name="connsiteY5" fmla="*/ 327095 h 862395"/>
              <a:gd name="connsiteX6" fmla="*/ 205063 w 452469"/>
              <a:gd name="connsiteY6" fmla="*/ 234876 h 862395"/>
              <a:gd name="connsiteX7" fmla="*/ 333112 w 452469"/>
              <a:gd name="connsiteY7" fmla="*/ 0 h 862395"/>
              <a:gd name="connsiteX8" fmla="*/ 449518 w 452469"/>
              <a:gd name="connsiteY8" fmla="*/ 385593 h 862395"/>
              <a:gd name="connsiteX9" fmla="*/ 449398 w 452469"/>
              <a:gd name="connsiteY9" fmla="*/ 385979 h 862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2469" h="862395">
                <a:moveTo>
                  <a:pt x="452469" y="387916"/>
                </a:moveTo>
                <a:lnTo>
                  <a:pt x="287275" y="861945"/>
                </a:lnTo>
                <a:cubicBezTo>
                  <a:pt x="164516" y="868996"/>
                  <a:pt x="52327" y="792715"/>
                  <a:pt x="13744" y="675963"/>
                </a:cubicBezTo>
                <a:cubicBezTo>
                  <a:pt x="-24838" y="559211"/>
                  <a:pt x="19806" y="431102"/>
                  <a:pt x="122593" y="363618"/>
                </a:cubicBezTo>
                <a:cubicBezTo>
                  <a:pt x="148290" y="346746"/>
                  <a:pt x="176019" y="334716"/>
                  <a:pt x="204592" y="327439"/>
                </a:cubicBezTo>
                <a:lnTo>
                  <a:pt x="208495" y="327095"/>
                </a:lnTo>
                <a:lnTo>
                  <a:pt x="205063" y="234876"/>
                </a:lnTo>
                <a:cubicBezTo>
                  <a:pt x="213340" y="100577"/>
                  <a:pt x="268173" y="0"/>
                  <a:pt x="333112" y="0"/>
                </a:cubicBezTo>
                <a:lnTo>
                  <a:pt x="449518" y="385593"/>
                </a:lnTo>
                <a:lnTo>
                  <a:pt x="449398" y="385979"/>
                </a:lnTo>
                <a:close/>
              </a:path>
            </a:pathLst>
          </a:custGeom>
          <a:gradFill flip="none" rotWithShape="1"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13500000" scaled="1"/>
            <a:tileRect/>
          </a:gradFill>
          <a:ln>
            <a:noFill/>
          </a:ln>
          <a:effectLst>
            <a:outerShdw blurRad="203200" dir="10620000" sx="43000" sy="43000" algn="ctr" rotWithShape="0">
              <a:srgbClr val="000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 dirty="0">
              <a:latin typeface="Arial" panose="020B0604020202020204" pitchFamily="34" charset="0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5652087" y="4586880"/>
            <a:ext cx="1870779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FE8637"/>
              </a:buClr>
              <a:defRPr/>
            </a:pPr>
            <a:r>
              <a:rPr lang="zh-TW" altLang="en-US" sz="15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不僅</a:t>
            </a:r>
            <a:r>
              <a:rPr lang="en-US" altLang="zh-HK" sz="1500" b="1" dirty="0" smtClean="0">
                <a:solidFill>
                  <a:schemeClr val="accent6">
                    <a:lumMod val="50000"/>
                  </a:schemeClr>
                </a:solidFill>
                <a:latin typeface="+mn-ea"/>
              </a:rPr>
              <a:t>……</a:t>
            </a:r>
            <a:r>
              <a:rPr lang="zh-TW" altLang="en-US" sz="1500" b="1" dirty="0" smtClean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還</a:t>
            </a:r>
            <a:r>
              <a:rPr lang="en-US" altLang="zh-HK" sz="1500" b="1" dirty="0" smtClean="0">
                <a:solidFill>
                  <a:schemeClr val="accent6">
                    <a:lumMod val="50000"/>
                  </a:schemeClr>
                </a:solidFill>
                <a:latin typeface="+mn-ea"/>
              </a:rPr>
              <a:t>……</a:t>
            </a:r>
            <a:endParaRPr lang="zh-HK" altLang="en-US" sz="1500" b="1" dirty="0">
              <a:solidFill>
                <a:schemeClr val="accent6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55" name="AutoShape 25"/>
          <p:cNvSpPr txBox="1">
            <a:spLocks noChangeArrowheads="1"/>
          </p:cNvSpPr>
          <p:nvPr/>
        </p:nvSpPr>
        <p:spPr bwMode="auto">
          <a:xfrm>
            <a:off x="5945403" y="4115373"/>
            <a:ext cx="1314743" cy="376916"/>
          </a:xfrm>
          <a:prstGeom prst="flowChartAlternateProcess">
            <a:avLst/>
          </a:prstGeom>
          <a:solidFill>
            <a:schemeClr val="accent6">
              <a:lumMod val="50000"/>
            </a:schemeClr>
          </a:solidFill>
          <a:ln w="6350">
            <a:noFill/>
          </a:ln>
          <a:effectLst>
            <a:innerShdw blurRad="539750" dist="723900" dir="13500000">
              <a:schemeClr val="bg1">
                <a:alpha val="50000"/>
              </a:scheme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700">
                <a:solidFill>
                  <a:schemeClr val="bg1"/>
                </a:solidFill>
                <a:ea typeface="微軟正黑體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HK" altLang="en-US" sz="1200" b="1" spc="300" dirty="0">
                <a:latin typeface="Arial" panose="020B0604020202020204" pitchFamily="34" charset="0"/>
              </a:rPr>
              <a:t>建議關聯詞</a:t>
            </a:r>
          </a:p>
        </p:txBody>
      </p:sp>
      <p:grpSp>
        <p:nvGrpSpPr>
          <p:cNvPr id="2" name="群組 1"/>
          <p:cNvGrpSpPr/>
          <p:nvPr/>
        </p:nvGrpSpPr>
        <p:grpSpPr>
          <a:xfrm>
            <a:off x="745095" y="3752983"/>
            <a:ext cx="4099378" cy="2507483"/>
            <a:chOff x="745095" y="3752983"/>
            <a:chExt cx="4099378" cy="2507483"/>
          </a:xfrm>
        </p:grpSpPr>
        <p:pic>
          <p:nvPicPr>
            <p:cNvPr id="34" name="圖片 3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5095" y="3752983"/>
              <a:ext cx="1356387" cy="2507483"/>
            </a:xfrm>
            <a:prstGeom prst="rect">
              <a:avLst/>
            </a:prstGeom>
          </p:spPr>
        </p:pic>
        <p:grpSp>
          <p:nvGrpSpPr>
            <p:cNvPr id="35" name="群組 34"/>
            <p:cNvGrpSpPr/>
            <p:nvPr/>
          </p:nvGrpSpPr>
          <p:grpSpPr>
            <a:xfrm>
              <a:off x="2036100" y="4523250"/>
              <a:ext cx="2808373" cy="1488783"/>
              <a:chOff x="2036100" y="4523250"/>
              <a:chExt cx="2808373" cy="1488783"/>
            </a:xfrm>
          </p:grpSpPr>
          <p:grpSp>
            <p:nvGrpSpPr>
              <p:cNvPr id="36" name="群組 35"/>
              <p:cNvGrpSpPr/>
              <p:nvPr/>
            </p:nvGrpSpPr>
            <p:grpSpPr>
              <a:xfrm>
                <a:off x="2036100" y="4525148"/>
                <a:ext cx="2808373" cy="1486885"/>
                <a:chOff x="1368798" y="5453279"/>
                <a:chExt cx="4147164" cy="1486885"/>
              </a:xfrm>
            </p:grpSpPr>
            <p:sp>
              <p:nvSpPr>
                <p:cNvPr id="39" name="矩形 38"/>
                <p:cNvSpPr/>
                <p:nvPr/>
              </p:nvSpPr>
              <p:spPr>
                <a:xfrm>
                  <a:off x="1368798" y="5453279"/>
                  <a:ext cx="4147164" cy="1486885"/>
                </a:xfrm>
                <a:prstGeom prst="rect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 w="12700" cap="rnd">
                  <a:noFill/>
                </a:ln>
                <a:effectLst>
                  <a:outerShdw blurRad="139700" dist="50800" dir="5400000" sx="91000" sy="91000" algn="ctr" rotWithShape="0">
                    <a:srgbClr val="000000">
                      <a:alpha val="3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0" name="矩形 39"/>
                <p:cNvSpPr/>
                <p:nvPr/>
              </p:nvSpPr>
              <p:spPr>
                <a:xfrm>
                  <a:off x="1448844" y="5522129"/>
                  <a:ext cx="3988056" cy="1341263"/>
                </a:xfrm>
                <a:prstGeom prst="rect">
                  <a:avLst/>
                </a:prstGeom>
                <a:gradFill>
                  <a:gsLst>
                    <a:gs pos="98000">
                      <a:srgbClr val="2D4D39"/>
                    </a:gs>
                    <a:gs pos="4000">
                      <a:srgbClr val="579771"/>
                    </a:gs>
                  </a:gsLst>
                  <a:lin ang="3000000" scaled="0"/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  <a:effectLst>
                  <a:outerShdw blurRad="50800" dist="50800" dir="18000000" sx="88000" sy="88000" algn="ctr" rotWithShape="0">
                    <a:srgbClr val="000000">
                      <a:alpha val="8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37" name="等腰三角形 36"/>
              <p:cNvSpPr/>
              <p:nvPr/>
            </p:nvSpPr>
            <p:spPr>
              <a:xfrm rot="10800000">
                <a:off x="2122078" y="4620701"/>
                <a:ext cx="2548781" cy="1293233"/>
              </a:xfrm>
              <a:prstGeom prst="triangle">
                <a:avLst>
                  <a:gd name="adj" fmla="val 100000"/>
                </a:avLst>
              </a:prstGeom>
              <a:gradFill>
                <a:gsLst>
                  <a:gs pos="98000">
                    <a:schemeClr val="accent4">
                      <a:lumMod val="20000"/>
                      <a:lumOff val="80000"/>
                      <a:alpha val="31000"/>
                    </a:schemeClr>
                  </a:gs>
                  <a:gs pos="22000">
                    <a:schemeClr val="accent4">
                      <a:lumMod val="20000"/>
                      <a:lumOff val="80000"/>
                      <a:alpha val="1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38" name="半框架 37"/>
              <p:cNvSpPr/>
              <p:nvPr/>
            </p:nvSpPr>
            <p:spPr>
              <a:xfrm>
                <a:off x="2036100" y="4523250"/>
                <a:ext cx="2808373" cy="1454309"/>
              </a:xfrm>
              <a:prstGeom prst="halfFrame">
                <a:avLst>
                  <a:gd name="adj1" fmla="val 2998"/>
                  <a:gd name="adj2" fmla="val 1795"/>
                </a:avLst>
              </a:prstGeom>
              <a:solidFill>
                <a:schemeClr val="accent4">
                  <a:lumMod val="40000"/>
                  <a:lumOff val="60000"/>
                  <a:alpha val="5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pic>
          <p:nvPicPr>
            <p:cNvPr id="41" name="圖片 40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82003" y="4400904"/>
              <a:ext cx="313486" cy="237407"/>
            </a:xfrm>
            <a:prstGeom prst="rect">
              <a:avLst/>
            </a:prstGeom>
          </p:spPr>
        </p:pic>
        <p:sp>
          <p:nvSpPr>
            <p:cNvPr id="42" name="矩形 41"/>
            <p:cNvSpPr/>
            <p:nvPr/>
          </p:nvSpPr>
          <p:spPr>
            <a:xfrm>
              <a:off x="2340625" y="4681366"/>
              <a:ext cx="2090282" cy="3524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914400">
                <a:lnSpc>
                  <a:spcPct val="130000"/>
                </a:lnSpc>
                <a:defRPr/>
              </a:pPr>
              <a:r>
                <a:rPr lang="en-US" altLang="zh-TW" sz="1300" b="1" spc="300" dirty="0" smtClean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1</a:t>
              </a:r>
              <a:r>
                <a:rPr lang="zh-TW" altLang="en-US" sz="1300" b="1" spc="300" dirty="0" smtClean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. 構思想表</a:t>
              </a:r>
              <a:r>
                <a:rPr lang="zh-TW" altLang="en-US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達的</a:t>
              </a:r>
              <a:r>
                <a:rPr lang="zh-TW" altLang="en-US" sz="1300" b="1" spc="300" dirty="0" smtClean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事情</a:t>
              </a:r>
              <a:endParaRPr lang="en-US" altLang="zh-TW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2335794" y="5061778"/>
              <a:ext cx="2356336" cy="3524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914400">
                <a:lnSpc>
                  <a:spcPct val="130000"/>
                </a:lnSpc>
                <a:defRPr/>
              </a:pPr>
              <a:r>
                <a:rPr lang="en-US" altLang="zh-TW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2.</a:t>
              </a:r>
              <a:r>
                <a:rPr lang="zh-TW" altLang="en-US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 找出事情之間的關係</a:t>
              </a:r>
              <a:endParaRPr lang="en-US" altLang="zh-TW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2349822" y="5437698"/>
              <a:ext cx="2129574" cy="3424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914400">
                <a:lnSpc>
                  <a:spcPct val="130000"/>
                </a:lnSpc>
                <a:defRPr/>
              </a:pPr>
              <a:r>
                <a:rPr lang="en-US" altLang="zh-TW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3.</a:t>
              </a:r>
              <a:r>
                <a:rPr lang="zh-TW" altLang="en-US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 選用合適的關聯詞</a:t>
              </a:r>
            </a:p>
          </p:txBody>
        </p:sp>
      </p:grpSp>
      <p:sp>
        <p:nvSpPr>
          <p:cNvPr id="5" name="投影片編號版面配置區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086701D-139E-4D25-B877-4D4C207AA5AA}" type="slidenum">
              <a:rPr lang="zh-HK" altLang="en-US" smtClean="0"/>
              <a:pPr/>
              <a:t>71</a:t>
            </a:fld>
            <a:endParaRPr lang="zh-HK" altLang="en-US" dirty="0"/>
          </a:p>
        </p:txBody>
      </p:sp>
      <p:sp>
        <p:nvSpPr>
          <p:cNvPr id="56" name="手繪多邊形 55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HK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遞進</a:t>
            </a:r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97952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2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2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6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2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8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24" grpId="0" animBg="1"/>
      <p:bldP spid="25" grpId="0"/>
      <p:bldP spid="45" grpId="0" animBg="1"/>
      <p:bldP spid="46" grpId="0" animBg="1"/>
      <p:bldP spid="52" grpId="0" animBg="1"/>
      <p:bldP spid="52" grpId="1" animBg="1"/>
      <p:bldP spid="53" grpId="0" animBg="1"/>
      <p:bldP spid="53" grpId="1" animBg="1"/>
      <p:bldP spid="54" grpId="0"/>
      <p:bldP spid="54" grpId="1"/>
      <p:bldP spid="55" grpId="0" animBg="1"/>
      <p:bldP spid="55" grpId="1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圖片 2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105" y="746393"/>
            <a:ext cx="7006590" cy="523856"/>
          </a:xfrm>
          <a:prstGeom prst="rect">
            <a:avLst/>
          </a:prstGeom>
        </p:spPr>
      </p:pic>
      <p:sp>
        <p:nvSpPr>
          <p:cNvPr id="38" name="矩形 37"/>
          <p:cNvSpPr/>
          <p:nvPr/>
        </p:nvSpPr>
        <p:spPr>
          <a:xfrm>
            <a:off x="971105" y="1477942"/>
            <a:ext cx="1772123" cy="738664"/>
          </a:xfrm>
          <a:prstGeom prst="rect">
            <a:avLst/>
          </a:prstGeom>
          <a:solidFill>
            <a:srgbClr val="FFE699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400" b="1" dirty="0" smtClean="0">
              <a:solidFill>
                <a:srgbClr val="44546A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400" b="1" dirty="0">
                <a:solidFill>
                  <a:srgbClr val="44546A"/>
                </a:solidFill>
                <a:latin typeface="Corbel"/>
                <a:ea typeface="微軟正黑體"/>
              </a:rPr>
              <a:t>在這個有機農場</a:t>
            </a:r>
            <a:r>
              <a:rPr lang="zh-TW" altLang="en-US" sz="1400" b="1" dirty="0" smtClean="0">
                <a:solidFill>
                  <a:srgbClr val="44546A"/>
                </a:solidFill>
                <a:latin typeface="Corbel"/>
                <a:ea typeface="微軟正黑體"/>
              </a:rPr>
              <a:t>裏，</a:t>
            </a:r>
            <a:endParaRPr lang="zh-HK" altLang="en-US" sz="1400" b="1" dirty="0">
              <a:solidFill>
                <a:srgbClr val="44546A"/>
              </a:solidFill>
              <a:latin typeface="Corbel"/>
              <a:ea typeface="微軟正黑體"/>
            </a:endParaRPr>
          </a:p>
          <a:p>
            <a:pPr algn="ctr"/>
            <a:endParaRPr lang="en-US" altLang="zh-TW" sz="1400" b="1" dirty="0" smtClean="0">
              <a:solidFill>
                <a:srgbClr val="44546A"/>
              </a:solidFill>
              <a:latin typeface="Corbel"/>
              <a:ea typeface="微軟正黑體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450362" y="1477942"/>
            <a:ext cx="493477" cy="738664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4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400" b="1" dirty="0" smtClean="0">
                <a:solidFill>
                  <a:schemeClr val="bg1"/>
                </a:solidFill>
                <a:latin typeface="Corbel"/>
                <a:ea typeface="微軟正黑體"/>
              </a:rPr>
              <a:t>還</a:t>
            </a:r>
            <a:endParaRPr lang="en-US" altLang="zh-HK" sz="1400" b="1" dirty="0" smtClean="0">
              <a:solidFill>
                <a:schemeClr val="bg1"/>
              </a:solidFill>
              <a:latin typeface="Corbel"/>
              <a:ea typeface="微軟正黑體"/>
            </a:endParaRPr>
          </a:p>
          <a:p>
            <a:pPr algn="ctr"/>
            <a:endParaRPr lang="zh-HK" altLang="en-US" sz="1400" b="1" dirty="0" smtClean="0">
              <a:solidFill>
                <a:srgbClr val="7030A0"/>
              </a:solidFill>
              <a:latin typeface="Corbel"/>
              <a:ea typeface="微軟正黑體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3484723" y="1477942"/>
            <a:ext cx="1971837" cy="73866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4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400" b="1" dirty="0">
                <a:solidFill>
                  <a:schemeClr val="accent1">
                    <a:lumMod val="50000"/>
                  </a:schemeClr>
                </a:solidFill>
                <a:latin typeface="Corbel"/>
                <a:ea typeface="微軟正黑體"/>
              </a:rPr>
              <a:t>買到新鮮的有機蔬果</a:t>
            </a:r>
            <a:r>
              <a:rPr lang="zh-HK" altLang="en-US" sz="1400" b="1" dirty="0" smtClean="0">
                <a:solidFill>
                  <a:schemeClr val="accent1">
                    <a:lumMod val="50000"/>
                  </a:schemeClr>
                </a:solidFill>
                <a:latin typeface="Corbel"/>
                <a:ea typeface="微軟正黑體"/>
              </a:rPr>
              <a:t>，</a:t>
            </a:r>
            <a:endParaRPr lang="en-US" altLang="zh-HK" sz="1400" b="1" dirty="0" smtClean="0">
              <a:solidFill>
                <a:schemeClr val="accent1">
                  <a:lumMod val="50000"/>
                </a:schemeClr>
              </a:solidFill>
              <a:latin typeface="Corbel"/>
              <a:ea typeface="微軟正黑體"/>
            </a:endParaRPr>
          </a:p>
          <a:p>
            <a:pPr algn="ctr"/>
            <a:endParaRPr lang="en-US" altLang="zh-TW" sz="1400" b="1" dirty="0" smtClean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943839" y="1477942"/>
            <a:ext cx="1957388" cy="738664"/>
          </a:xfrm>
          <a:prstGeom prst="rect">
            <a:avLst/>
          </a:prstGeom>
          <a:solidFill>
            <a:srgbClr val="406255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4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400" b="1" dirty="0">
                <a:solidFill>
                  <a:schemeClr val="bg1"/>
                </a:solidFill>
                <a:latin typeface="Corbel"/>
                <a:ea typeface="微軟正黑體"/>
              </a:rPr>
              <a:t>可以親自下田耕種</a:t>
            </a:r>
            <a:r>
              <a:rPr lang="zh-HK" altLang="en-US" sz="1400" b="1" dirty="0">
                <a:solidFill>
                  <a:schemeClr val="bg1"/>
                </a:solidFill>
                <a:latin typeface="Corbel"/>
                <a:ea typeface="微軟正黑體"/>
              </a:rPr>
              <a:t>。</a:t>
            </a:r>
          </a:p>
          <a:p>
            <a:pPr algn="ctr"/>
            <a:endParaRPr lang="en-US" altLang="zh-TW" sz="1400" b="1" dirty="0" smtClean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2746782" y="1477942"/>
            <a:ext cx="735437" cy="738664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4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400" b="1" dirty="0" smtClean="0">
                <a:solidFill>
                  <a:schemeClr val="bg1"/>
                </a:solidFill>
                <a:latin typeface="Corbel"/>
                <a:ea typeface="微軟正黑體"/>
              </a:rPr>
              <a:t>不僅</a:t>
            </a:r>
            <a:endParaRPr lang="en-US" altLang="zh-HK" sz="1400" b="1" dirty="0" smtClean="0">
              <a:solidFill>
                <a:schemeClr val="bg1"/>
              </a:solidFill>
              <a:latin typeface="Corbel"/>
              <a:ea typeface="微軟正黑體"/>
            </a:endParaRPr>
          </a:p>
          <a:p>
            <a:pPr algn="ctr"/>
            <a:endParaRPr lang="zh-HK" altLang="en-US" sz="1400" b="1" dirty="0" smtClean="0">
              <a:solidFill>
                <a:srgbClr val="7030A0"/>
              </a:solidFill>
              <a:latin typeface="Corbel"/>
              <a:ea typeface="微軟正黑體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2436839" y="3113701"/>
            <a:ext cx="4620598" cy="699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spcBef>
                <a:spcPct val="50000"/>
              </a:spcBef>
              <a:buClr>
                <a:schemeClr val="tx1"/>
              </a:buClr>
              <a:buSzPct val="90000"/>
              <a:buFont typeface="Wingdings" panose="05000000000000000000" pitchFamily="2" charset="2"/>
              <a:buChar char="Ø"/>
            </a:pPr>
            <a:r>
              <a:rPr lang="zh-TW" altLang="en-US" sz="1600" dirty="0">
                <a:solidFill>
                  <a:srgbClr val="000000"/>
                </a:solidFill>
                <a:latin typeface="Arial" panose="020B0604020202020204" pitchFamily="34" charset="0"/>
                <a:ea typeface="微軟正黑體"/>
              </a:rPr>
              <a:t>在這個有機農場裏</a:t>
            </a:r>
            <a:r>
              <a:rPr lang="zh-HK" altLang="en-US" sz="1600" dirty="0">
                <a:solidFill>
                  <a:srgbClr val="000000"/>
                </a:solidFill>
                <a:latin typeface="Arial" panose="020B0604020202020204" pitchFamily="34" charset="0"/>
                <a:ea typeface="微軟正黑體"/>
              </a:rPr>
              <a:t>，</a:t>
            </a:r>
            <a:r>
              <a:rPr lang="zh-TW" altLang="en-US" sz="1600" dirty="0">
                <a:solidFill>
                  <a:srgbClr val="000000"/>
                </a:solidFill>
                <a:latin typeface="Arial" panose="020B0604020202020204" pitchFamily="34" charset="0"/>
                <a:ea typeface="微軟正黑體"/>
              </a:rPr>
              <a:t>訪客</a:t>
            </a:r>
            <a:r>
              <a:rPr lang="zh-TW" altLang="en-US" sz="1600" b="1" u="sng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軟正黑體"/>
              </a:rPr>
              <a:t>不僅</a:t>
            </a:r>
            <a:r>
              <a:rPr lang="zh-TW" altLang="en-US" sz="1600" dirty="0">
                <a:solidFill>
                  <a:srgbClr val="8A9F6D"/>
                </a:solidFill>
                <a:latin typeface="Arial" panose="020B0604020202020204" pitchFamily="34" charset="0"/>
                <a:ea typeface="微軟正黑體"/>
              </a:rPr>
              <a:t>買到新鮮的有機蔬果</a:t>
            </a:r>
            <a:r>
              <a:rPr lang="zh-HK" altLang="en-US" sz="1600" dirty="0">
                <a:solidFill>
                  <a:srgbClr val="000000"/>
                </a:solidFill>
                <a:latin typeface="Arial" panose="020B0604020202020204" pitchFamily="34" charset="0"/>
                <a:ea typeface="微軟正黑體"/>
              </a:rPr>
              <a:t>，</a:t>
            </a:r>
            <a:r>
              <a:rPr lang="zh-HK" altLang="en-US" sz="1600" b="1" u="sng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軟正黑體"/>
              </a:rPr>
              <a:t>還</a:t>
            </a:r>
            <a:r>
              <a:rPr lang="zh-TW" altLang="en-US" sz="1600" dirty="0">
                <a:solidFill>
                  <a:srgbClr val="1F5B1F"/>
                </a:solidFill>
                <a:latin typeface="Arial" panose="020B0604020202020204" pitchFamily="34" charset="0"/>
                <a:ea typeface="微軟正黑體"/>
              </a:rPr>
              <a:t>可以親自下田耕種</a:t>
            </a:r>
            <a:r>
              <a:rPr lang="zh-TW" altLang="en-US" sz="1600" dirty="0">
                <a:solidFill>
                  <a:srgbClr val="000000"/>
                </a:solidFill>
                <a:latin typeface="Arial" panose="020B0604020202020204" pitchFamily="34" charset="0"/>
                <a:ea typeface="微軟正黑體"/>
              </a:rPr>
              <a:t>。</a:t>
            </a:r>
            <a:endParaRPr lang="en-US" altLang="zh-TW" sz="1600" dirty="0">
              <a:solidFill>
                <a:srgbClr val="000000"/>
              </a:solidFill>
              <a:latin typeface="Arial" panose="020B0604020202020204" pitchFamily="34" charset="0"/>
              <a:ea typeface="微軟正黑體"/>
            </a:endParaRPr>
          </a:p>
        </p:txBody>
      </p:sp>
      <p:sp>
        <p:nvSpPr>
          <p:cNvPr id="47" name="剪去對角線角落矩形 46"/>
          <p:cNvSpPr/>
          <p:nvPr/>
        </p:nvSpPr>
        <p:spPr>
          <a:xfrm>
            <a:off x="2314634" y="2983436"/>
            <a:ext cx="4758301" cy="936255"/>
          </a:xfrm>
          <a:prstGeom prst="snip2Diag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dirty="0">
              <a:latin typeface="Arial" panose="020B0604020202020204" pitchFamily="34" charset="0"/>
            </a:endParaRPr>
          </a:p>
        </p:txBody>
      </p:sp>
      <p:grpSp>
        <p:nvGrpSpPr>
          <p:cNvPr id="51" name="群組 50"/>
          <p:cNvGrpSpPr/>
          <p:nvPr/>
        </p:nvGrpSpPr>
        <p:grpSpPr>
          <a:xfrm>
            <a:off x="2389110" y="1868483"/>
            <a:ext cx="690880" cy="760246"/>
            <a:chOff x="533442" y="2009911"/>
            <a:chExt cx="690880" cy="863600"/>
          </a:xfrm>
          <a:solidFill>
            <a:srgbClr val="FFC000"/>
          </a:solidFill>
        </p:grpSpPr>
        <p:sp>
          <p:nvSpPr>
            <p:cNvPr id="52" name="五邊形 51"/>
            <p:cNvSpPr/>
            <p:nvPr/>
          </p:nvSpPr>
          <p:spPr>
            <a:xfrm rot="16200000">
              <a:off x="447082" y="2096271"/>
              <a:ext cx="863600" cy="690880"/>
            </a:xfrm>
            <a:prstGeom prst="homePlat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550594" y="2441694"/>
              <a:ext cx="646331" cy="41954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TW" altLang="en-US" dirty="0" smtClean="0">
                  <a:solidFill>
                    <a:schemeClr val="bg1"/>
                  </a:solidFill>
                  <a:latin typeface="Arial" panose="020B0604020202020204" pitchFamily="34" charset="0"/>
                  <a:ea typeface="微軟正黑體"/>
                </a:rPr>
                <a:t>訪客</a:t>
              </a:r>
              <a:endParaRPr lang="zh-TW" altLang="en-US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18" name="群組 17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9" name="圓角化單一角落矩形 18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 dirty="0">
                <a:latin typeface="Arial" panose="020B0604020202020204" pitchFamily="34" charset="0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6FAC46"/>
                </a:gs>
                <a:gs pos="22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 dirty="0">
                <a:latin typeface="Arial" panose="020B0604020202020204" pitchFamily="34" charset="0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結</a:t>
              </a:r>
              <a:r>
                <a:rPr kumimoji="1" lang="zh-TW" altLang="en-US" b="1" spc="300" dirty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構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80003" y="1008322"/>
              <a:ext cx="480131" cy="3212680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構思及組織複句</a:t>
              </a:r>
              <a:endParaRPr lang="zh-HK" altLang="en-US" sz="1600" b="1" spc="300" dirty="0">
                <a:solidFill>
                  <a:srgbClr val="6FAC46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23" name="直線接點 22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6FAC4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群組 1"/>
          <p:cNvGrpSpPr/>
          <p:nvPr/>
        </p:nvGrpSpPr>
        <p:grpSpPr>
          <a:xfrm>
            <a:off x="796105" y="3681446"/>
            <a:ext cx="5051079" cy="2726248"/>
            <a:chOff x="796105" y="3681446"/>
            <a:chExt cx="5051079" cy="2726248"/>
          </a:xfrm>
        </p:grpSpPr>
        <p:pic>
          <p:nvPicPr>
            <p:cNvPr id="24" name="圖片 2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6105" y="3681446"/>
              <a:ext cx="1443308" cy="2726248"/>
            </a:xfrm>
            <a:prstGeom prst="rect">
              <a:avLst/>
            </a:prstGeom>
          </p:spPr>
        </p:pic>
        <p:grpSp>
          <p:nvGrpSpPr>
            <p:cNvPr id="26" name="群組 25"/>
            <p:cNvGrpSpPr/>
            <p:nvPr/>
          </p:nvGrpSpPr>
          <p:grpSpPr>
            <a:xfrm>
              <a:off x="2165048" y="4643219"/>
              <a:ext cx="3682136" cy="1163294"/>
              <a:chOff x="2036100" y="4523250"/>
              <a:chExt cx="2808373" cy="1488783"/>
            </a:xfrm>
          </p:grpSpPr>
          <p:grpSp>
            <p:nvGrpSpPr>
              <p:cNvPr id="27" name="群組 26"/>
              <p:cNvGrpSpPr/>
              <p:nvPr/>
            </p:nvGrpSpPr>
            <p:grpSpPr>
              <a:xfrm>
                <a:off x="2036100" y="4525148"/>
                <a:ext cx="2808373" cy="1486885"/>
                <a:chOff x="1368798" y="5453279"/>
                <a:chExt cx="4147164" cy="1486885"/>
              </a:xfrm>
            </p:grpSpPr>
            <p:sp>
              <p:nvSpPr>
                <p:cNvPr id="30" name="矩形 29"/>
                <p:cNvSpPr/>
                <p:nvPr/>
              </p:nvSpPr>
              <p:spPr>
                <a:xfrm>
                  <a:off x="1368798" y="5453279"/>
                  <a:ext cx="4147164" cy="1486885"/>
                </a:xfrm>
                <a:prstGeom prst="rect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 w="12700" cap="rnd">
                  <a:noFill/>
                </a:ln>
                <a:effectLst>
                  <a:outerShdw blurRad="139700" dist="50800" dir="5400000" sx="91000" sy="91000" algn="ctr" rotWithShape="0">
                    <a:srgbClr val="000000">
                      <a:alpha val="3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1" name="矩形 30"/>
                <p:cNvSpPr/>
                <p:nvPr/>
              </p:nvSpPr>
              <p:spPr>
                <a:xfrm>
                  <a:off x="1448844" y="5522129"/>
                  <a:ext cx="3988056" cy="1341263"/>
                </a:xfrm>
                <a:prstGeom prst="rect">
                  <a:avLst/>
                </a:prstGeom>
                <a:gradFill>
                  <a:gsLst>
                    <a:gs pos="98000">
                      <a:srgbClr val="2D4D39"/>
                    </a:gs>
                    <a:gs pos="4000">
                      <a:srgbClr val="579771"/>
                    </a:gs>
                  </a:gsLst>
                  <a:lin ang="3000000" scaled="0"/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  <a:effectLst>
                  <a:outerShdw blurRad="50800" dist="50800" dir="18000000" sx="88000" sy="88000" algn="ctr" rotWithShape="0">
                    <a:srgbClr val="000000">
                      <a:alpha val="8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28" name="等腰三角形 27"/>
              <p:cNvSpPr/>
              <p:nvPr/>
            </p:nvSpPr>
            <p:spPr>
              <a:xfrm rot="10800000">
                <a:off x="2107532" y="4620700"/>
                <a:ext cx="2558123" cy="1293233"/>
              </a:xfrm>
              <a:prstGeom prst="triangle">
                <a:avLst>
                  <a:gd name="adj" fmla="val 100000"/>
                </a:avLst>
              </a:prstGeom>
              <a:gradFill>
                <a:gsLst>
                  <a:gs pos="98000">
                    <a:schemeClr val="accent4">
                      <a:lumMod val="20000"/>
                      <a:lumOff val="80000"/>
                      <a:alpha val="31000"/>
                    </a:schemeClr>
                  </a:gs>
                  <a:gs pos="22000">
                    <a:schemeClr val="accent4">
                      <a:lumMod val="20000"/>
                      <a:lumOff val="80000"/>
                      <a:alpha val="1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29" name="半框架 28"/>
              <p:cNvSpPr/>
              <p:nvPr/>
            </p:nvSpPr>
            <p:spPr>
              <a:xfrm>
                <a:off x="2036100" y="4523250"/>
                <a:ext cx="2808373" cy="1454309"/>
              </a:xfrm>
              <a:prstGeom prst="halfFrame">
                <a:avLst>
                  <a:gd name="adj1" fmla="val 2998"/>
                  <a:gd name="adj2" fmla="val 3674"/>
                </a:avLst>
              </a:prstGeom>
              <a:solidFill>
                <a:schemeClr val="accent4">
                  <a:lumMod val="40000"/>
                  <a:lumOff val="60000"/>
                  <a:alpha val="5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pic>
          <p:nvPicPr>
            <p:cNvPr id="32" name="圖片 3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10951" y="4520872"/>
              <a:ext cx="313486" cy="237407"/>
            </a:xfrm>
            <a:prstGeom prst="rect">
              <a:avLst/>
            </a:prstGeom>
          </p:spPr>
        </p:pic>
        <p:sp>
          <p:nvSpPr>
            <p:cNvPr id="33" name="矩形 32"/>
            <p:cNvSpPr/>
            <p:nvPr/>
          </p:nvSpPr>
          <p:spPr>
            <a:xfrm>
              <a:off x="2410951" y="4824701"/>
              <a:ext cx="3300904" cy="34240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defTabSz="914400">
                <a:lnSpc>
                  <a:spcPct val="130000"/>
                </a:lnSpc>
                <a:defRPr/>
              </a:pPr>
              <a:r>
                <a:rPr lang="en-US" altLang="zh-TW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4.</a:t>
              </a:r>
              <a:r>
                <a:rPr lang="zh-TW" altLang="en-US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 </a:t>
              </a:r>
              <a:r>
                <a:rPr lang="zh-HK" altLang="en-US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把句子及關聯詞</a:t>
              </a:r>
              <a:r>
                <a:rPr lang="zh-HK" altLang="en-US" sz="1300" b="1" spc="300" dirty="0" smtClean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放在適當的位置</a:t>
              </a:r>
              <a:endParaRPr lang="en-US" altLang="zh-HK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2410420" y="5231101"/>
              <a:ext cx="1239780" cy="34240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defTabSz="914400">
                <a:lnSpc>
                  <a:spcPct val="130000"/>
                </a:lnSpc>
                <a:defRPr/>
              </a:pPr>
              <a:r>
                <a:rPr lang="en-US" altLang="zh-TW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5.</a:t>
              </a:r>
              <a:r>
                <a:rPr lang="zh-TW" altLang="en-US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 </a:t>
              </a:r>
              <a:r>
                <a:rPr lang="zh-HK" altLang="en-US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調整句式</a:t>
              </a:r>
            </a:p>
          </p:txBody>
        </p:sp>
      </p:grpSp>
      <p:sp>
        <p:nvSpPr>
          <p:cNvPr id="35" name="手繪多邊形 34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HK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遞進</a:t>
            </a:r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sp>
        <p:nvSpPr>
          <p:cNvPr id="37" name="投影片編號版面配置區 4"/>
          <p:cNvSpPr txBox="1">
            <a:spLocks/>
          </p:cNvSpPr>
          <p:nvPr/>
        </p:nvSpPr>
        <p:spPr>
          <a:xfrm>
            <a:off x="6830996" y="6316098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rgbClr val="00924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dirty="0" smtClean="0">
                <a:solidFill>
                  <a:srgbClr val="66A2D8"/>
                </a:solidFill>
              </a:rPr>
              <a:t>72</a:t>
            </a:r>
            <a:endParaRPr lang="zh-HK" altLang="en-US" dirty="0">
              <a:solidFill>
                <a:srgbClr val="66A2D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3267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40" grpId="0" animBg="1"/>
      <p:bldP spid="42" grpId="0" animBg="1"/>
      <p:bldP spid="43" grpId="0" animBg="1"/>
      <p:bldP spid="46" grpId="0"/>
      <p:bldP spid="47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圖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6891" y="830860"/>
            <a:ext cx="3698895" cy="3057966"/>
          </a:xfrm>
          <a:prstGeom prst="rect">
            <a:avLst/>
          </a:prstGeom>
        </p:spPr>
      </p:pic>
      <p:pic>
        <p:nvPicPr>
          <p:cNvPr id="13" name="圖片 1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87" t="16044" r="17420" b="8742"/>
          <a:stretch/>
        </p:blipFill>
        <p:spPr>
          <a:xfrm rot="692235">
            <a:off x="7531808" y="2321914"/>
            <a:ext cx="1177978" cy="1766967"/>
          </a:xfrm>
          <a:prstGeom prst="rect">
            <a:avLst/>
          </a:prstGeom>
        </p:spPr>
      </p:pic>
      <p:sp>
        <p:nvSpPr>
          <p:cNvPr id="23" name="矩形 22">
            <a:extLst>
              <a:ext uri="{FF2B5EF4-FFF2-40B4-BE49-F238E27FC236}">
                <a16:creationId xmlns:a16="http://schemas.microsoft.com/office/drawing/2014/main" id="{19AAC371-BF0C-4943-98E2-8A1A73D474C5}"/>
              </a:ext>
            </a:extLst>
          </p:cNvPr>
          <p:cNvSpPr/>
          <p:nvPr/>
        </p:nvSpPr>
        <p:spPr>
          <a:xfrm>
            <a:off x="743706" y="2593026"/>
            <a:ext cx="2702556" cy="467117"/>
          </a:xfrm>
          <a:prstGeom prst="rect">
            <a:avLst/>
          </a:prstGeom>
          <a:noFill/>
          <a:ln>
            <a:solidFill>
              <a:srgbClr val="7CB9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HK" altLang="en-US" sz="15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立刻報警求助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5870F340-35AC-4B83-A79A-56B67088A890}"/>
              </a:ext>
            </a:extLst>
          </p:cNvPr>
          <p:cNvSpPr/>
          <p:nvPr/>
        </p:nvSpPr>
        <p:spPr>
          <a:xfrm>
            <a:off x="740833" y="3060098"/>
            <a:ext cx="2705429" cy="467117"/>
          </a:xfrm>
          <a:prstGeom prst="rect">
            <a:avLst/>
          </a:prstGeom>
          <a:noFill/>
          <a:ln>
            <a:solidFill>
              <a:srgbClr val="7CB9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HK" altLang="en-US" sz="15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袖手旁觀，用手機拍下過程</a:t>
            </a:r>
          </a:p>
        </p:txBody>
      </p:sp>
      <p:grpSp>
        <p:nvGrpSpPr>
          <p:cNvPr id="2" name="群組 1"/>
          <p:cNvGrpSpPr/>
          <p:nvPr/>
        </p:nvGrpSpPr>
        <p:grpSpPr>
          <a:xfrm>
            <a:off x="3078542" y="993465"/>
            <a:ext cx="1967300" cy="1404607"/>
            <a:chOff x="3004410" y="1262923"/>
            <a:chExt cx="1967300" cy="1404607"/>
          </a:xfrm>
        </p:grpSpPr>
        <p:sp>
          <p:nvSpPr>
            <p:cNvPr id="25" name="圓角矩形圖說文字 12"/>
            <p:cNvSpPr/>
            <p:nvPr/>
          </p:nvSpPr>
          <p:spPr>
            <a:xfrm>
              <a:off x="3004410" y="1262923"/>
              <a:ext cx="1967300" cy="1404607"/>
            </a:xfrm>
            <a:custGeom>
              <a:avLst/>
              <a:gdLst>
                <a:gd name="connsiteX0" fmla="*/ 0 w 2124585"/>
                <a:gd name="connsiteY0" fmla="*/ 110718 h 664292"/>
                <a:gd name="connsiteX1" fmla="*/ 110718 w 2124585"/>
                <a:gd name="connsiteY1" fmla="*/ 0 h 664292"/>
                <a:gd name="connsiteX2" fmla="*/ 354098 w 2124585"/>
                <a:gd name="connsiteY2" fmla="*/ 0 h 664292"/>
                <a:gd name="connsiteX3" fmla="*/ 354098 w 2124585"/>
                <a:gd name="connsiteY3" fmla="*/ 0 h 664292"/>
                <a:gd name="connsiteX4" fmla="*/ 885244 w 2124585"/>
                <a:gd name="connsiteY4" fmla="*/ 0 h 664292"/>
                <a:gd name="connsiteX5" fmla="*/ 2013867 w 2124585"/>
                <a:gd name="connsiteY5" fmla="*/ 0 h 664292"/>
                <a:gd name="connsiteX6" fmla="*/ 2124585 w 2124585"/>
                <a:gd name="connsiteY6" fmla="*/ 110718 h 664292"/>
                <a:gd name="connsiteX7" fmla="*/ 2124585 w 2124585"/>
                <a:gd name="connsiteY7" fmla="*/ 387504 h 664292"/>
                <a:gd name="connsiteX8" fmla="*/ 2124585 w 2124585"/>
                <a:gd name="connsiteY8" fmla="*/ 387504 h 664292"/>
                <a:gd name="connsiteX9" fmla="*/ 2124585 w 2124585"/>
                <a:gd name="connsiteY9" fmla="*/ 553577 h 664292"/>
                <a:gd name="connsiteX10" fmla="*/ 2124585 w 2124585"/>
                <a:gd name="connsiteY10" fmla="*/ 553574 h 664292"/>
                <a:gd name="connsiteX11" fmla="*/ 2013867 w 2124585"/>
                <a:gd name="connsiteY11" fmla="*/ 664292 h 664292"/>
                <a:gd name="connsiteX12" fmla="*/ 885244 w 2124585"/>
                <a:gd name="connsiteY12" fmla="*/ 664292 h 664292"/>
                <a:gd name="connsiteX13" fmla="*/ 89870 w 2124585"/>
                <a:gd name="connsiteY13" fmla="*/ 1147392 h 664292"/>
                <a:gd name="connsiteX14" fmla="*/ 354098 w 2124585"/>
                <a:gd name="connsiteY14" fmla="*/ 664292 h 664292"/>
                <a:gd name="connsiteX15" fmla="*/ 110718 w 2124585"/>
                <a:gd name="connsiteY15" fmla="*/ 664292 h 664292"/>
                <a:gd name="connsiteX16" fmla="*/ 0 w 2124585"/>
                <a:gd name="connsiteY16" fmla="*/ 553574 h 664292"/>
                <a:gd name="connsiteX17" fmla="*/ 0 w 2124585"/>
                <a:gd name="connsiteY17" fmla="*/ 553577 h 664292"/>
                <a:gd name="connsiteX18" fmla="*/ 0 w 2124585"/>
                <a:gd name="connsiteY18" fmla="*/ 387504 h 664292"/>
                <a:gd name="connsiteX19" fmla="*/ 0 w 2124585"/>
                <a:gd name="connsiteY19" fmla="*/ 387504 h 664292"/>
                <a:gd name="connsiteX20" fmla="*/ 0 w 2124585"/>
                <a:gd name="connsiteY20" fmla="*/ 110718 h 664292"/>
                <a:gd name="connsiteX0" fmla="*/ 0 w 2124585"/>
                <a:gd name="connsiteY0" fmla="*/ 110718 h 1147392"/>
                <a:gd name="connsiteX1" fmla="*/ 110718 w 2124585"/>
                <a:gd name="connsiteY1" fmla="*/ 0 h 1147392"/>
                <a:gd name="connsiteX2" fmla="*/ 354098 w 2124585"/>
                <a:gd name="connsiteY2" fmla="*/ 0 h 1147392"/>
                <a:gd name="connsiteX3" fmla="*/ 354098 w 2124585"/>
                <a:gd name="connsiteY3" fmla="*/ 0 h 1147392"/>
                <a:gd name="connsiteX4" fmla="*/ 885244 w 2124585"/>
                <a:gd name="connsiteY4" fmla="*/ 0 h 1147392"/>
                <a:gd name="connsiteX5" fmla="*/ 2013867 w 2124585"/>
                <a:gd name="connsiteY5" fmla="*/ 0 h 1147392"/>
                <a:gd name="connsiteX6" fmla="*/ 2124585 w 2124585"/>
                <a:gd name="connsiteY6" fmla="*/ 110718 h 1147392"/>
                <a:gd name="connsiteX7" fmla="*/ 2124585 w 2124585"/>
                <a:gd name="connsiteY7" fmla="*/ 387504 h 1147392"/>
                <a:gd name="connsiteX8" fmla="*/ 2124585 w 2124585"/>
                <a:gd name="connsiteY8" fmla="*/ 387504 h 1147392"/>
                <a:gd name="connsiteX9" fmla="*/ 2124585 w 2124585"/>
                <a:gd name="connsiteY9" fmla="*/ 553577 h 1147392"/>
                <a:gd name="connsiteX10" fmla="*/ 2124585 w 2124585"/>
                <a:gd name="connsiteY10" fmla="*/ 553574 h 1147392"/>
                <a:gd name="connsiteX11" fmla="*/ 2013867 w 2124585"/>
                <a:gd name="connsiteY11" fmla="*/ 664292 h 1147392"/>
                <a:gd name="connsiteX12" fmla="*/ 692739 w 2124585"/>
                <a:gd name="connsiteY12" fmla="*/ 664292 h 1147392"/>
                <a:gd name="connsiteX13" fmla="*/ 89870 w 2124585"/>
                <a:gd name="connsiteY13" fmla="*/ 1147392 h 1147392"/>
                <a:gd name="connsiteX14" fmla="*/ 354098 w 2124585"/>
                <a:gd name="connsiteY14" fmla="*/ 664292 h 1147392"/>
                <a:gd name="connsiteX15" fmla="*/ 110718 w 2124585"/>
                <a:gd name="connsiteY15" fmla="*/ 664292 h 1147392"/>
                <a:gd name="connsiteX16" fmla="*/ 0 w 2124585"/>
                <a:gd name="connsiteY16" fmla="*/ 553574 h 1147392"/>
                <a:gd name="connsiteX17" fmla="*/ 0 w 2124585"/>
                <a:gd name="connsiteY17" fmla="*/ 553577 h 1147392"/>
                <a:gd name="connsiteX18" fmla="*/ 0 w 2124585"/>
                <a:gd name="connsiteY18" fmla="*/ 387504 h 1147392"/>
                <a:gd name="connsiteX19" fmla="*/ 0 w 2124585"/>
                <a:gd name="connsiteY19" fmla="*/ 387504 h 1147392"/>
                <a:gd name="connsiteX20" fmla="*/ 0 w 2124585"/>
                <a:gd name="connsiteY20" fmla="*/ 110718 h 1147392"/>
                <a:gd name="connsiteX0" fmla="*/ 0 w 2124585"/>
                <a:gd name="connsiteY0" fmla="*/ 110718 h 1771160"/>
                <a:gd name="connsiteX1" fmla="*/ 110718 w 2124585"/>
                <a:gd name="connsiteY1" fmla="*/ 0 h 1771160"/>
                <a:gd name="connsiteX2" fmla="*/ 354098 w 2124585"/>
                <a:gd name="connsiteY2" fmla="*/ 0 h 1771160"/>
                <a:gd name="connsiteX3" fmla="*/ 354098 w 2124585"/>
                <a:gd name="connsiteY3" fmla="*/ 0 h 1771160"/>
                <a:gd name="connsiteX4" fmla="*/ 885244 w 2124585"/>
                <a:gd name="connsiteY4" fmla="*/ 0 h 1771160"/>
                <a:gd name="connsiteX5" fmla="*/ 2013867 w 2124585"/>
                <a:gd name="connsiteY5" fmla="*/ 0 h 1771160"/>
                <a:gd name="connsiteX6" fmla="*/ 2124585 w 2124585"/>
                <a:gd name="connsiteY6" fmla="*/ 110718 h 1771160"/>
                <a:gd name="connsiteX7" fmla="*/ 2124585 w 2124585"/>
                <a:gd name="connsiteY7" fmla="*/ 387504 h 1771160"/>
                <a:gd name="connsiteX8" fmla="*/ 2124585 w 2124585"/>
                <a:gd name="connsiteY8" fmla="*/ 387504 h 1771160"/>
                <a:gd name="connsiteX9" fmla="*/ 2124585 w 2124585"/>
                <a:gd name="connsiteY9" fmla="*/ 553577 h 1771160"/>
                <a:gd name="connsiteX10" fmla="*/ 2124585 w 2124585"/>
                <a:gd name="connsiteY10" fmla="*/ 553574 h 1771160"/>
                <a:gd name="connsiteX11" fmla="*/ 2013867 w 2124585"/>
                <a:gd name="connsiteY11" fmla="*/ 664292 h 1771160"/>
                <a:gd name="connsiteX12" fmla="*/ 692739 w 2124585"/>
                <a:gd name="connsiteY12" fmla="*/ 664292 h 1771160"/>
                <a:gd name="connsiteX13" fmla="*/ 187002 w 2124585"/>
                <a:gd name="connsiteY13" fmla="*/ 1771160 h 1771160"/>
                <a:gd name="connsiteX14" fmla="*/ 354098 w 2124585"/>
                <a:gd name="connsiteY14" fmla="*/ 664292 h 1771160"/>
                <a:gd name="connsiteX15" fmla="*/ 110718 w 2124585"/>
                <a:gd name="connsiteY15" fmla="*/ 664292 h 1771160"/>
                <a:gd name="connsiteX16" fmla="*/ 0 w 2124585"/>
                <a:gd name="connsiteY16" fmla="*/ 553574 h 1771160"/>
                <a:gd name="connsiteX17" fmla="*/ 0 w 2124585"/>
                <a:gd name="connsiteY17" fmla="*/ 553577 h 1771160"/>
                <a:gd name="connsiteX18" fmla="*/ 0 w 2124585"/>
                <a:gd name="connsiteY18" fmla="*/ 387504 h 1771160"/>
                <a:gd name="connsiteX19" fmla="*/ 0 w 2124585"/>
                <a:gd name="connsiteY19" fmla="*/ 387504 h 1771160"/>
                <a:gd name="connsiteX20" fmla="*/ 0 w 2124585"/>
                <a:gd name="connsiteY20" fmla="*/ 110718 h 1771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124585" h="1771160">
                  <a:moveTo>
                    <a:pt x="0" y="110718"/>
                  </a:moveTo>
                  <a:cubicBezTo>
                    <a:pt x="0" y="49570"/>
                    <a:pt x="49570" y="0"/>
                    <a:pt x="110718" y="0"/>
                  </a:cubicBezTo>
                  <a:lnTo>
                    <a:pt x="354098" y="0"/>
                  </a:lnTo>
                  <a:lnTo>
                    <a:pt x="354098" y="0"/>
                  </a:lnTo>
                  <a:lnTo>
                    <a:pt x="885244" y="0"/>
                  </a:lnTo>
                  <a:lnTo>
                    <a:pt x="2013867" y="0"/>
                  </a:lnTo>
                  <a:cubicBezTo>
                    <a:pt x="2075015" y="0"/>
                    <a:pt x="2124585" y="49570"/>
                    <a:pt x="2124585" y="110718"/>
                  </a:cubicBezTo>
                  <a:lnTo>
                    <a:pt x="2124585" y="387504"/>
                  </a:lnTo>
                  <a:lnTo>
                    <a:pt x="2124585" y="387504"/>
                  </a:lnTo>
                  <a:lnTo>
                    <a:pt x="2124585" y="553577"/>
                  </a:lnTo>
                  <a:lnTo>
                    <a:pt x="2124585" y="553574"/>
                  </a:lnTo>
                  <a:cubicBezTo>
                    <a:pt x="2124585" y="614722"/>
                    <a:pt x="2075015" y="664292"/>
                    <a:pt x="2013867" y="664292"/>
                  </a:cubicBezTo>
                  <a:lnTo>
                    <a:pt x="692739" y="664292"/>
                  </a:lnTo>
                  <a:lnTo>
                    <a:pt x="187002" y="1771160"/>
                  </a:lnTo>
                  <a:lnTo>
                    <a:pt x="354098" y="664292"/>
                  </a:lnTo>
                  <a:lnTo>
                    <a:pt x="110718" y="664292"/>
                  </a:lnTo>
                  <a:cubicBezTo>
                    <a:pt x="49570" y="664292"/>
                    <a:pt x="0" y="614722"/>
                    <a:pt x="0" y="553574"/>
                  </a:cubicBezTo>
                  <a:lnTo>
                    <a:pt x="0" y="553577"/>
                  </a:lnTo>
                  <a:lnTo>
                    <a:pt x="0" y="387504"/>
                  </a:lnTo>
                  <a:lnTo>
                    <a:pt x="0" y="387504"/>
                  </a:lnTo>
                  <a:lnTo>
                    <a:pt x="0" y="110718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3124178" y="1403126"/>
              <a:ext cx="1723549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TW" altLang="en-US" sz="1200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Meiryo" panose="020B0604030504040204" pitchFamily="34" charset="-128"/>
                </a:rPr>
                <a:t>有層次分別的</a:t>
              </a:r>
              <a:r>
                <a:rPr lang="zh-HK" altLang="en-US" sz="1200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Meiryo" panose="020B0604030504040204" pitchFamily="34" charset="-128"/>
                </a:rPr>
                <a:t>應對行爲</a:t>
              </a:r>
              <a:endParaRPr lang="zh-TW" altLang="en-US" sz="12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endParaRPr>
            </a:p>
          </p:txBody>
        </p:sp>
      </p:grpSp>
      <p:sp>
        <p:nvSpPr>
          <p:cNvPr id="27" name="內容版面配置區 8"/>
          <p:cNvSpPr txBox="1">
            <a:spLocks/>
          </p:cNvSpPr>
          <p:nvPr/>
        </p:nvSpPr>
        <p:spPr bwMode="auto">
          <a:xfrm>
            <a:off x="740832" y="2025691"/>
            <a:ext cx="2045079" cy="378042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HK" altLang="en-US" sz="16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在街上看到有人打架</a:t>
            </a:r>
            <a:endParaRPr lang="zh-TW" altLang="en-US" sz="16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40833" y="1717889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 algn="ctr"/>
            <a:r>
              <a:rPr lang="zh-HK" altLang="en-US" sz="1200" dirty="0" smtClean="0">
                <a:latin typeface="Arial" panose="020B0604020202020204" pitchFamily="34" charset="0"/>
                <a:ea typeface="微軟正黑體"/>
              </a:rPr>
              <a:t>（</a:t>
            </a:r>
            <a:r>
              <a:rPr lang="zh-TW" altLang="en-US" sz="1200" dirty="0" smtClean="0">
                <a:latin typeface="Arial" panose="020B0604020202020204" pitchFamily="34" charset="0"/>
                <a:ea typeface="微軟正黑體"/>
              </a:rPr>
              <a:t>事物</a:t>
            </a:r>
            <a:r>
              <a:rPr lang="zh-HK" altLang="en-US" sz="1200" dirty="0" smtClean="0">
                <a:latin typeface="Arial" panose="020B0604020202020204" pitchFamily="34" charset="0"/>
                <a:ea typeface="微軟正黑體"/>
              </a:rPr>
              <a:t>）</a:t>
            </a:r>
            <a:endParaRPr lang="en-US" altLang="zh-HK" sz="1200" dirty="0">
              <a:latin typeface="Arial" panose="020B0604020202020204" pitchFamily="34" charset="0"/>
              <a:ea typeface="微軟正黑體"/>
            </a:endParaRPr>
          </a:p>
        </p:txBody>
      </p:sp>
      <p:grpSp>
        <p:nvGrpSpPr>
          <p:cNvPr id="21" name="群組 20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32" name="圓角化單一角落矩形 31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 dirty="0">
                <a:latin typeface="Arial" panose="020B0604020202020204" pitchFamily="34" charset="0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6FAC46"/>
                </a:gs>
                <a:gs pos="22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 dirty="0">
                <a:latin typeface="Arial" panose="020B0604020202020204" pitchFamily="34" charset="0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結</a:t>
              </a:r>
              <a:r>
                <a:rPr kumimoji="1" lang="zh-TW" altLang="en-US" b="1" spc="300" dirty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構</a:t>
              </a:r>
            </a:p>
          </p:txBody>
        </p:sp>
        <p:sp>
          <p:nvSpPr>
            <p:cNvPr id="35" name="矩形 34"/>
            <p:cNvSpPr/>
            <p:nvPr/>
          </p:nvSpPr>
          <p:spPr>
            <a:xfrm>
              <a:off x="80003" y="1008322"/>
              <a:ext cx="480131" cy="3212680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構思及組織複句</a:t>
              </a:r>
              <a:endParaRPr lang="zh-HK" altLang="en-US" sz="1600" b="1" spc="300" dirty="0">
                <a:solidFill>
                  <a:srgbClr val="6FAC46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36" name="直線接點 35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6FAC4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6" name="圖片 1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48" t="15561" b="13785"/>
          <a:stretch/>
        </p:blipFill>
        <p:spPr>
          <a:xfrm rot="20485763">
            <a:off x="3871118" y="2278968"/>
            <a:ext cx="1058175" cy="1707173"/>
          </a:xfrm>
          <a:prstGeom prst="rect">
            <a:avLst/>
          </a:prstGeom>
        </p:spPr>
      </p:pic>
      <p:sp>
        <p:nvSpPr>
          <p:cNvPr id="37" name="手繪多邊形 36"/>
          <p:cNvSpPr/>
          <p:nvPr/>
        </p:nvSpPr>
        <p:spPr>
          <a:xfrm flipV="1">
            <a:off x="7193060" y="4666496"/>
            <a:ext cx="1197662" cy="580333"/>
          </a:xfrm>
          <a:custGeom>
            <a:avLst/>
            <a:gdLst>
              <a:gd name="connsiteX0" fmla="*/ 532592 w 1304124"/>
              <a:gd name="connsiteY0" fmla="*/ 695213 h 695213"/>
              <a:gd name="connsiteX1" fmla="*/ 1044086 w 1304124"/>
              <a:gd name="connsiteY1" fmla="*/ 695213 h 695213"/>
              <a:gd name="connsiteX2" fmla="*/ 1044086 w 1304124"/>
              <a:gd name="connsiteY2" fmla="*/ 694441 h 695213"/>
              <a:gd name="connsiteX3" fmla="*/ 1049690 w 1304124"/>
              <a:gd name="connsiteY3" fmla="*/ 695212 h 695213"/>
              <a:gd name="connsiteX4" fmla="*/ 1304124 w 1304124"/>
              <a:gd name="connsiteY4" fmla="*/ 347606 h 695213"/>
              <a:gd name="connsiteX5" fmla="*/ 1049690 w 1304124"/>
              <a:gd name="connsiteY5" fmla="*/ 0 h 695213"/>
              <a:gd name="connsiteX6" fmla="*/ 1044086 w 1304124"/>
              <a:gd name="connsiteY6" fmla="*/ 772 h 695213"/>
              <a:gd name="connsiteX7" fmla="*/ 1044086 w 1304124"/>
              <a:gd name="connsiteY7" fmla="*/ 1 h 695213"/>
              <a:gd name="connsiteX8" fmla="*/ 532592 w 1304124"/>
              <a:gd name="connsiteY8" fmla="*/ 1 h 695213"/>
              <a:gd name="connsiteX9" fmla="*/ 532592 w 1304124"/>
              <a:gd name="connsiteY9" fmla="*/ 2174 h 695213"/>
              <a:gd name="connsiteX10" fmla="*/ 137202 w 1304124"/>
              <a:gd name="connsiteY10" fmla="*/ 2174 h 695213"/>
              <a:gd name="connsiteX11" fmla="*/ 60607 w 1304124"/>
              <a:gd name="connsiteY11" fmla="*/ 78769 h 695213"/>
              <a:gd name="connsiteX12" fmla="*/ 137202 w 1304124"/>
              <a:gd name="connsiteY12" fmla="*/ 155364 h 695213"/>
              <a:gd name="connsiteX13" fmla="*/ 532592 w 1304124"/>
              <a:gd name="connsiteY13" fmla="*/ 155364 h 695213"/>
              <a:gd name="connsiteX14" fmla="*/ 532592 w 1304124"/>
              <a:gd name="connsiteY14" fmla="*/ 179497 h 695213"/>
              <a:gd name="connsiteX15" fmla="*/ 110436 w 1304124"/>
              <a:gd name="connsiteY15" fmla="*/ 179497 h 695213"/>
              <a:gd name="connsiteX16" fmla="*/ 33841 w 1304124"/>
              <a:gd name="connsiteY16" fmla="*/ 256092 h 695213"/>
              <a:gd name="connsiteX17" fmla="*/ 110436 w 1304124"/>
              <a:gd name="connsiteY17" fmla="*/ 332687 h 695213"/>
              <a:gd name="connsiteX18" fmla="*/ 532592 w 1304124"/>
              <a:gd name="connsiteY18" fmla="*/ 332687 h 695213"/>
              <a:gd name="connsiteX19" fmla="*/ 532592 w 1304124"/>
              <a:gd name="connsiteY19" fmla="*/ 359864 h 695213"/>
              <a:gd name="connsiteX20" fmla="*/ 76595 w 1304124"/>
              <a:gd name="connsiteY20" fmla="*/ 359864 h 695213"/>
              <a:gd name="connsiteX21" fmla="*/ 0 w 1304124"/>
              <a:gd name="connsiteY21" fmla="*/ 436459 h 695213"/>
              <a:gd name="connsiteX22" fmla="*/ 76595 w 1304124"/>
              <a:gd name="connsiteY22" fmla="*/ 513054 h 695213"/>
              <a:gd name="connsiteX23" fmla="*/ 532592 w 1304124"/>
              <a:gd name="connsiteY23" fmla="*/ 513054 h 695213"/>
              <a:gd name="connsiteX24" fmla="*/ 532592 w 1304124"/>
              <a:gd name="connsiteY24" fmla="*/ 540558 h 695213"/>
              <a:gd name="connsiteX25" fmla="*/ 120866 w 1304124"/>
              <a:gd name="connsiteY25" fmla="*/ 540558 h 695213"/>
              <a:gd name="connsiteX26" fmla="*/ 44271 w 1304124"/>
              <a:gd name="connsiteY26" fmla="*/ 617153 h 695213"/>
              <a:gd name="connsiteX27" fmla="*/ 120866 w 1304124"/>
              <a:gd name="connsiteY27" fmla="*/ 693748 h 695213"/>
              <a:gd name="connsiteX28" fmla="*/ 532592 w 1304124"/>
              <a:gd name="connsiteY28" fmla="*/ 693748 h 695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304124" h="695213">
                <a:moveTo>
                  <a:pt x="532592" y="695213"/>
                </a:moveTo>
                <a:lnTo>
                  <a:pt x="1044086" y="695213"/>
                </a:lnTo>
                <a:lnTo>
                  <a:pt x="1044086" y="694441"/>
                </a:lnTo>
                <a:lnTo>
                  <a:pt x="1049690" y="695212"/>
                </a:lnTo>
                <a:cubicBezTo>
                  <a:pt x="1190210" y="695212"/>
                  <a:pt x="1304124" y="539583"/>
                  <a:pt x="1304124" y="347606"/>
                </a:cubicBezTo>
                <a:cubicBezTo>
                  <a:pt x="1304124" y="155629"/>
                  <a:pt x="1190210" y="0"/>
                  <a:pt x="1049690" y="0"/>
                </a:cubicBezTo>
                <a:lnTo>
                  <a:pt x="1044086" y="772"/>
                </a:lnTo>
                <a:lnTo>
                  <a:pt x="1044086" y="1"/>
                </a:lnTo>
                <a:lnTo>
                  <a:pt x="532592" y="1"/>
                </a:lnTo>
                <a:lnTo>
                  <a:pt x="532592" y="2174"/>
                </a:lnTo>
                <a:lnTo>
                  <a:pt x="137202" y="2174"/>
                </a:lnTo>
                <a:cubicBezTo>
                  <a:pt x="94900" y="2174"/>
                  <a:pt x="60607" y="36467"/>
                  <a:pt x="60607" y="78769"/>
                </a:cubicBezTo>
                <a:cubicBezTo>
                  <a:pt x="60607" y="121071"/>
                  <a:pt x="94900" y="155364"/>
                  <a:pt x="137202" y="155364"/>
                </a:cubicBezTo>
                <a:lnTo>
                  <a:pt x="532592" y="155364"/>
                </a:lnTo>
                <a:lnTo>
                  <a:pt x="532592" y="179497"/>
                </a:lnTo>
                <a:lnTo>
                  <a:pt x="110436" y="179497"/>
                </a:lnTo>
                <a:cubicBezTo>
                  <a:pt x="68134" y="179497"/>
                  <a:pt x="33841" y="213790"/>
                  <a:pt x="33841" y="256092"/>
                </a:cubicBezTo>
                <a:cubicBezTo>
                  <a:pt x="33841" y="298394"/>
                  <a:pt x="68134" y="332687"/>
                  <a:pt x="110436" y="332687"/>
                </a:cubicBezTo>
                <a:lnTo>
                  <a:pt x="532592" y="332687"/>
                </a:lnTo>
                <a:lnTo>
                  <a:pt x="532592" y="359864"/>
                </a:lnTo>
                <a:lnTo>
                  <a:pt x="76595" y="359864"/>
                </a:lnTo>
                <a:cubicBezTo>
                  <a:pt x="34293" y="359864"/>
                  <a:pt x="0" y="394157"/>
                  <a:pt x="0" y="436459"/>
                </a:cubicBezTo>
                <a:cubicBezTo>
                  <a:pt x="0" y="478761"/>
                  <a:pt x="34293" y="513054"/>
                  <a:pt x="76595" y="513054"/>
                </a:cubicBezTo>
                <a:lnTo>
                  <a:pt x="532592" y="513054"/>
                </a:lnTo>
                <a:lnTo>
                  <a:pt x="532592" y="540558"/>
                </a:lnTo>
                <a:lnTo>
                  <a:pt x="120866" y="540558"/>
                </a:lnTo>
                <a:cubicBezTo>
                  <a:pt x="78564" y="540558"/>
                  <a:pt x="44271" y="574851"/>
                  <a:pt x="44271" y="617153"/>
                </a:cubicBezTo>
                <a:cubicBezTo>
                  <a:pt x="44271" y="659455"/>
                  <a:pt x="78564" y="693748"/>
                  <a:pt x="120866" y="693748"/>
                </a:cubicBezTo>
                <a:lnTo>
                  <a:pt x="532592" y="693748"/>
                </a:lnTo>
                <a:close/>
              </a:path>
            </a:pathLst>
          </a:cu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HK" altLang="en-US" baseline="-25000" dirty="0">
              <a:latin typeface="Arial" panose="020B0604020202020204" pitchFamily="34" charset="0"/>
            </a:endParaRPr>
          </a:p>
        </p:txBody>
      </p:sp>
      <p:sp>
        <p:nvSpPr>
          <p:cNvPr id="38" name="弧形 37"/>
          <p:cNvSpPr/>
          <p:nvPr/>
        </p:nvSpPr>
        <p:spPr>
          <a:xfrm rot="10620496">
            <a:off x="7831368" y="4566904"/>
            <a:ext cx="267498" cy="847453"/>
          </a:xfrm>
          <a:prstGeom prst="arc">
            <a:avLst>
              <a:gd name="adj1" fmla="val 19175391"/>
              <a:gd name="adj2" fmla="val 3704348"/>
            </a:avLst>
          </a:prstGeom>
          <a:ln w="25400" cap="rnd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grpSp>
        <p:nvGrpSpPr>
          <p:cNvPr id="39" name="群組 38"/>
          <p:cNvGrpSpPr/>
          <p:nvPr/>
        </p:nvGrpSpPr>
        <p:grpSpPr>
          <a:xfrm>
            <a:off x="8292437" y="4603819"/>
            <a:ext cx="881543" cy="844011"/>
            <a:chOff x="11406548" y="5118351"/>
            <a:chExt cx="881543" cy="844011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40" name="手繪多邊形 39"/>
            <p:cNvSpPr/>
            <p:nvPr/>
          </p:nvSpPr>
          <p:spPr>
            <a:xfrm>
              <a:off x="11406548" y="5181030"/>
              <a:ext cx="173099" cy="686328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32973" h="4463716">
                  <a:moveTo>
                    <a:pt x="2225841" y="0"/>
                  </a:moveTo>
                  <a:lnTo>
                    <a:pt x="2231858" y="0"/>
                  </a:lnTo>
                  <a:lnTo>
                    <a:pt x="6689557" y="0"/>
                  </a:lnTo>
                  <a:lnTo>
                    <a:pt x="6832973" y="4228802"/>
                  </a:lnTo>
                  <a:lnTo>
                    <a:pt x="2231858" y="4463716"/>
                  </a:lnTo>
                  <a:lnTo>
                    <a:pt x="2225841" y="4463716"/>
                  </a:lnTo>
                  <a:lnTo>
                    <a:pt x="2225841" y="4463412"/>
                  </a:lnTo>
                  <a:lnTo>
                    <a:pt x="2003663" y="4452193"/>
                  </a:lnTo>
                  <a:cubicBezTo>
                    <a:pt x="878236" y="4337900"/>
                    <a:pt x="0" y="3387440"/>
                    <a:pt x="0" y="2231858"/>
                  </a:cubicBezTo>
                  <a:cubicBezTo>
                    <a:pt x="0" y="1076276"/>
                    <a:pt x="878236" y="125816"/>
                    <a:pt x="2003663" y="11523"/>
                  </a:cubicBezTo>
                  <a:lnTo>
                    <a:pt x="2225841" y="304"/>
                  </a:lnTo>
                  <a:lnTo>
                    <a:pt x="2225841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1" name="手繪多邊形 40"/>
            <p:cNvSpPr/>
            <p:nvPr/>
          </p:nvSpPr>
          <p:spPr>
            <a:xfrm>
              <a:off x="11473978" y="5118351"/>
              <a:ext cx="814113" cy="844011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  <a:gd name="connsiteX0" fmla="*/ 1326465 w 5933597"/>
                <a:gd name="connsiteY0" fmla="*/ 0 h 4463716"/>
                <a:gd name="connsiteX1" fmla="*/ 1332482 w 5933597"/>
                <a:gd name="connsiteY1" fmla="*/ 0 h 4463716"/>
                <a:gd name="connsiteX2" fmla="*/ 5790181 w 5933597"/>
                <a:gd name="connsiteY2" fmla="*/ 0 h 4463716"/>
                <a:gd name="connsiteX3" fmla="*/ 5933597 w 5933597"/>
                <a:gd name="connsiteY3" fmla="*/ 4228802 h 4463716"/>
                <a:gd name="connsiteX4" fmla="*/ 1332482 w 5933597"/>
                <a:gd name="connsiteY4" fmla="*/ 4463716 h 4463716"/>
                <a:gd name="connsiteX5" fmla="*/ 1326465 w 5933597"/>
                <a:gd name="connsiteY5" fmla="*/ 4463716 h 4463716"/>
                <a:gd name="connsiteX6" fmla="*/ 1326465 w 5933597"/>
                <a:gd name="connsiteY6" fmla="*/ 4463412 h 4463716"/>
                <a:gd name="connsiteX7" fmla="*/ 1104287 w 5933597"/>
                <a:gd name="connsiteY7" fmla="*/ 4452193 h 4463716"/>
                <a:gd name="connsiteX8" fmla="*/ 28 w 5933597"/>
                <a:gd name="connsiteY8" fmla="*/ 2251434 h 4463716"/>
                <a:gd name="connsiteX9" fmla="*/ 1104287 w 5933597"/>
                <a:gd name="connsiteY9" fmla="*/ 11523 h 4463716"/>
                <a:gd name="connsiteX10" fmla="*/ 1326465 w 5933597"/>
                <a:gd name="connsiteY10" fmla="*/ 304 h 4463716"/>
                <a:gd name="connsiteX11" fmla="*/ 1326465 w 5933597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933597" h="4463716">
                  <a:moveTo>
                    <a:pt x="1326465" y="0"/>
                  </a:moveTo>
                  <a:lnTo>
                    <a:pt x="1332482" y="0"/>
                  </a:lnTo>
                  <a:lnTo>
                    <a:pt x="5790181" y="0"/>
                  </a:lnTo>
                  <a:lnTo>
                    <a:pt x="5933597" y="4228802"/>
                  </a:lnTo>
                  <a:lnTo>
                    <a:pt x="1332482" y="4463716"/>
                  </a:lnTo>
                  <a:lnTo>
                    <a:pt x="1326465" y="4463716"/>
                  </a:lnTo>
                  <a:lnTo>
                    <a:pt x="1326465" y="4463412"/>
                  </a:lnTo>
                  <a:lnTo>
                    <a:pt x="1104287" y="4452193"/>
                  </a:lnTo>
                  <a:cubicBezTo>
                    <a:pt x="-21140" y="4337900"/>
                    <a:pt x="28" y="3407016"/>
                    <a:pt x="28" y="2251434"/>
                  </a:cubicBezTo>
                  <a:cubicBezTo>
                    <a:pt x="28" y="1095852"/>
                    <a:pt x="-21140" y="125816"/>
                    <a:pt x="1104287" y="11523"/>
                  </a:cubicBezTo>
                  <a:lnTo>
                    <a:pt x="1326465" y="304"/>
                  </a:lnTo>
                  <a:lnTo>
                    <a:pt x="1326465" y="0"/>
                  </a:lnTo>
                  <a:close/>
                </a:path>
              </a:pathLst>
            </a:custGeom>
            <a:gradFill>
              <a:gsLst>
                <a:gs pos="98000">
                  <a:schemeClr val="accent6">
                    <a:lumMod val="75000"/>
                  </a:schemeClr>
                </a:gs>
                <a:gs pos="22000">
                  <a:srgbClr val="6FAC46"/>
                </a:gs>
              </a:gsLst>
              <a:lin ang="0" scaled="1"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2" name="橢圓 41"/>
            <p:cNvSpPr/>
            <p:nvPr/>
          </p:nvSpPr>
          <p:spPr>
            <a:xfrm>
              <a:off x="11598756" y="5822821"/>
              <a:ext cx="80956" cy="80956"/>
            </a:xfrm>
            <a:prstGeom prst="ellipse">
              <a:avLst/>
            </a:prstGeom>
            <a:gradFill flip="none" rotWithShape="1">
              <a:gsLst>
                <a:gs pos="98000">
                  <a:srgbClr val="406255"/>
                </a:gs>
                <a:gs pos="22000">
                  <a:schemeClr val="accent6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" name="橢圓 42"/>
            <p:cNvSpPr/>
            <p:nvPr/>
          </p:nvSpPr>
          <p:spPr>
            <a:xfrm>
              <a:off x="11744703" y="5813368"/>
              <a:ext cx="80956" cy="80956"/>
            </a:xfrm>
            <a:prstGeom prst="ellipse">
              <a:avLst/>
            </a:prstGeom>
            <a:gradFill flip="none" rotWithShape="1">
              <a:gsLst>
                <a:gs pos="98000">
                  <a:srgbClr val="406255"/>
                </a:gs>
                <a:gs pos="22000">
                  <a:schemeClr val="accent6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44" name="摺角紙張 43"/>
          <p:cNvSpPr/>
          <p:nvPr/>
        </p:nvSpPr>
        <p:spPr>
          <a:xfrm>
            <a:off x="5442617" y="4603819"/>
            <a:ext cx="2164598" cy="1069370"/>
          </a:xfrm>
          <a:prstGeom prst="foldedCorner">
            <a:avLst/>
          </a:prstGeom>
          <a:gradFill>
            <a:gsLst>
              <a:gs pos="98000">
                <a:schemeClr val="accent2">
                  <a:lumMod val="40000"/>
                  <a:lumOff val="60000"/>
                </a:schemeClr>
              </a:gs>
              <a:gs pos="22000">
                <a:schemeClr val="accent2">
                  <a:lumMod val="20000"/>
                  <a:lumOff val="80000"/>
                </a:schemeClr>
              </a:gs>
            </a:gsLst>
            <a:lin ang="0" scaled="1"/>
          </a:gradFill>
          <a:ln w="3175">
            <a:solidFill>
              <a:srgbClr val="F4D3CD"/>
            </a:solidFill>
          </a:ln>
          <a:effectLst>
            <a:outerShdw blurRad="50800" dist="50800" dir="19200000" sx="97000" sy="97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45" name="手繪多邊形 44"/>
          <p:cNvSpPr/>
          <p:nvPr/>
        </p:nvSpPr>
        <p:spPr>
          <a:xfrm rot="15799771">
            <a:off x="7653267" y="4405138"/>
            <a:ext cx="379552" cy="723417"/>
          </a:xfrm>
          <a:custGeom>
            <a:avLst/>
            <a:gdLst>
              <a:gd name="connsiteX0" fmla="*/ 452469 w 452469"/>
              <a:gd name="connsiteY0" fmla="*/ 387916 h 862395"/>
              <a:gd name="connsiteX1" fmla="*/ 287275 w 452469"/>
              <a:gd name="connsiteY1" fmla="*/ 861945 h 862395"/>
              <a:gd name="connsiteX2" fmla="*/ 13744 w 452469"/>
              <a:gd name="connsiteY2" fmla="*/ 675963 h 862395"/>
              <a:gd name="connsiteX3" fmla="*/ 122593 w 452469"/>
              <a:gd name="connsiteY3" fmla="*/ 363618 h 862395"/>
              <a:gd name="connsiteX4" fmla="*/ 204592 w 452469"/>
              <a:gd name="connsiteY4" fmla="*/ 327439 h 862395"/>
              <a:gd name="connsiteX5" fmla="*/ 208495 w 452469"/>
              <a:gd name="connsiteY5" fmla="*/ 327095 h 862395"/>
              <a:gd name="connsiteX6" fmla="*/ 205063 w 452469"/>
              <a:gd name="connsiteY6" fmla="*/ 234876 h 862395"/>
              <a:gd name="connsiteX7" fmla="*/ 333112 w 452469"/>
              <a:gd name="connsiteY7" fmla="*/ 0 h 862395"/>
              <a:gd name="connsiteX8" fmla="*/ 449518 w 452469"/>
              <a:gd name="connsiteY8" fmla="*/ 385593 h 862395"/>
              <a:gd name="connsiteX9" fmla="*/ 449398 w 452469"/>
              <a:gd name="connsiteY9" fmla="*/ 385979 h 862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2469" h="862395">
                <a:moveTo>
                  <a:pt x="452469" y="387916"/>
                </a:moveTo>
                <a:lnTo>
                  <a:pt x="287275" y="861945"/>
                </a:lnTo>
                <a:cubicBezTo>
                  <a:pt x="164516" y="868996"/>
                  <a:pt x="52327" y="792715"/>
                  <a:pt x="13744" y="675963"/>
                </a:cubicBezTo>
                <a:cubicBezTo>
                  <a:pt x="-24838" y="559211"/>
                  <a:pt x="19806" y="431102"/>
                  <a:pt x="122593" y="363618"/>
                </a:cubicBezTo>
                <a:cubicBezTo>
                  <a:pt x="148290" y="346746"/>
                  <a:pt x="176019" y="334716"/>
                  <a:pt x="204592" y="327439"/>
                </a:cubicBezTo>
                <a:lnTo>
                  <a:pt x="208495" y="327095"/>
                </a:lnTo>
                <a:lnTo>
                  <a:pt x="205063" y="234876"/>
                </a:lnTo>
                <a:cubicBezTo>
                  <a:pt x="213340" y="100577"/>
                  <a:pt x="268173" y="0"/>
                  <a:pt x="333112" y="0"/>
                </a:cubicBezTo>
                <a:lnTo>
                  <a:pt x="449518" y="385593"/>
                </a:lnTo>
                <a:lnTo>
                  <a:pt x="449398" y="385979"/>
                </a:lnTo>
                <a:close/>
              </a:path>
            </a:pathLst>
          </a:custGeom>
          <a:gradFill flip="none" rotWithShape="1"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13500000" scaled="1"/>
            <a:tileRect/>
          </a:gradFill>
          <a:ln>
            <a:noFill/>
          </a:ln>
          <a:effectLst>
            <a:outerShdw blurRad="203200" dir="10620000" sx="43000" sy="43000" algn="ctr" rotWithShape="0">
              <a:srgbClr val="000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 dirty="0">
              <a:latin typeface="Arial" panose="020B0604020202020204" pitchFamily="34" charset="0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5510706" y="5223133"/>
            <a:ext cx="2099140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FE8637"/>
              </a:buClr>
              <a:defRPr/>
            </a:pPr>
            <a:r>
              <a:rPr lang="zh-TW" altLang="en-US" sz="1500" b="1" dirty="0" smtClean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不但不</a:t>
            </a:r>
            <a:r>
              <a:rPr lang="en-US" altLang="zh-HK" sz="1500" b="1" dirty="0" smtClean="0">
                <a:solidFill>
                  <a:schemeClr val="accent6">
                    <a:lumMod val="50000"/>
                  </a:schemeClr>
                </a:solidFill>
                <a:latin typeface="+mn-ea"/>
              </a:rPr>
              <a:t>……</a:t>
            </a:r>
            <a:r>
              <a:rPr lang="zh-TW" altLang="en-US" sz="1500" b="1" dirty="0" smtClean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反而</a:t>
            </a:r>
            <a:r>
              <a:rPr lang="en-US" altLang="zh-HK" sz="1500" b="1" dirty="0" smtClean="0">
                <a:solidFill>
                  <a:schemeClr val="accent6">
                    <a:lumMod val="50000"/>
                  </a:schemeClr>
                </a:solidFill>
                <a:latin typeface="+mn-ea"/>
              </a:rPr>
              <a:t>……</a:t>
            </a:r>
            <a:endParaRPr lang="zh-HK" altLang="en-US" sz="1500" b="1" dirty="0">
              <a:solidFill>
                <a:schemeClr val="accent6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47" name="AutoShape 25"/>
          <p:cNvSpPr txBox="1">
            <a:spLocks noChangeArrowheads="1"/>
          </p:cNvSpPr>
          <p:nvPr/>
        </p:nvSpPr>
        <p:spPr bwMode="auto">
          <a:xfrm>
            <a:off x="5945403" y="4768204"/>
            <a:ext cx="1314743" cy="376916"/>
          </a:xfrm>
          <a:prstGeom prst="flowChartAlternateProcess">
            <a:avLst/>
          </a:prstGeom>
          <a:solidFill>
            <a:schemeClr val="accent6">
              <a:lumMod val="50000"/>
            </a:schemeClr>
          </a:solidFill>
          <a:ln w="6350">
            <a:noFill/>
          </a:ln>
          <a:effectLst>
            <a:innerShdw blurRad="539750" dist="723900" dir="13500000">
              <a:schemeClr val="bg1">
                <a:alpha val="50000"/>
              </a:scheme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700">
                <a:solidFill>
                  <a:schemeClr val="bg1"/>
                </a:solidFill>
                <a:ea typeface="微軟正黑體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HK" altLang="en-US" sz="1200" b="1" spc="300" dirty="0">
                <a:latin typeface="Arial" panose="020B0604020202020204" pitchFamily="34" charset="0"/>
              </a:rPr>
              <a:t>建議關聯詞</a:t>
            </a:r>
          </a:p>
        </p:txBody>
      </p:sp>
      <p:grpSp>
        <p:nvGrpSpPr>
          <p:cNvPr id="3" name="群組 2"/>
          <p:cNvGrpSpPr/>
          <p:nvPr/>
        </p:nvGrpSpPr>
        <p:grpSpPr>
          <a:xfrm>
            <a:off x="745095" y="3752983"/>
            <a:ext cx="4099378" cy="2507483"/>
            <a:chOff x="745095" y="3752983"/>
            <a:chExt cx="4099378" cy="2507483"/>
          </a:xfrm>
        </p:grpSpPr>
        <p:pic>
          <p:nvPicPr>
            <p:cNvPr id="48" name="圖片 4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5095" y="3752983"/>
              <a:ext cx="1356387" cy="2507483"/>
            </a:xfrm>
            <a:prstGeom prst="rect">
              <a:avLst/>
            </a:prstGeom>
          </p:spPr>
        </p:pic>
        <p:grpSp>
          <p:nvGrpSpPr>
            <p:cNvPr id="49" name="群組 48"/>
            <p:cNvGrpSpPr/>
            <p:nvPr/>
          </p:nvGrpSpPr>
          <p:grpSpPr>
            <a:xfrm>
              <a:off x="2036100" y="4523250"/>
              <a:ext cx="2808373" cy="1488783"/>
              <a:chOff x="2036100" y="4523250"/>
              <a:chExt cx="2808373" cy="1488783"/>
            </a:xfrm>
          </p:grpSpPr>
          <p:grpSp>
            <p:nvGrpSpPr>
              <p:cNvPr id="50" name="群組 49"/>
              <p:cNvGrpSpPr/>
              <p:nvPr/>
            </p:nvGrpSpPr>
            <p:grpSpPr>
              <a:xfrm>
                <a:off x="2036100" y="4525148"/>
                <a:ext cx="2808373" cy="1486885"/>
                <a:chOff x="1368798" y="5453279"/>
                <a:chExt cx="4147164" cy="1486885"/>
              </a:xfrm>
            </p:grpSpPr>
            <p:sp>
              <p:nvSpPr>
                <p:cNvPr id="53" name="矩形 52"/>
                <p:cNvSpPr/>
                <p:nvPr/>
              </p:nvSpPr>
              <p:spPr>
                <a:xfrm>
                  <a:off x="1368798" y="5453279"/>
                  <a:ext cx="4147164" cy="1486885"/>
                </a:xfrm>
                <a:prstGeom prst="rect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 w="12700" cap="rnd">
                  <a:noFill/>
                </a:ln>
                <a:effectLst>
                  <a:outerShdw blurRad="139700" dist="50800" dir="5400000" sx="91000" sy="91000" algn="ctr" rotWithShape="0">
                    <a:srgbClr val="000000">
                      <a:alpha val="3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4" name="矩形 53"/>
                <p:cNvSpPr/>
                <p:nvPr/>
              </p:nvSpPr>
              <p:spPr>
                <a:xfrm>
                  <a:off x="1448844" y="5522129"/>
                  <a:ext cx="3988056" cy="1341263"/>
                </a:xfrm>
                <a:prstGeom prst="rect">
                  <a:avLst/>
                </a:prstGeom>
                <a:gradFill>
                  <a:gsLst>
                    <a:gs pos="98000">
                      <a:srgbClr val="2D4D39"/>
                    </a:gs>
                    <a:gs pos="4000">
                      <a:srgbClr val="579771"/>
                    </a:gs>
                  </a:gsLst>
                  <a:lin ang="3000000" scaled="0"/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  <a:effectLst>
                  <a:outerShdw blurRad="50800" dist="50800" dir="18000000" sx="88000" sy="88000" algn="ctr" rotWithShape="0">
                    <a:srgbClr val="000000">
                      <a:alpha val="8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51" name="等腰三角形 50"/>
              <p:cNvSpPr/>
              <p:nvPr/>
            </p:nvSpPr>
            <p:spPr>
              <a:xfrm rot="10800000">
                <a:off x="2122078" y="4620701"/>
                <a:ext cx="2548781" cy="1293233"/>
              </a:xfrm>
              <a:prstGeom prst="triangle">
                <a:avLst>
                  <a:gd name="adj" fmla="val 100000"/>
                </a:avLst>
              </a:prstGeom>
              <a:gradFill>
                <a:gsLst>
                  <a:gs pos="98000">
                    <a:schemeClr val="accent4">
                      <a:lumMod val="20000"/>
                      <a:lumOff val="80000"/>
                      <a:alpha val="31000"/>
                    </a:schemeClr>
                  </a:gs>
                  <a:gs pos="22000">
                    <a:schemeClr val="accent4">
                      <a:lumMod val="20000"/>
                      <a:lumOff val="80000"/>
                      <a:alpha val="1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52" name="半框架 51"/>
              <p:cNvSpPr/>
              <p:nvPr/>
            </p:nvSpPr>
            <p:spPr>
              <a:xfrm>
                <a:off x="2036100" y="4523250"/>
                <a:ext cx="2808373" cy="1454309"/>
              </a:xfrm>
              <a:prstGeom prst="halfFrame">
                <a:avLst>
                  <a:gd name="adj1" fmla="val 2998"/>
                  <a:gd name="adj2" fmla="val 1795"/>
                </a:avLst>
              </a:prstGeom>
              <a:solidFill>
                <a:schemeClr val="accent4">
                  <a:lumMod val="40000"/>
                  <a:lumOff val="60000"/>
                  <a:alpha val="5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pic>
          <p:nvPicPr>
            <p:cNvPr id="55" name="圖片 54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82003" y="4400904"/>
              <a:ext cx="313486" cy="237407"/>
            </a:xfrm>
            <a:prstGeom prst="rect">
              <a:avLst/>
            </a:prstGeom>
          </p:spPr>
        </p:pic>
        <p:sp>
          <p:nvSpPr>
            <p:cNvPr id="56" name="矩形 55"/>
            <p:cNvSpPr/>
            <p:nvPr/>
          </p:nvSpPr>
          <p:spPr>
            <a:xfrm>
              <a:off x="2340625" y="4681366"/>
              <a:ext cx="2090282" cy="3524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914400">
                <a:lnSpc>
                  <a:spcPct val="130000"/>
                </a:lnSpc>
                <a:defRPr/>
              </a:pPr>
              <a:r>
                <a:rPr lang="en-US" altLang="zh-TW" sz="1300" b="1" spc="300" dirty="0" smtClean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1</a:t>
              </a:r>
              <a:r>
                <a:rPr lang="zh-TW" altLang="en-US" sz="1300" b="1" spc="300" dirty="0" smtClean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.</a:t>
              </a:r>
              <a:r>
                <a:rPr lang="zh-TW" altLang="en-US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 構思</a:t>
              </a:r>
              <a:r>
                <a:rPr lang="zh-TW" altLang="en-US" sz="1300" b="1" spc="300" dirty="0" smtClean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想表</a:t>
              </a:r>
              <a:r>
                <a:rPr lang="zh-TW" altLang="en-US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達的</a:t>
              </a:r>
              <a:r>
                <a:rPr lang="zh-TW" altLang="en-US" sz="1300" b="1" spc="300" dirty="0" smtClean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事情</a:t>
              </a:r>
              <a:endParaRPr lang="en-US" altLang="zh-TW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2335794" y="5061778"/>
              <a:ext cx="2356336" cy="3524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914400">
                <a:lnSpc>
                  <a:spcPct val="130000"/>
                </a:lnSpc>
                <a:defRPr/>
              </a:pPr>
              <a:r>
                <a:rPr lang="en-US" altLang="zh-TW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2.</a:t>
              </a:r>
              <a:r>
                <a:rPr lang="zh-TW" altLang="en-US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 找出事情之間的關係</a:t>
              </a:r>
              <a:endParaRPr lang="en-US" altLang="zh-TW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2349822" y="5437698"/>
              <a:ext cx="2129574" cy="3424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914400">
                <a:lnSpc>
                  <a:spcPct val="130000"/>
                </a:lnSpc>
                <a:defRPr/>
              </a:pPr>
              <a:r>
                <a:rPr lang="en-US" altLang="zh-TW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3.</a:t>
              </a:r>
              <a:r>
                <a:rPr lang="zh-TW" altLang="en-US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 選用合適的關聯詞</a:t>
              </a:r>
            </a:p>
          </p:txBody>
        </p:sp>
      </p:grpSp>
      <p:sp>
        <p:nvSpPr>
          <p:cNvPr id="4" name="投影片編號版面配置區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086701D-139E-4D25-B877-4D4C207AA5AA}" type="slidenum">
              <a:rPr lang="zh-HK" altLang="en-US" smtClean="0"/>
              <a:pPr/>
              <a:t>73</a:t>
            </a:fld>
            <a:endParaRPr lang="zh-HK" altLang="en-US" dirty="0"/>
          </a:p>
        </p:txBody>
      </p:sp>
      <p:sp>
        <p:nvSpPr>
          <p:cNvPr id="60" name="手繪多邊形 59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HK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遞進</a:t>
            </a:r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70373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1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7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3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7" grpId="0" animBg="1"/>
      <p:bldP spid="28" grpId="0"/>
      <p:bldP spid="37" grpId="0" animBg="1"/>
      <p:bldP spid="38" grpId="0" animBg="1"/>
      <p:bldP spid="44" grpId="0" animBg="1"/>
      <p:bldP spid="44" grpId="1" animBg="1"/>
      <p:bldP spid="45" grpId="0" animBg="1"/>
      <p:bldP spid="45" grpId="1" animBg="1"/>
      <p:bldP spid="46" grpId="0"/>
      <p:bldP spid="46" grpId="1"/>
      <p:bldP spid="47" grpId="0" animBg="1"/>
      <p:bldP spid="47" grpId="1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365" y="883014"/>
            <a:ext cx="7006590" cy="523856"/>
          </a:xfrm>
          <a:prstGeom prst="rect">
            <a:avLst/>
          </a:prstGeom>
        </p:spPr>
      </p:pic>
      <p:sp>
        <p:nvSpPr>
          <p:cNvPr id="25" name="矩形 24"/>
          <p:cNvSpPr/>
          <p:nvPr/>
        </p:nvSpPr>
        <p:spPr>
          <a:xfrm>
            <a:off x="640137" y="1642979"/>
            <a:ext cx="1961838" cy="738664"/>
          </a:xfrm>
          <a:prstGeom prst="rect">
            <a:avLst/>
          </a:prstGeom>
          <a:solidFill>
            <a:srgbClr val="FFE699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400" b="1" dirty="0" smtClean="0">
              <a:solidFill>
                <a:srgbClr val="44546A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400" b="1" dirty="0">
                <a:solidFill>
                  <a:srgbClr val="44546A"/>
                </a:solidFill>
                <a:latin typeface="Corbel"/>
                <a:ea typeface="微軟正黑體"/>
              </a:rPr>
              <a:t>在街上看到有人</a:t>
            </a:r>
            <a:r>
              <a:rPr lang="zh-TW" altLang="en-US" sz="1400" b="1" dirty="0" smtClean="0">
                <a:solidFill>
                  <a:srgbClr val="44546A"/>
                </a:solidFill>
                <a:latin typeface="Corbel"/>
                <a:ea typeface="微軟正黑體"/>
              </a:rPr>
              <a:t>打架，</a:t>
            </a:r>
            <a:endParaRPr lang="en-US" altLang="zh-TW" sz="1400" b="1" dirty="0" smtClean="0">
              <a:solidFill>
                <a:srgbClr val="44546A"/>
              </a:solidFill>
              <a:latin typeface="Corbel"/>
              <a:ea typeface="微軟正黑體"/>
            </a:endParaRPr>
          </a:p>
          <a:p>
            <a:endParaRPr lang="en-US" altLang="zh-TW" sz="1400" b="1" dirty="0" smtClean="0">
              <a:solidFill>
                <a:srgbClr val="44546A"/>
              </a:solidFill>
              <a:latin typeface="Corbel"/>
              <a:ea typeface="微軟正黑體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4930673" y="1642979"/>
            <a:ext cx="730038" cy="738664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4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400" b="1" dirty="0" smtClean="0">
                <a:solidFill>
                  <a:schemeClr val="bg1"/>
                </a:solidFill>
                <a:latin typeface="Corbel"/>
                <a:ea typeface="微軟正黑體"/>
              </a:rPr>
              <a:t>反而</a:t>
            </a:r>
            <a:endParaRPr lang="en-US" altLang="zh-TW" sz="1400" b="1" dirty="0" smtClean="0">
              <a:solidFill>
                <a:schemeClr val="bg1"/>
              </a:solidFill>
              <a:latin typeface="Corbel"/>
              <a:ea typeface="微軟正黑體"/>
            </a:endParaRPr>
          </a:p>
          <a:p>
            <a:pPr algn="ctr"/>
            <a:endParaRPr lang="zh-HK" altLang="en-US" sz="1400" b="1" dirty="0" smtClean="0">
              <a:solidFill>
                <a:srgbClr val="7030A0"/>
              </a:solidFill>
              <a:latin typeface="Corbel"/>
              <a:ea typeface="微軟正黑體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3467312" y="1642979"/>
            <a:ext cx="1463360" cy="73866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4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400" b="1" dirty="0">
                <a:solidFill>
                  <a:schemeClr val="accent1">
                    <a:lumMod val="50000"/>
                  </a:schemeClr>
                </a:solidFill>
                <a:latin typeface="Corbel"/>
                <a:ea typeface="微軟正黑體"/>
              </a:rPr>
              <a:t>立刻報警求助</a:t>
            </a:r>
            <a:r>
              <a:rPr lang="zh-HK" altLang="en-US" sz="1400" b="1" dirty="0" smtClean="0">
                <a:solidFill>
                  <a:schemeClr val="accent1">
                    <a:lumMod val="50000"/>
                  </a:schemeClr>
                </a:solidFill>
                <a:latin typeface="Corbel"/>
                <a:ea typeface="微軟正黑體"/>
              </a:rPr>
              <a:t>，</a:t>
            </a:r>
            <a:endParaRPr lang="en-US" altLang="zh-HK" sz="1400" b="1" dirty="0" smtClean="0">
              <a:solidFill>
                <a:schemeClr val="accent1">
                  <a:lumMod val="50000"/>
                </a:schemeClr>
              </a:solidFill>
              <a:latin typeface="Corbel"/>
              <a:ea typeface="微軟正黑體"/>
            </a:endParaRPr>
          </a:p>
          <a:p>
            <a:pPr algn="ctr"/>
            <a:endParaRPr lang="en-US" altLang="zh-TW" sz="1400" b="1" dirty="0" smtClean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5660709" y="1642979"/>
            <a:ext cx="2625093" cy="738664"/>
          </a:xfrm>
          <a:prstGeom prst="rect">
            <a:avLst/>
          </a:prstGeom>
          <a:solidFill>
            <a:srgbClr val="406255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4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400" b="1" dirty="0">
                <a:solidFill>
                  <a:schemeClr val="bg1"/>
                </a:solidFill>
                <a:latin typeface="Corbel"/>
                <a:ea typeface="微軟正黑體"/>
              </a:rPr>
              <a:t>袖手旁觀，用手機拍下</a:t>
            </a:r>
            <a:r>
              <a:rPr lang="zh-TW" altLang="en-US" sz="1400" b="1" dirty="0" smtClean="0">
                <a:solidFill>
                  <a:schemeClr val="bg1"/>
                </a:solidFill>
                <a:latin typeface="Corbel"/>
                <a:ea typeface="微軟正黑體"/>
              </a:rPr>
              <a:t>過程</a:t>
            </a:r>
            <a:r>
              <a:rPr lang="zh-HK" altLang="en-US" sz="1400" b="1" dirty="0" smtClean="0">
                <a:solidFill>
                  <a:schemeClr val="bg1"/>
                </a:solidFill>
                <a:latin typeface="Corbel"/>
                <a:ea typeface="微軟正黑體"/>
              </a:rPr>
              <a:t>。</a:t>
            </a:r>
            <a:endParaRPr lang="zh-HK" altLang="en-US" sz="1400" b="1" dirty="0">
              <a:solidFill>
                <a:schemeClr val="bg1"/>
              </a:solidFill>
              <a:latin typeface="Corbel"/>
              <a:ea typeface="微軟正黑體"/>
            </a:endParaRPr>
          </a:p>
          <a:p>
            <a:pPr algn="ctr"/>
            <a:endParaRPr lang="en-US" altLang="zh-TW" sz="1400" b="1" dirty="0" smtClean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2601975" y="1642979"/>
            <a:ext cx="862833" cy="738664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4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400" b="1" dirty="0" smtClean="0">
                <a:solidFill>
                  <a:schemeClr val="bg1"/>
                </a:solidFill>
                <a:latin typeface="Corbel"/>
                <a:ea typeface="微軟正黑體"/>
              </a:rPr>
              <a:t>不但</a:t>
            </a:r>
            <a:r>
              <a:rPr lang="zh-TW" altLang="en-US" sz="1400" b="1" dirty="0">
                <a:solidFill>
                  <a:schemeClr val="bg1"/>
                </a:solidFill>
                <a:latin typeface="Corbel"/>
                <a:ea typeface="微軟正黑體"/>
              </a:rPr>
              <a:t>不</a:t>
            </a:r>
            <a:endParaRPr lang="en-US" altLang="zh-HK" sz="1400" b="1" dirty="0" smtClean="0">
              <a:solidFill>
                <a:schemeClr val="bg1"/>
              </a:solidFill>
              <a:latin typeface="Corbel"/>
              <a:ea typeface="微軟正黑體"/>
            </a:endParaRPr>
          </a:p>
          <a:p>
            <a:pPr algn="ctr"/>
            <a:endParaRPr lang="zh-HK" altLang="en-US" sz="1400" b="1" dirty="0" smtClean="0">
              <a:solidFill>
                <a:srgbClr val="7030A0"/>
              </a:solidFill>
              <a:latin typeface="Corbel"/>
              <a:ea typeface="微軟正黑體"/>
            </a:endParaRPr>
          </a:p>
        </p:txBody>
      </p:sp>
      <p:grpSp>
        <p:nvGrpSpPr>
          <p:cNvPr id="2" name="群組 1"/>
          <p:cNvGrpSpPr/>
          <p:nvPr/>
        </p:nvGrpSpPr>
        <p:grpSpPr>
          <a:xfrm>
            <a:off x="2241420" y="2049709"/>
            <a:ext cx="690880" cy="760246"/>
            <a:chOff x="2089866" y="2528181"/>
            <a:chExt cx="690880" cy="760246"/>
          </a:xfrm>
        </p:grpSpPr>
        <p:sp>
          <p:nvSpPr>
            <p:cNvPr id="47" name="五邊形 46"/>
            <p:cNvSpPr/>
            <p:nvPr/>
          </p:nvSpPr>
          <p:spPr>
            <a:xfrm rot="16200000">
              <a:off x="2055183" y="2562864"/>
              <a:ext cx="760246" cy="690880"/>
            </a:xfrm>
            <a:prstGeom prst="homePlate">
              <a:avLst/>
            </a:prstGeom>
            <a:solidFill>
              <a:srgbClr val="FFC000"/>
            </a:solidFill>
            <a:ln>
              <a:solidFill>
                <a:schemeClr val="bg1"/>
              </a:solidFill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2107018" y="2908289"/>
              <a:ext cx="646331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HK" altLang="en-US" dirty="0">
                  <a:solidFill>
                    <a:schemeClr val="bg1"/>
                  </a:solidFill>
                  <a:latin typeface="Arial" panose="020B0604020202020204" pitchFamily="34" charset="0"/>
                  <a:ea typeface="微軟正黑體"/>
                </a:rPr>
                <a:t>途人</a:t>
              </a:r>
              <a:endParaRPr lang="zh-TW" altLang="en-US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49" name="矩形 48"/>
          <p:cNvSpPr/>
          <p:nvPr/>
        </p:nvSpPr>
        <p:spPr>
          <a:xfrm>
            <a:off x="2436839" y="3167518"/>
            <a:ext cx="4394157" cy="699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spcBef>
                <a:spcPct val="50000"/>
              </a:spcBef>
              <a:buClr>
                <a:schemeClr val="tx1"/>
              </a:buClr>
              <a:buSzPct val="90000"/>
              <a:buFont typeface="Wingdings" panose="05000000000000000000" pitchFamily="2" charset="2"/>
              <a:buChar char="Ø"/>
            </a:pPr>
            <a:r>
              <a:rPr lang="zh-TW" altLang="en-US" sz="1600" dirty="0">
                <a:solidFill>
                  <a:srgbClr val="000000"/>
                </a:solidFill>
                <a:latin typeface="Arial" panose="020B0604020202020204" pitchFamily="34" charset="0"/>
                <a:ea typeface="微軟正黑體"/>
              </a:rPr>
              <a:t>在街上看到有人打架</a:t>
            </a:r>
            <a:r>
              <a:rPr lang="zh-HK" altLang="en-US" sz="1600" dirty="0">
                <a:solidFill>
                  <a:srgbClr val="000000"/>
                </a:solidFill>
                <a:latin typeface="Arial" panose="020B0604020202020204" pitchFamily="34" charset="0"/>
                <a:ea typeface="微軟正黑體"/>
              </a:rPr>
              <a:t>，途人</a:t>
            </a:r>
            <a:r>
              <a:rPr lang="zh-TW" altLang="en-US" sz="1600" b="1" u="sng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軟正黑體"/>
              </a:rPr>
              <a:t>不</a:t>
            </a:r>
            <a:r>
              <a:rPr lang="zh-HK" altLang="en-US" sz="1600" b="1" u="sng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軟正黑體"/>
              </a:rPr>
              <a:t>但不</a:t>
            </a:r>
            <a:r>
              <a:rPr lang="zh-TW" altLang="en-US" sz="1600" dirty="0">
                <a:solidFill>
                  <a:srgbClr val="8A9F6D"/>
                </a:solidFill>
                <a:latin typeface="Arial" panose="020B0604020202020204" pitchFamily="34" charset="0"/>
                <a:ea typeface="微軟正黑體"/>
              </a:rPr>
              <a:t>立刻報警求助</a:t>
            </a:r>
            <a:r>
              <a:rPr lang="zh-HK" altLang="en-US" sz="1600" dirty="0">
                <a:solidFill>
                  <a:srgbClr val="000000"/>
                </a:solidFill>
                <a:latin typeface="Arial" panose="020B0604020202020204" pitchFamily="34" charset="0"/>
                <a:ea typeface="微軟正黑體"/>
              </a:rPr>
              <a:t>，</a:t>
            </a:r>
            <a:r>
              <a:rPr lang="zh-HK" altLang="en-US" sz="1600" b="1" u="sng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軟正黑體"/>
              </a:rPr>
              <a:t>反而</a:t>
            </a:r>
            <a:r>
              <a:rPr lang="zh-HK" altLang="en-US" sz="1600" dirty="0">
                <a:solidFill>
                  <a:srgbClr val="1F5B1F"/>
                </a:solidFill>
                <a:latin typeface="Arial" panose="020B0604020202020204" pitchFamily="34" charset="0"/>
                <a:ea typeface="微軟正黑體"/>
              </a:rPr>
              <a:t>袖手旁觀，</a:t>
            </a:r>
            <a:r>
              <a:rPr lang="zh-TW" altLang="en-US" sz="1600" dirty="0">
                <a:solidFill>
                  <a:srgbClr val="1F5B1F"/>
                </a:solidFill>
                <a:latin typeface="Arial" panose="020B0604020202020204" pitchFamily="34" charset="0"/>
                <a:ea typeface="微軟正黑體"/>
              </a:rPr>
              <a:t>用手機拍下</a:t>
            </a:r>
            <a:r>
              <a:rPr lang="zh-TW" altLang="en-US" sz="1600" dirty="0" smtClean="0">
                <a:solidFill>
                  <a:srgbClr val="1F5B1F"/>
                </a:solidFill>
                <a:latin typeface="Arial" panose="020B0604020202020204" pitchFamily="34" charset="0"/>
                <a:ea typeface="微軟正黑體"/>
              </a:rPr>
              <a:t>過程</a:t>
            </a:r>
            <a:r>
              <a:rPr lang="zh-TW" altLang="en-US" sz="1600" dirty="0" smtClean="0">
                <a:solidFill>
                  <a:srgbClr val="000000"/>
                </a:solidFill>
                <a:latin typeface="Arial" panose="020B0604020202020204" pitchFamily="34" charset="0"/>
                <a:ea typeface="微軟正黑體"/>
              </a:rPr>
              <a:t>。</a:t>
            </a:r>
            <a:endParaRPr lang="en-US" altLang="zh-TW" sz="1600" dirty="0">
              <a:solidFill>
                <a:srgbClr val="000000"/>
              </a:solidFill>
              <a:latin typeface="Arial" panose="020B0604020202020204" pitchFamily="34" charset="0"/>
              <a:ea typeface="微軟正黑體"/>
            </a:endParaRPr>
          </a:p>
        </p:txBody>
      </p:sp>
      <p:sp>
        <p:nvSpPr>
          <p:cNvPr id="50" name="剪去對角線角落矩形 49"/>
          <p:cNvSpPr/>
          <p:nvPr/>
        </p:nvSpPr>
        <p:spPr>
          <a:xfrm>
            <a:off x="2314634" y="3037253"/>
            <a:ext cx="4758301" cy="1004785"/>
          </a:xfrm>
          <a:prstGeom prst="snip2Diag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dirty="0">
              <a:latin typeface="Arial" panose="020B0604020202020204" pitchFamily="34" charset="0"/>
            </a:endParaRPr>
          </a:p>
        </p:txBody>
      </p:sp>
      <p:grpSp>
        <p:nvGrpSpPr>
          <p:cNvPr id="17" name="群組 16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8" name="圓角化單一角落矩形 17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 dirty="0">
                <a:latin typeface="Arial" panose="020B0604020202020204" pitchFamily="34" charset="0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6FAC46"/>
                </a:gs>
                <a:gs pos="22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 dirty="0">
                <a:latin typeface="Arial" panose="020B0604020202020204" pitchFamily="34" charset="0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結</a:t>
              </a:r>
              <a:r>
                <a:rPr kumimoji="1" lang="zh-TW" altLang="en-US" b="1" spc="300" dirty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構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80003" y="1008322"/>
              <a:ext cx="480131" cy="3212680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構思及組織複句</a:t>
              </a:r>
              <a:endParaRPr lang="zh-HK" altLang="en-US" sz="1600" b="1" spc="300" dirty="0">
                <a:solidFill>
                  <a:srgbClr val="6FAC46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22" name="直線接點 21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6FAC4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群組 2"/>
          <p:cNvGrpSpPr/>
          <p:nvPr/>
        </p:nvGrpSpPr>
        <p:grpSpPr>
          <a:xfrm>
            <a:off x="796105" y="3681446"/>
            <a:ext cx="5051079" cy="2726248"/>
            <a:chOff x="796105" y="3681446"/>
            <a:chExt cx="5051079" cy="2726248"/>
          </a:xfrm>
        </p:grpSpPr>
        <p:pic>
          <p:nvPicPr>
            <p:cNvPr id="23" name="圖片 2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6105" y="3681446"/>
              <a:ext cx="1443308" cy="2726248"/>
            </a:xfrm>
            <a:prstGeom prst="rect">
              <a:avLst/>
            </a:prstGeom>
          </p:spPr>
        </p:pic>
        <p:grpSp>
          <p:nvGrpSpPr>
            <p:cNvPr id="24" name="群組 23"/>
            <p:cNvGrpSpPr/>
            <p:nvPr/>
          </p:nvGrpSpPr>
          <p:grpSpPr>
            <a:xfrm>
              <a:off x="2165048" y="4643219"/>
              <a:ext cx="3682136" cy="1163294"/>
              <a:chOff x="2036100" y="4523250"/>
              <a:chExt cx="2808373" cy="1488783"/>
            </a:xfrm>
          </p:grpSpPr>
          <p:grpSp>
            <p:nvGrpSpPr>
              <p:cNvPr id="26" name="群組 25"/>
              <p:cNvGrpSpPr/>
              <p:nvPr/>
            </p:nvGrpSpPr>
            <p:grpSpPr>
              <a:xfrm>
                <a:off x="2036100" y="4525148"/>
                <a:ext cx="2808373" cy="1486885"/>
                <a:chOff x="1368798" y="5453279"/>
                <a:chExt cx="4147164" cy="1486885"/>
              </a:xfrm>
            </p:grpSpPr>
            <p:sp>
              <p:nvSpPr>
                <p:cNvPr id="29" name="矩形 28"/>
                <p:cNvSpPr/>
                <p:nvPr/>
              </p:nvSpPr>
              <p:spPr>
                <a:xfrm>
                  <a:off x="1368798" y="5453279"/>
                  <a:ext cx="4147164" cy="1486885"/>
                </a:xfrm>
                <a:prstGeom prst="rect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 w="12700" cap="rnd">
                  <a:noFill/>
                </a:ln>
                <a:effectLst>
                  <a:outerShdw blurRad="139700" dist="50800" dir="5400000" sx="91000" sy="91000" algn="ctr" rotWithShape="0">
                    <a:srgbClr val="000000">
                      <a:alpha val="3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0" name="矩形 29"/>
                <p:cNvSpPr/>
                <p:nvPr/>
              </p:nvSpPr>
              <p:spPr>
                <a:xfrm>
                  <a:off x="1448844" y="5522129"/>
                  <a:ext cx="3988056" cy="1341263"/>
                </a:xfrm>
                <a:prstGeom prst="rect">
                  <a:avLst/>
                </a:prstGeom>
                <a:gradFill>
                  <a:gsLst>
                    <a:gs pos="98000">
                      <a:srgbClr val="2D4D39"/>
                    </a:gs>
                    <a:gs pos="4000">
                      <a:srgbClr val="579771"/>
                    </a:gs>
                  </a:gsLst>
                  <a:lin ang="3000000" scaled="0"/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  <a:effectLst>
                  <a:outerShdw blurRad="50800" dist="50800" dir="18000000" sx="88000" sy="88000" algn="ctr" rotWithShape="0">
                    <a:srgbClr val="000000">
                      <a:alpha val="8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27" name="等腰三角形 26"/>
              <p:cNvSpPr/>
              <p:nvPr/>
            </p:nvSpPr>
            <p:spPr>
              <a:xfrm rot="10800000">
                <a:off x="2107532" y="4620700"/>
                <a:ext cx="2558123" cy="1293233"/>
              </a:xfrm>
              <a:prstGeom prst="triangle">
                <a:avLst>
                  <a:gd name="adj" fmla="val 100000"/>
                </a:avLst>
              </a:prstGeom>
              <a:gradFill>
                <a:gsLst>
                  <a:gs pos="98000">
                    <a:schemeClr val="accent4">
                      <a:lumMod val="20000"/>
                      <a:lumOff val="80000"/>
                      <a:alpha val="31000"/>
                    </a:schemeClr>
                  </a:gs>
                  <a:gs pos="22000">
                    <a:schemeClr val="accent4">
                      <a:lumMod val="20000"/>
                      <a:lumOff val="80000"/>
                      <a:alpha val="1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28" name="半框架 27"/>
              <p:cNvSpPr/>
              <p:nvPr/>
            </p:nvSpPr>
            <p:spPr>
              <a:xfrm>
                <a:off x="2036100" y="4523250"/>
                <a:ext cx="2808373" cy="1454309"/>
              </a:xfrm>
              <a:prstGeom prst="halfFrame">
                <a:avLst>
                  <a:gd name="adj1" fmla="val 2998"/>
                  <a:gd name="adj2" fmla="val 3674"/>
                </a:avLst>
              </a:prstGeom>
              <a:solidFill>
                <a:schemeClr val="accent4">
                  <a:lumMod val="40000"/>
                  <a:lumOff val="60000"/>
                  <a:alpha val="5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pic>
          <p:nvPicPr>
            <p:cNvPr id="31" name="圖片 3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10951" y="4520872"/>
              <a:ext cx="313486" cy="237407"/>
            </a:xfrm>
            <a:prstGeom prst="rect">
              <a:avLst/>
            </a:prstGeom>
          </p:spPr>
        </p:pic>
        <p:sp>
          <p:nvSpPr>
            <p:cNvPr id="32" name="矩形 31"/>
            <p:cNvSpPr/>
            <p:nvPr/>
          </p:nvSpPr>
          <p:spPr>
            <a:xfrm>
              <a:off x="2410951" y="4824701"/>
              <a:ext cx="3300904" cy="34240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defTabSz="914400">
                <a:lnSpc>
                  <a:spcPct val="130000"/>
                </a:lnSpc>
                <a:defRPr/>
              </a:pPr>
              <a:r>
                <a:rPr lang="en-US" altLang="zh-TW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4.</a:t>
              </a:r>
              <a:r>
                <a:rPr lang="zh-TW" altLang="en-US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 </a:t>
              </a:r>
              <a:r>
                <a:rPr lang="zh-HK" altLang="en-US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把句子及關聯詞</a:t>
              </a:r>
              <a:r>
                <a:rPr lang="zh-HK" altLang="en-US" sz="1300" b="1" spc="300" dirty="0" smtClean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放在適當的位置</a:t>
              </a:r>
              <a:endParaRPr lang="en-US" altLang="zh-HK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2410420" y="5231101"/>
              <a:ext cx="1239780" cy="34240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defTabSz="914400">
                <a:lnSpc>
                  <a:spcPct val="130000"/>
                </a:lnSpc>
                <a:defRPr/>
              </a:pPr>
              <a:r>
                <a:rPr lang="en-US" altLang="zh-TW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5.</a:t>
              </a:r>
              <a:r>
                <a:rPr lang="zh-TW" altLang="en-US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 </a:t>
              </a:r>
              <a:r>
                <a:rPr lang="zh-HK" altLang="en-US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調整句式</a:t>
              </a:r>
            </a:p>
          </p:txBody>
        </p:sp>
      </p:grpSp>
      <p:sp>
        <p:nvSpPr>
          <p:cNvPr id="34" name="投影片編號版面配置區 3"/>
          <p:cNvSpPr txBox="1">
            <a:spLocks/>
          </p:cNvSpPr>
          <p:nvPr/>
        </p:nvSpPr>
        <p:spPr>
          <a:xfrm>
            <a:off x="6830996" y="6316098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rgbClr val="00924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dirty="0" smtClean="0"/>
              <a:t>74</a:t>
            </a:r>
            <a:endParaRPr lang="zh-HK" altLang="en-US" dirty="0"/>
          </a:p>
        </p:txBody>
      </p:sp>
      <p:sp>
        <p:nvSpPr>
          <p:cNvPr id="35" name="手繪多邊形 34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HK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遞進</a:t>
            </a:r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88247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40" grpId="0" animBg="1"/>
      <p:bldP spid="42" grpId="0" animBg="1"/>
      <p:bldP spid="43" grpId="0" animBg="1"/>
      <p:bldP spid="44" grpId="0" animBg="1"/>
      <p:bldP spid="49" grpId="0"/>
      <p:bldP spid="50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grpSp>
        <p:nvGrpSpPr>
          <p:cNvPr id="5" name="群組 4"/>
          <p:cNvGrpSpPr/>
          <p:nvPr/>
        </p:nvGrpSpPr>
        <p:grpSpPr>
          <a:xfrm>
            <a:off x="-96982" y="-76318"/>
            <a:ext cx="9240982" cy="7134928"/>
            <a:chOff x="-96982" y="-76318"/>
            <a:chExt cx="9240982" cy="7134928"/>
          </a:xfrm>
        </p:grpSpPr>
        <p:grpSp>
          <p:nvGrpSpPr>
            <p:cNvPr id="6" name="群組 5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16" name="群組 15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9" name="弧形 88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0" name="弧形 89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1" name="弧形 90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2" name="弧形 91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3" name="弧形 92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4" name="弧形 93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5" name="弧形 94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6" name="弧形 95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7" name="弧形 96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8" name="弧形 97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9" name="弧形 98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0" name="弧形 99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1" name="弧形 100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" name="弧形 101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3" name="弧形 102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4" name="弧形 103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5" name="弧形 104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7" name="群組 16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72" name="弧形 71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3" name="弧形 72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4" name="弧形 73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5" name="弧形 74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6" name="弧形 75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7" name="弧形 76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8" name="弧形 77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9" name="弧形 78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0" name="弧形 79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1" name="弧形 80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2" name="弧形 81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3" name="弧形 82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4" name="弧形 83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5" name="弧形 84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6" name="弧形 85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7" name="弧形 86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8" name="弧形 87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8" name="群組 17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55" name="弧形 54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6" name="弧形 55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7" name="弧形 56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8" name="弧形 57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9" name="弧形 58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0" name="弧形 59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1" name="弧形 60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2" name="弧形 61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3" name="弧形 62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4" name="弧形 63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5" name="弧形 64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6" name="弧形 65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7" name="弧形 66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8" name="弧形 67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9" name="弧形 68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0" name="弧形 69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1" name="弧形 70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9" name="群組 18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38" name="弧形 37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" name="弧形 38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0" name="弧形 39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" name="弧形 40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2" name="弧形 41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3" name="弧形 42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4" name="弧形 43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5" name="弧形 44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" name="弧形 45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" name="弧形 46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8" name="弧形 47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9" name="弧形 48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0" name="弧形 49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1" name="弧形 50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2" name="弧形 51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3" name="弧形 52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4" name="弧形 53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20" name="群組 19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21" name="弧形 20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2" name="弧形 21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3" name="弧形 22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4" name="弧形 23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5" name="弧形 24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6" name="弧形 25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7" name="弧形 26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8" name="弧形 27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9" name="弧形 28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0" name="弧形 29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1" name="弧形 30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2" name="弧形 31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3" name="弧形 32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4" name="弧形 33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5" name="弧形 34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6" name="弧形 35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7" name="弧形 36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7" name="弧形 6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8" name="弧形 7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9" name="弧形 8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0" name="弧形 9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1" name="弧形 10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2" name="弧形 11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3" name="弧形 12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" name="弧形 13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5" name="弧形 14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06" name="圓角化單一角落矩形 105"/>
          <p:cNvSpPr/>
          <p:nvPr/>
        </p:nvSpPr>
        <p:spPr>
          <a:xfrm>
            <a:off x="0" y="713136"/>
            <a:ext cx="8003752" cy="5376439"/>
          </a:xfrm>
          <a:prstGeom prst="round1Rect">
            <a:avLst/>
          </a:prstGeom>
          <a:solidFill>
            <a:srgbClr val="FDF5ED"/>
          </a:solidFill>
          <a:ln>
            <a:noFill/>
          </a:ln>
          <a:effectLst>
            <a:outerShdw blurRad="444500" dir="12900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07" name="矩形 106"/>
          <p:cNvSpPr/>
          <p:nvPr/>
        </p:nvSpPr>
        <p:spPr>
          <a:xfrm>
            <a:off x="0" y="713137"/>
            <a:ext cx="347472" cy="5376439"/>
          </a:xfrm>
          <a:prstGeom prst="rect">
            <a:avLst/>
          </a:prstGeom>
          <a:gradFill>
            <a:gsLst>
              <a:gs pos="23000">
                <a:schemeClr val="accent1">
                  <a:lumMod val="60000"/>
                  <a:lumOff val="40000"/>
                </a:schemeClr>
              </a:gs>
              <a:gs pos="100000">
                <a:srgbClr val="6FAC46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  <p:sp>
        <p:nvSpPr>
          <p:cNvPr id="108" name="文字方塊 107"/>
          <p:cNvSpPr txBox="1"/>
          <p:nvPr/>
        </p:nvSpPr>
        <p:spPr>
          <a:xfrm>
            <a:off x="5672042" y="2285472"/>
            <a:ext cx="473905" cy="954107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sz="2800" b="1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應用</a:t>
            </a:r>
          </a:p>
        </p:txBody>
      </p:sp>
      <p:sp>
        <p:nvSpPr>
          <p:cNvPr id="109" name="文字方塊 108"/>
          <p:cNvSpPr txBox="1"/>
          <p:nvPr/>
        </p:nvSpPr>
        <p:spPr>
          <a:xfrm>
            <a:off x="1386121" y="2544577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 smtClean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介紹</a:t>
            </a:r>
            <a:endParaRPr kumimoji="1" lang="zh-TW" altLang="en-US" b="1" dirty="0">
              <a:solidFill>
                <a:srgbClr val="57A777"/>
              </a:solidFill>
              <a:latin typeface="Arial" panose="020B0604020202020204" pitchFamily="34" charset="0"/>
              <a:ea typeface="微軟正黑體"/>
            </a:endParaRPr>
          </a:p>
        </p:txBody>
      </p:sp>
      <p:cxnSp>
        <p:nvCxnSpPr>
          <p:cNvPr id="110" name="直線接點 109"/>
          <p:cNvCxnSpPr/>
          <p:nvPr/>
        </p:nvCxnSpPr>
        <p:spPr>
          <a:xfrm>
            <a:off x="1429855" y="3343264"/>
            <a:ext cx="1661573" cy="0"/>
          </a:xfrm>
          <a:prstGeom prst="line">
            <a:avLst/>
          </a:prstGeom>
          <a:ln w="9525">
            <a:solidFill>
              <a:srgbClr val="57A7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矩形 110"/>
          <p:cNvSpPr/>
          <p:nvPr/>
        </p:nvSpPr>
        <p:spPr>
          <a:xfrm>
            <a:off x="1477774" y="3491146"/>
            <a:ext cx="1647118" cy="3099979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功</a:t>
            </a:r>
            <a:r>
              <a:rPr lang="zh-HK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用</a:t>
            </a:r>
            <a:r>
              <a:rPr lang="zh-TW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和</a:t>
            </a:r>
            <a:r>
              <a:rPr lang="zh-HK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特徵</a:t>
            </a:r>
            <a:endParaRPr lang="en-US" altLang="zh-HK" sz="1400" b="1" spc="-500" dirty="0">
              <a:solidFill>
                <a:srgbClr val="57A777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關聯詞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生活例子</a:t>
            </a:r>
            <a:endParaRPr lang="en-US" altLang="zh-TW" sz="1400" b="1" spc="-500" dirty="0">
              <a:solidFill>
                <a:srgbClr val="57A777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HK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學科</a:t>
            </a:r>
            <a:r>
              <a:rPr lang="zh-TW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例子</a:t>
            </a:r>
          </a:p>
        </p:txBody>
      </p:sp>
      <p:sp>
        <p:nvSpPr>
          <p:cNvPr id="112" name="矩形 111"/>
          <p:cNvSpPr/>
          <p:nvPr/>
        </p:nvSpPr>
        <p:spPr>
          <a:xfrm>
            <a:off x="3851461" y="3497479"/>
            <a:ext cx="1271054" cy="2944746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複句結構</a:t>
            </a:r>
            <a:endParaRPr lang="en-US" altLang="zh-HK" sz="1400" b="1" spc="-500" dirty="0">
              <a:solidFill>
                <a:srgbClr val="57A777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理解複句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構思及</a:t>
            </a:r>
            <a:r>
              <a:rPr lang="zh-HK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組</a:t>
            </a:r>
            <a:r>
              <a:rPr lang="zh-TW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織複句</a:t>
            </a:r>
            <a:endParaRPr lang="en-US" altLang="zh-HK" sz="1400" b="1" spc="-500" dirty="0">
              <a:solidFill>
                <a:srgbClr val="57A777"/>
              </a:solidFill>
              <a:latin typeface="Arial" panose="020B0604020202020204" pitchFamily="34" charset="0"/>
              <a:ea typeface="微軟正黑體"/>
            </a:endParaRPr>
          </a:p>
        </p:txBody>
      </p:sp>
      <p:cxnSp>
        <p:nvCxnSpPr>
          <p:cNvPr id="113" name="直線接點 112"/>
          <p:cNvCxnSpPr/>
          <p:nvPr/>
        </p:nvCxnSpPr>
        <p:spPr>
          <a:xfrm>
            <a:off x="3874530" y="3343408"/>
            <a:ext cx="1202344" cy="0"/>
          </a:xfrm>
          <a:prstGeom prst="line">
            <a:avLst/>
          </a:prstGeom>
          <a:ln w="9525">
            <a:solidFill>
              <a:srgbClr val="57A7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矩形 113"/>
          <p:cNvSpPr/>
          <p:nvPr/>
        </p:nvSpPr>
        <p:spPr>
          <a:xfrm>
            <a:off x="5911319" y="3497479"/>
            <a:ext cx="1097993" cy="2541458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9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練習</a:t>
            </a:r>
            <a:endParaRPr lang="en-US" altLang="zh-TW" b="1" spc="-900" dirty="0">
              <a:solidFill>
                <a:srgbClr val="57A777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9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工作紙及句子框架</a:t>
            </a:r>
          </a:p>
        </p:txBody>
      </p:sp>
      <p:cxnSp>
        <p:nvCxnSpPr>
          <p:cNvPr id="115" name="直線接點 114"/>
          <p:cNvCxnSpPr/>
          <p:nvPr/>
        </p:nvCxnSpPr>
        <p:spPr>
          <a:xfrm>
            <a:off x="5672042" y="3338042"/>
            <a:ext cx="1468175" cy="0"/>
          </a:xfrm>
          <a:prstGeom prst="line">
            <a:avLst/>
          </a:prstGeom>
          <a:ln w="9525">
            <a:solidFill>
              <a:srgbClr val="57A7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文字方塊 115"/>
          <p:cNvSpPr txBox="1"/>
          <p:nvPr/>
        </p:nvSpPr>
        <p:spPr>
          <a:xfrm>
            <a:off x="3772888" y="2558209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 smtClean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結構</a:t>
            </a:r>
            <a:endParaRPr kumimoji="1" lang="zh-TW" altLang="en-US" b="1" dirty="0">
              <a:solidFill>
                <a:srgbClr val="57A777"/>
              </a:solidFill>
              <a:latin typeface="Arial" panose="020B0604020202020204" pitchFamily="34" charset="0"/>
              <a:ea typeface="微軟正黑體"/>
            </a:endParaRPr>
          </a:p>
        </p:txBody>
      </p:sp>
      <p:cxnSp>
        <p:nvCxnSpPr>
          <p:cNvPr id="117" name="直線接點 116"/>
          <p:cNvCxnSpPr/>
          <p:nvPr/>
        </p:nvCxnSpPr>
        <p:spPr>
          <a:xfrm>
            <a:off x="234080" y="1712839"/>
            <a:ext cx="1767088" cy="0"/>
          </a:xfrm>
          <a:prstGeom prst="line">
            <a:avLst/>
          </a:prstGeom>
          <a:ln w="19050">
            <a:solidFill>
              <a:srgbClr val="57A777"/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0" name="群組 119"/>
          <p:cNvGrpSpPr/>
          <p:nvPr/>
        </p:nvGrpSpPr>
        <p:grpSpPr>
          <a:xfrm>
            <a:off x="6416528" y="4869326"/>
            <a:ext cx="1451003" cy="1603503"/>
            <a:chOff x="6601429" y="2042950"/>
            <a:chExt cx="1451003" cy="1603503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grpSp>
          <p:nvGrpSpPr>
            <p:cNvPr id="121" name="群組 120"/>
            <p:cNvGrpSpPr/>
            <p:nvPr/>
          </p:nvGrpSpPr>
          <p:grpSpPr>
            <a:xfrm>
              <a:off x="6601429" y="2666164"/>
              <a:ext cx="1155994" cy="980289"/>
              <a:chOff x="3692541" y="5649906"/>
              <a:chExt cx="1155994" cy="980289"/>
            </a:xfrm>
          </p:grpSpPr>
          <p:grpSp>
            <p:nvGrpSpPr>
              <p:cNvPr id="123" name="群組 122"/>
              <p:cNvGrpSpPr/>
              <p:nvPr/>
            </p:nvGrpSpPr>
            <p:grpSpPr>
              <a:xfrm>
                <a:off x="3692541" y="6027239"/>
                <a:ext cx="1140327" cy="602956"/>
                <a:chOff x="3702350" y="6095654"/>
                <a:chExt cx="1140327" cy="602956"/>
              </a:xfrm>
            </p:grpSpPr>
            <p:grpSp>
              <p:nvGrpSpPr>
                <p:cNvPr id="125" name="群組 124"/>
                <p:cNvGrpSpPr/>
                <p:nvPr/>
              </p:nvGrpSpPr>
              <p:grpSpPr>
                <a:xfrm>
                  <a:off x="3702350" y="6095654"/>
                  <a:ext cx="1140327" cy="548809"/>
                  <a:chOff x="4722741" y="5850498"/>
                  <a:chExt cx="1140327" cy="548809"/>
                </a:xfrm>
                <a:gradFill flip="none" rotWithShape="1">
                  <a:gsLst>
                    <a:gs pos="98000">
                      <a:schemeClr val="accent2">
                        <a:lumMod val="77000"/>
                        <a:lumOff val="23000"/>
                      </a:schemeClr>
                    </a:gs>
                    <a:gs pos="22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</p:grpSpPr>
              <p:sp>
                <p:nvSpPr>
                  <p:cNvPr id="127" name="圓角化同側角落矩形 126"/>
                  <p:cNvSpPr/>
                  <p:nvPr/>
                </p:nvSpPr>
                <p:spPr>
                  <a:xfrm>
                    <a:off x="5599592" y="5850498"/>
                    <a:ext cx="263476" cy="525519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128" name="圓角化同側角落矩形 127"/>
                  <p:cNvSpPr/>
                  <p:nvPr/>
                </p:nvSpPr>
                <p:spPr>
                  <a:xfrm rot="16200000">
                    <a:off x="5366754" y="5902992"/>
                    <a:ext cx="263476" cy="729153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 dirty="0">
                      <a:latin typeface="Arial" panose="020B0604020202020204" pitchFamily="34" charset="0"/>
                    </a:endParaRPr>
                  </a:p>
                </p:txBody>
              </p:sp>
              <p:grpSp>
                <p:nvGrpSpPr>
                  <p:cNvPr id="129" name="群組 128"/>
                  <p:cNvGrpSpPr/>
                  <p:nvPr/>
                </p:nvGrpSpPr>
                <p:grpSpPr>
                  <a:xfrm>
                    <a:off x="4722741" y="6135826"/>
                    <a:ext cx="453551" cy="263481"/>
                    <a:chOff x="4722741" y="6135826"/>
                    <a:chExt cx="453551" cy="263481"/>
                  </a:xfrm>
                  <a:grpFill/>
                </p:grpSpPr>
                <p:sp>
                  <p:nvSpPr>
                    <p:cNvPr id="130" name="圓角化同側角落矩形 129"/>
                    <p:cNvSpPr/>
                    <p:nvPr/>
                  </p:nvSpPr>
                  <p:spPr>
                    <a:xfrm rot="16200000">
                      <a:off x="4847237" y="6011330"/>
                      <a:ext cx="74473" cy="323465"/>
                    </a:xfrm>
                    <a:prstGeom prst="round2Same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 dirty="0">
                        <a:latin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31" name="圓角化同側角落矩形 130"/>
                    <p:cNvSpPr/>
                    <p:nvPr/>
                  </p:nvSpPr>
                  <p:spPr>
                    <a:xfrm rot="5400000">
                      <a:off x="4899728" y="6122743"/>
                      <a:ext cx="263479" cy="289649"/>
                    </a:xfrm>
                    <a:prstGeom prst="round2SameRect">
                      <a:avLst>
                        <a:gd name="adj1" fmla="val 15060"/>
                        <a:gd name="adj2" fmla="val 50000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 dirty="0">
                        <a:latin typeface="Arial" panose="020B0604020202020204" pitchFamily="34" charset="0"/>
                      </a:endParaRPr>
                    </a:p>
                  </p:txBody>
                </p:sp>
              </p:grpSp>
            </p:grpSp>
            <p:sp>
              <p:nvSpPr>
                <p:cNvPr id="126" name="弧形 125"/>
                <p:cNvSpPr/>
                <p:nvPr/>
              </p:nvSpPr>
              <p:spPr>
                <a:xfrm rot="1228920">
                  <a:off x="3799777" y="6326836"/>
                  <a:ext cx="367657" cy="371774"/>
                </a:xfrm>
                <a:prstGeom prst="arc">
                  <a:avLst>
                    <a:gd name="adj1" fmla="val 19175391"/>
                    <a:gd name="adj2" fmla="val 0"/>
                  </a:avLst>
                </a:prstGeom>
                <a:ln w="25400" cap="rnd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124" name="圓角化同側角落矩形 123"/>
              <p:cNvSpPr/>
              <p:nvPr/>
            </p:nvSpPr>
            <p:spPr>
              <a:xfrm>
                <a:off x="4490467" y="5649906"/>
                <a:ext cx="358068" cy="53062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adFill>
                <a:gsLst>
                  <a:gs pos="100000">
                    <a:schemeClr val="bg1">
                      <a:lumMod val="75000"/>
                    </a:schemeClr>
                  </a:gs>
                  <a:gs pos="0">
                    <a:schemeClr val="bg1">
                      <a:lumMod val="95000"/>
                    </a:schemeClr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dirty="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22" name="圓角矩形 121"/>
            <p:cNvSpPr/>
            <p:nvPr/>
          </p:nvSpPr>
          <p:spPr>
            <a:xfrm>
              <a:off x="7743421" y="2042950"/>
              <a:ext cx="309011" cy="29575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32" name="圓角化同側角落矩形 131"/>
          <p:cNvSpPr/>
          <p:nvPr/>
        </p:nvSpPr>
        <p:spPr>
          <a:xfrm>
            <a:off x="6982336" y="5368837"/>
            <a:ext cx="1078323" cy="1489098"/>
          </a:xfrm>
          <a:prstGeom prst="round2SameRect">
            <a:avLst>
              <a:gd name="adj1" fmla="val 46596"/>
              <a:gd name="adj2" fmla="val 0"/>
            </a:avLst>
          </a:prstGeom>
          <a:gradFill flip="none" rotWithShape="1">
            <a:gsLst>
              <a:gs pos="98000">
                <a:schemeClr val="bg1">
                  <a:lumMod val="85000"/>
                </a:schemeClr>
              </a:gs>
              <a:gs pos="22000">
                <a:schemeClr val="bg1">
                  <a:lumMod val="95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3" name="圓角矩形 132"/>
          <p:cNvSpPr/>
          <p:nvPr/>
        </p:nvSpPr>
        <p:spPr>
          <a:xfrm>
            <a:off x="7240854" y="5017104"/>
            <a:ext cx="308921" cy="537616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4" name="圓角矩形 133"/>
          <p:cNvSpPr/>
          <p:nvPr/>
        </p:nvSpPr>
        <p:spPr>
          <a:xfrm>
            <a:off x="7079340" y="4596842"/>
            <a:ext cx="493891" cy="72500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5" name="手繪多邊形 134"/>
          <p:cNvSpPr/>
          <p:nvPr/>
        </p:nvSpPr>
        <p:spPr>
          <a:xfrm>
            <a:off x="7046275" y="4407795"/>
            <a:ext cx="770573" cy="493847"/>
          </a:xfrm>
          <a:custGeom>
            <a:avLst/>
            <a:gdLst>
              <a:gd name="connsiteX0" fmla="*/ 362608 w 1302285"/>
              <a:gd name="connsiteY0" fmla="*/ 0 h 819733"/>
              <a:gd name="connsiteX1" fmla="*/ 1302285 w 1302285"/>
              <a:gd name="connsiteY1" fmla="*/ 0 h 819733"/>
              <a:gd name="connsiteX2" fmla="*/ 1302285 w 1302285"/>
              <a:gd name="connsiteY2" fmla="*/ 362607 h 819733"/>
              <a:gd name="connsiteX3" fmla="*/ 939678 w 1302285"/>
              <a:gd name="connsiteY3" fmla="*/ 725214 h 819733"/>
              <a:gd name="connsiteX4" fmla="*/ 869749 w 1302285"/>
              <a:gd name="connsiteY4" fmla="*/ 725214 h 819733"/>
              <a:gd name="connsiteX5" fmla="*/ 870074 w 1302285"/>
              <a:gd name="connsiteY5" fmla="*/ 726827 h 819733"/>
              <a:gd name="connsiteX6" fmla="*/ 781765 w 1302285"/>
              <a:gd name="connsiteY6" fmla="*/ 815136 h 819733"/>
              <a:gd name="connsiteX7" fmla="*/ 693456 w 1302285"/>
              <a:gd name="connsiteY7" fmla="*/ 726827 h 819733"/>
              <a:gd name="connsiteX8" fmla="*/ 693782 w 1302285"/>
              <a:gd name="connsiteY8" fmla="*/ 725214 h 819733"/>
              <a:gd name="connsiteX9" fmla="*/ 693130 w 1302285"/>
              <a:gd name="connsiteY9" fmla="*/ 725214 h 819733"/>
              <a:gd name="connsiteX10" fmla="*/ 693456 w 1302285"/>
              <a:gd name="connsiteY10" fmla="*/ 726827 h 819733"/>
              <a:gd name="connsiteX11" fmla="*/ 605147 w 1302285"/>
              <a:gd name="connsiteY11" fmla="*/ 815136 h 819733"/>
              <a:gd name="connsiteX12" fmla="*/ 542703 w 1302285"/>
              <a:gd name="connsiteY12" fmla="*/ 789271 h 819733"/>
              <a:gd name="connsiteX13" fmla="*/ 523827 w 1302285"/>
              <a:gd name="connsiteY13" fmla="*/ 761275 h 819733"/>
              <a:gd name="connsiteX14" fmla="*/ 522914 w 1302285"/>
              <a:gd name="connsiteY14" fmla="*/ 765798 h 819733"/>
              <a:gd name="connsiteX15" fmla="*/ 441545 w 1302285"/>
              <a:gd name="connsiteY15" fmla="*/ 819733 h 819733"/>
              <a:gd name="connsiteX16" fmla="*/ 353236 w 1302285"/>
              <a:gd name="connsiteY16" fmla="*/ 731424 h 819733"/>
              <a:gd name="connsiteX17" fmla="*/ 354489 w 1302285"/>
              <a:gd name="connsiteY17" fmla="*/ 725214 h 819733"/>
              <a:gd name="connsiteX18" fmla="*/ 352910 w 1302285"/>
              <a:gd name="connsiteY18" fmla="*/ 725214 h 819733"/>
              <a:gd name="connsiteX19" fmla="*/ 353236 w 1302285"/>
              <a:gd name="connsiteY19" fmla="*/ 726827 h 819733"/>
              <a:gd name="connsiteX20" fmla="*/ 264927 w 1302285"/>
              <a:gd name="connsiteY20" fmla="*/ 815136 h 819733"/>
              <a:gd name="connsiteX21" fmla="*/ 176618 w 1302285"/>
              <a:gd name="connsiteY21" fmla="*/ 726827 h 819733"/>
              <a:gd name="connsiteX22" fmla="*/ 176943 w 1302285"/>
              <a:gd name="connsiteY22" fmla="*/ 725214 h 819733"/>
              <a:gd name="connsiteX23" fmla="*/ 175364 w 1302285"/>
              <a:gd name="connsiteY23" fmla="*/ 725214 h 819733"/>
              <a:gd name="connsiteX24" fmla="*/ 176618 w 1302285"/>
              <a:gd name="connsiteY24" fmla="*/ 731424 h 819733"/>
              <a:gd name="connsiteX25" fmla="*/ 88309 w 1302285"/>
              <a:gd name="connsiteY25" fmla="*/ 819733 h 819733"/>
              <a:gd name="connsiteX26" fmla="*/ 0 w 1302285"/>
              <a:gd name="connsiteY26" fmla="*/ 731424 h 819733"/>
              <a:gd name="connsiteX27" fmla="*/ 1253 w 1302285"/>
              <a:gd name="connsiteY27" fmla="*/ 725214 h 819733"/>
              <a:gd name="connsiteX28" fmla="*/ 1 w 1302285"/>
              <a:gd name="connsiteY28" fmla="*/ 725214 h 819733"/>
              <a:gd name="connsiteX29" fmla="*/ 1 w 1302285"/>
              <a:gd name="connsiteY29" fmla="*/ 362607 h 819733"/>
              <a:gd name="connsiteX30" fmla="*/ 362608 w 1302285"/>
              <a:gd name="connsiteY30" fmla="*/ 0 h 819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302285" h="819733">
                <a:moveTo>
                  <a:pt x="362608" y="0"/>
                </a:moveTo>
                <a:lnTo>
                  <a:pt x="1302285" y="0"/>
                </a:lnTo>
                <a:lnTo>
                  <a:pt x="1302285" y="362607"/>
                </a:lnTo>
                <a:cubicBezTo>
                  <a:pt x="1302285" y="562869"/>
                  <a:pt x="1139940" y="725214"/>
                  <a:pt x="939678" y="725214"/>
                </a:cubicBezTo>
                <a:lnTo>
                  <a:pt x="869749" y="725214"/>
                </a:lnTo>
                <a:lnTo>
                  <a:pt x="870074" y="726827"/>
                </a:lnTo>
                <a:cubicBezTo>
                  <a:pt x="870074" y="775599"/>
                  <a:pt x="830537" y="815136"/>
                  <a:pt x="781765" y="815136"/>
                </a:cubicBezTo>
                <a:cubicBezTo>
                  <a:pt x="732993" y="815136"/>
                  <a:pt x="693456" y="775599"/>
                  <a:pt x="693456" y="726827"/>
                </a:cubicBezTo>
                <a:lnTo>
                  <a:pt x="693782" y="725214"/>
                </a:lnTo>
                <a:lnTo>
                  <a:pt x="693130" y="725214"/>
                </a:lnTo>
                <a:lnTo>
                  <a:pt x="693456" y="726827"/>
                </a:lnTo>
                <a:cubicBezTo>
                  <a:pt x="693456" y="775599"/>
                  <a:pt x="653919" y="815136"/>
                  <a:pt x="605147" y="815136"/>
                </a:cubicBezTo>
                <a:cubicBezTo>
                  <a:pt x="580761" y="815136"/>
                  <a:pt x="558684" y="805252"/>
                  <a:pt x="542703" y="789271"/>
                </a:cubicBezTo>
                <a:lnTo>
                  <a:pt x="523827" y="761275"/>
                </a:lnTo>
                <a:lnTo>
                  <a:pt x="522914" y="765798"/>
                </a:lnTo>
                <a:cubicBezTo>
                  <a:pt x="509508" y="797494"/>
                  <a:pt x="478124" y="819733"/>
                  <a:pt x="441545" y="819733"/>
                </a:cubicBezTo>
                <a:cubicBezTo>
                  <a:pt x="392773" y="819733"/>
                  <a:pt x="353236" y="780196"/>
                  <a:pt x="353236" y="731424"/>
                </a:cubicBezTo>
                <a:lnTo>
                  <a:pt x="354489" y="725214"/>
                </a:lnTo>
                <a:lnTo>
                  <a:pt x="352910" y="725214"/>
                </a:lnTo>
                <a:lnTo>
                  <a:pt x="353236" y="726827"/>
                </a:lnTo>
                <a:cubicBezTo>
                  <a:pt x="353236" y="775599"/>
                  <a:pt x="313699" y="815136"/>
                  <a:pt x="264927" y="815136"/>
                </a:cubicBezTo>
                <a:cubicBezTo>
                  <a:pt x="216155" y="815136"/>
                  <a:pt x="176618" y="775599"/>
                  <a:pt x="176618" y="726827"/>
                </a:cubicBezTo>
                <a:lnTo>
                  <a:pt x="176943" y="725214"/>
                </a:lnTo>
                <a:lnTo>
                  <a:pt x="175364" y="725214"/>
                </a:lnTo>
                <a:lnTo>
                  <a:pt x="176618" y="731424"/>
                </a:lnTo>
                <a:cubicBezTo>
                  <a:pt x="176618" y="780196"/>
                  <a:pt x="137081" y="819733"/>
                  <a:pt x="88309" y="819733"/>
                </a:cubicBezTo>
                <a:cubicBezTo>
                  <a:pt x="39537" y="819733"/>
                  <a:pt x="0" y="780196"/>
                  <a:pt x="0" y="731424"/>
                </a:cubicBezTo>
                <a:lnTo>
                  <a:pt x="1253" y="725214"/>
                </a:lnTo>
                <a:lnTo>
                  <a:pt x="1" y="725214"/>
                </a:lnTo>
                <a:lnTo>
                  <a:pt x="1" y="362607"/>
                </a:lnTo>
                <a:cubicBezTo>
                  <a:pt x="1" y="162345"/>
                  <a:pt x="162346" y="0"/>
                  <a:pt x="362608" y="0"/>
                </a:cubicBez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6" name="弧形 135"/>
          <p:cNvSpPr/>
          <p:nvPr/>
        </p:nvSpPr>
        <p:spPr>
          <a:xfrm rot="13638684">
            <a:off x="7213474" y="5018902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7" name="橢圓 136"/>
          <p:cNvSpPr/>
          <p:nvPr/>
        </p:nvSpPr>
        <p:spPr>
          <a:xfrm>
            <a:off x="7112440" y="4976144"/>
            <a:ext cx="72064" cy="7206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8" name="橢圓 137"/>
          <p:cNvSpPr/>
          <p:nvPr/>
        </p:nvSpPr>
        <p:spPr>
          <a:xfrm>
            <a:off x="7350900" y="4981508"/>
            <a:ext cx="72064" cy="7206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9" name="弧形 138"/>
          <p:cNvSpPr/>
          <p:nvPr/>
        </p:nvSpPr>
        <p:spPr>
          <a:xfrm rot="11272823">
            <a:off x="7269025" y="5077189"/>
            <a:ext cx="154322" cy="143576"/>
          </a:xfrm>
          <a:prstGeom prst="arc">
            <a:avLst>
              <a:gd name="adj1" fmla="val 11019272"/>
              <a:gd name="adj2" fmla="val 17573026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0" name="弧形 139"/>
          <p:cNvSpPr/>
          <p:nvPr/>
        </p:nvSpPr>
        <p:spPr>
          <a:xfrm rot="18133355">
            <a:off x="7081360" y="4942606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1" name="弧形 140"/>
          <p:cNvSpPr/>
          <p:nvPr/>
        </p:nvSpPr>
        <p:spPr>
          <a:xfrm rot="18731171">
            <a:off x="7321406" y="4943320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2" name="手繪多邊形 141"/>
          <p:cNvSpPr/>
          <p:nvPr/>
        </p:nvSpPr>
        <p:spPr>
          <a:xfrm>
            <a:off x="7561233" y="4908354"/>
            <a:ext cx="70529" cy="125358"/>
          </a:xfrm>
          <a:custGeom>
            <a:avLst/>
            <a:gdLst>
              <a:gd name="connsiteX0" fmla="*/ 11838 w 106362"/>
              <a:gd name="connsiteY0" fmla="*/ 0 h 189048"/>
              <a:gd name="connsiteX1" fmla="*/ 106362 w 106362"/>
              <a:gd name="connsiteY1" fmla="*/ 94524 h 189048"/>
              <a:gd name="connsiteX2" fmla="*/ 11838 w 106362"/>
              <a:gd name="connsiteY2" fmla="*/ 189048 h 189048"/>
              <a:gd name="connsiteX3" fmla="*/ 0 w 106362"/>
              <a:gd name="connsiteY3" fmla="*/ 186658 h 189048"/>
              <a:gd name="connsiteX4" fmla="*/ 0 w 106362"/>
              <a:gd name="connsiteY4" fmla="*/ 2390 h 189048"/>
              <a:gd name="connsiteX5" fmla="*/ 11838 w 106362"/>
              <a:gd name="connsiteY5" fmla="*/ 0 h 189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6362" h="189048">
                <a:moveTo>
                  <a:pt x="11838" y="0"/>
                </a:moveTo>
                <a:cubicBezTo>
                  <a:pt x="64042" y="0"/>
                  <a:pt x="106362" y="42320"/>
                  <a:pt x="106362" y="94524"/>
                </a:cubicBezTo>
                <a:cubicBezTo>
                  <a:pt x="106362" y="146728"/>
                  <a:pt x="64042" y="189048"/>
                  <a:pt x="11838" y="189048"/>
                </a:cubicBezTo>
                <a:lnTo>
                  <a:pt x="0" y="186658"/>
                </a:lnTo>
                <a:lnTo>
                  <a:pt x="0" y="2390"/>
                </a:lnTo>
                <a:lnTo>
                  <a:pt x="11838" y="0"/>
                </a:lnTo>
                <a:close/>
              </a:path>
            </a:pathLst>
          </a:custGeom>
          <a:gradFill flip="none" rotWithShape="1"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3" name="弧形 142"/>
          <p:cNvSpPr/>
          <p:nvPr/>
        </p:nvSpPr>
        <p:spPr>
          <a:xfrm rot="1461097">
            <a:off x="7488066" y="4918504"/>
            <a:ext cx="102330" cy="95204"/>
          </a:xfrm>
          <a:prstGeom prst="arc">
            <a:avLst>
              <a:gd name="adj1" fmla="val 18650545"/>
              <a:gd name="adj2" fmla="val 0"/>
            </a:avLst>
          </a:prstGeom>
          <a:ln w="9525" cap="rnd"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4" name="弧形 143"/>
          <p:cNvSpPr/>
          <p:nvPr/>
        </p:nvSpPr>
        <p:spPr>
          <a:xfrm rot="5704529">
            <a:off x="7187322" y="5179009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grpSp>
        <p:nvGrpSpPr>
          <p:cNvPr id="145" name="群組 144"/>
          <p:cNvGrpSpPr/>
          <p:nvPr/>
        </p:nvGrpSpPr>
        <p:grpSpPr>
          <a:xfrm>
            <a:off x="7717575" y="5630227"/>
            <a:ext cx="367657" cy="1227708"/>
            <a:chOff x="5759353" y="4686728"/>
            <a:chExt cx="367657" cy="122770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46" name="圓角化同側角落矩形 145"/>
            <p:cNvSpPr/>
            <p:nvPr/>
          </p:nvSpPr>
          <p:spPr>
            <a:xfrm rot="10800000">
              <a:off x="5843650" y="5146992"/>
              <a:ext cx="263476" cy="767444"/>
            </a:xfrm>
            <a:prstGeom prst="round2SameRect">
              <a:avLst>
                <a:gd name="adj1" fmla="val 0"/>
                <a:gd name="adj2" fmla="val 50000"/>
              </a:avLst>
            </a:pr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7" name="圓角化同側角落矩形 146"/>
            <p:cNvSpPr/>
            <p:nvPr/>
          </p:nvSpPr>
          <p:spPr>
            <a:xfrm>
              <a:off x="5764147" y="4689579"/>
              <a:ext cx="358068" cy="608883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8" name="弧形 147"/>
            <p:cNvSpPr/>
            <p:nvPr/>
          </p:nvSpPr>
          <p:spPr>
            <a:xfrm rot="20811286">
              <a:off x="5759353" y="4686728"/>
              <a:ext cx="367657" cy="371774"/>
            </a:xfrm>
            <a:prstGeom prst="arc">
              <a:avLst>
                <a:gd name="adj1" fmla="val 16730560"/>
                <a:gd name="adj2" fmla="val 0"/>
              </a:avLst>
            </a:prstGeom>
            <a:ln w="25400" cap="rnd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49" name="弧形 148"/>
          <p:cNvSpPr/>
          <p:nvPr/>
        </p:nvSpPr>
        <p:spPr>
          <a:xfrm rot="15944160">
            <a:off x="7096738" y="4447671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50" name="圓角矩形 149"/>
          <p:cNvSpPr/>
          <p:nvPr/>
        </p:nvSpPr>
        <p:spPr>
          <a:xfrm>
            <a:off x="4353577" y="877660"/>
            <a:ext cx="1150127" cy="266286"/>
          </a:xfrm>
          <a:prstGeom prst="roundRect">
            <a:avLst>
              <a:gd name="adj" fmla="val 50000"/>
            </a:avLst>
          </a:prstGeom>
          <a:solidFill>
            <a:srgbClr val="75AF5D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51" name="手繪多邊形 150"/>
          <p:cNvSpPr/>
          <p:nvPr/>
        </p:nvSpPr>
        <p:spPr>
          <a:xfrm>
            <a:off x="4790469" y="438611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23000">
                <a:schemeClr val="accent1">
                  <a:lumMod val="60000"/>
                  <a:lumOff val="40000"/>
                </a:schemeClr>
              </a:gs>
              <a:gs pos="100000">
                <a:srgbClr val="6FAC46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  <p:sp>
        <p:nvSpPr>
          <p:cNvPr id="152" name="手繪多邊形 151"/>
          <p:cNvSpPr/>
          <p:nvPr/>
        </p:nvSpPr>
        <p:spPr>
          <a:xfrm>
            <a:off x="3604036" y="5739603"/>
            <a:ext cx="1017831" cy="583705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23000">
                <a:schemeClr val="accent1">
                  <a:lumMod val="60000"/>
                  <a:lumOff val="40000"/>
                </a:schemeClr>
              </a:gs>
              <a:gs pos="100000">
                <a:srgbClr val="6FAC46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  <p:sp>
        <p:nvSpPr>
          <p:cNvPr id="153" name="圓角矩形 152"/>
          <p:cNvSpPr/>
          <p:nvPr/>
        </p:nvSpPr>
        <p:spPr>
          <a:xfrm>
            <a:off x="3303548" y="6213646"/>
            <a:ext cx="773508" cy="179088"/>
          </a:xfrm>
          <a:prstGeom prst="roundRect">
            <a:avLst>
              <a:gd name="adj" fmla="val 50000"/>
            </a:avLst>
          </a:prstGeom>
          <a:solidFill>
            <a:srgbClr val="75AF5D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54" name="手繪多邊形 153"/>
          <p:cNvSpPr/>
          <p:nvPr/>
        </p:nvSpPr>
        <p:spPr>
          <a:xfrm>
            <a:off x="1294691" y="5228262"/>
            <a:ext cx="660225" cy="353192"/>
          </a:xfrm>
          <a:custGeom>
            <a:avLst/>
            <a:gdLst>
              <a:gd name="connsiteX0" fmla="*/ 760518 w 1324898"/>
              <a:gd name="connsiteY0" fmla="*/ 0 h 708764"/>
              <a:gd name="connsiteX1" fmla="*/ 1038139 w 1324898"/>
              <a:gd name="connsiteY1" fmla="*/ 184019 h 708764"/>
              <a:gd name="connsiteX2" fmla="*/ 1040450 w 1324898"/>
              <a:gd name="connsiteY2" fmla="*/ 195468 h 708764"/>
              <a:gd name="connsiteX3" fmla="*/ 1079761 w 1324898"/>
              <a:gd name="connsiteY3" fmla="*/ 201411 h 708764"/>
              <a:gd name="connsiteX4" fmla="*/ 1229599 w 1324898"/>
              <a:gd name="connsiteY4" fmla="*/ 337264 h 708764"/>
              <a:gd name="connsiteX5" fmla="*/ 1247292 w 1324898"/>
              <a:gd name="connsiteY5" fmla="*/ 424901 h 708764"/>
              <a:gd name="connsiteX6" fmla="*/ 1279976 w 1324898"/>
              <a:gd name="connsiteY6" fmla="*/ 446936 h 708764"/>
              <a:gd name="connsiteX7" fmla="*/ 1324898 w 1324898"/>
              <a:gd name="connsiteY7" fmla="*/ 555389 h 708764"/>
              <a:gd name="connsiteX8" fmla="*/ 1171523 w 1324898"/>
              <a:gd name="connsiteY8" fmla="*/ 708764 h 708764"/>
              <a:gd name="connsiteX9" fmla="*/ 153375 w 1324898"/>
              <a:gd name="connsiteY9" fmla="*/ 708764 h 708764"/>
              <a:gd name="connsiteX10" fmla="*/ 0 w 1324898"/>
              <a:gd name="connsiteY10" fmla="*/ 555389 h 708764"/>
              <a:gd name="connsiteX11" fmla="*/ 93674 w 1324898"/>
              <a:gd name="connsiteY11" fmla="*/ 414067 h 708764"/>
              <a:gd name="connsiteX12" fmla="*/ 149135 w 1324898"/>
              <a:gd name="connsiteY12" fmla="*/ 402870 h 708764"/>
              <a:gd name="connsiteX13" fmla="*/ 162498 w 1324898"/>
              <a:gd name="connsiteY13" fmla="*/ 336680 h 708764"/>
              <a:gd name="connsiteX14" fmla="*/ 384125 w 1324898"/>
              <a:gd name="connsiteY14" fmla="*/ 189776 h 708764"/>
              <a:gd name="connsiteX15" fmla="*/ 455651 w 1324898"/>
              <a:gd name="connsiteY15" fmla="*/ 200590 h 708764"/>
              <a:gd name="connsiteX16" fmla="*/ 477438 w 1324898"/>
              <a:gd name="connsiteY16" fmla="*/ 211063 h 708764"/>
              <a:gd name="connsiteX17" fmla="*/ 482898 w 1324898"/>
              <a:gd name="connsiteY17" fmla="*/ 184019 h 708764"/>
              <a:gd name="connsiteX18" fmla="*/ 760518 w 1324898"/>
              <a:gd name="connsiteY18" fmla="*/ 0 h 708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24898" h="708764">
                <a:moveTo>
                  <a:pt x="760518" y="0"/>
                </a:moveTo>
                <a:cubicBezTo>
                  <a:pt x="885320" y="0"/>
                  <a:pt x="992399" y="75879"/>
                  <a:pt x="1038139" y="184019"/>
                </a:cubicBezTo>
                <a:lnTo>
                  <a:pt x="1040450" y="195468"/>
                </a:lnTo>
                <a:lnTo>
                  <a:pt x="1079761" y="201411"/>
                </a:lnTo>
                <a:cubicBezTo>
                  <a:pt x="1147427" y="222457"/>
                  <a:pt x="1202261" y="272629"/>
                  <a:pt x="1229599" y="337264"/>
                </a:cubicBezTo>
                <a:lnTo>
                  <a:pt x="1247292" y="424901"/>
                </a:lnTo>
                <a:lnTo>
                  <a:pt x="1279976" y="446936"/>
                </a:lnTo>
                <a:cubicBezTo>
                  <a:pt x="1307731" y="474692"/>
                  <a:pt x="1324898" y="513036"/>
                  <a:pt x="1324898" y="555389"/>
                </a:cubicBezTo>
                <a:cubicBezTo>
                  <a:pt x="1324898" y="640096"/>
                  <a:pt x="1256230" y="708764"/>
                  <a:pt x="1171523" y="708764"/>
                </a:cubicBezTo>
                <a:lnTo>
                  <a:pt x="153375" y="708764"/>
                </a:lnTo>
                <a:cubicBezTo>
                  <a:pt x="68668" y="708764"/>
                  <a:pt x="0" y="640096"/>
                  <a:pt x="0" y="555389"/>
                </a:cubicBezTo>
                <a:cubicBezTo>
                  <a:pt x="0" y="491859"/>
                  <a:pt x="38626" y="437350"/>
                  <a:pt x="93674" y="414067"/>
                </a:cubicBezTo>
                <a:lnTo>
                  <a:pt x="149135" y="402870"/>
                </a:lnTo>
                <a:lnTo>
                  <a:pt x="162498" y="336680"/>
                </a:lnTo>
                <a:cubicBezTo>
                  <a:pt x="199013" y="250351"/>
                  <a:pt x="284495" y="189776"/>
                  <a:pt x="384125" y="189776"/>
                </a:cubicBezTo>
                <a:cubicBezTo>
                  <a:pt x="409033" y="189776"/>
                  <a:pt x="433056" y="193562"/>
                  <a:pt x="455651" y="200590"/>
                </a:cubicBezTo>
                <a:lnTo>
                  <a:pt x="477438" y="211063"/>
                </a:lnTo>
                <a:lnTo>
                  <a:pt x="482898" y="184019"/>
                </a:lnTo>
                <a:cubicBezTo>
                  <a:pt x="528637" y="75879"/>
                  <a:pt x="635717" y="0"/>
                  <a:pt x="760518" y="0"/>
                </a:cubicBezTo>
                <a:close/>
              </a:path>
            </a:pathLst>
          </a:custGeom>
          <a:gradFill>
            <a:gsLst>
              <a:gs pos="23000">
                <a:schemeClr val="accent1">
                  <a:lumMod val="60000"/>
                  <a:lumOff val="40000"/>
                </a:schemeClr>
              </a:gs>
              <a:gs pos="100000">
                <a:srgbClr val="6FAC46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  <p:sp>
        <p:nvSpPr>
          <p:cNvPr id="155" name="圓角矩形 154"/>
          <p:cNvSpPr/>
          <p:nvPr/>
        </p:nvSpPr>
        <p:spPr>
          <a:xfrm>
            <a:off x="6005384" y="3465747"/>
            <a:ext cx="429267" cy="1165888"/>
          </a:xfrm>
          <a:prstGeom prst="roundRect">
            <a:avLst/>
          </a:prstGeom>
          <a:noFill/>
          <a:ln>
            <a:solidFill>
              <a:srgbClr val="57A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69" name="標題 1"/>
          <p:cNvSpPr txBox="1">
            <a:spLocks/>
          </p:cNvSpPr>
          <p:nvPr/>
        </p:nvSpPr>
        <p:spPr>
          <a:xfrm>
            <a:off x="408733" y="848172"/>
            <a:ext cx="1164616" cy="1143000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pPr>
              <a:defRPr/>
            </a:pPr>
            <a:r>
              <a:rPr lang="zh-HK" altLang="en-US" sz="2300" b="1" spc="300" dirty="0">
                <a:solidFill>
                  <a:srgbClr val="57A777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遞進關係</a:t>
            </a:r>
          </a:p>
        </p:txBody>
      </p:sp>
      <p:pic>
        <p:nvPicPr>
          <p:cNvPr id="170" name="圖片 16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8932" y="1016355"/>
            <a:ext cx="717119" cy="540000"/>
          </a:xfrm>
          <a:prstGeom prst="rect">
            <a:avLst/>
          </a:prstGeom>
        </p:spPr>
      </p:pic>
      <p:pic>
        <p:nvPicPr>
          <p:cNvPr id="172" name="圖片 17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2962" y="1843037"/>
            <a:ext cx="981134" cy="1324696"/>
          </a:xfrm>
          <a:prstGeom prst="rect">
            <a:avLst/>
          </a:prstGeom>
        </p:spPr>
      </p:pic>
      <p:pic>
        <p:nvPicPr>
          <p:cNvPr id="173" name="圖片 17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4546" y="1265906"/>
            <a:ext cx="918053" cy="1961462"/>
          </a:xfrm>
          <a:prstGeom prst="rect">
            <a:avLst/>
          </a:prstGeom>
        </p:spPr>
      </p:pic>
      <p:pic>
        <p:nvPicPr>
          <p:cNvPr id="174" name="圖片 17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0922" y="1844161"/>
            <a:ext cx="1210506" cy="1325150"/>
          </a:xfrm>
          <a:prstGeom prst="rect">
            <a:avLst/>
          </a:prstGeom>
        </p:spPr>
      </p:pic>
      <p:pic>
        <p:nvPicPr>
          <p:cNvPr id="159" name="圖片 15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917" y="189015"/>
            <a:ext cx="442593" cy="1921785"/>
          </a:xfrm>
          <a:prstGeom prst="rect">
            <a:avLst/>
          </a:prstGeom>
        </p:spPr>
      </p:pic>
      <p:sp>
        <p:nvSpPr>
          <p:cNvPr id="160" name="流程圖: 程序 159">
            <a:hlinkClick r:id="rId7" action="ppaction://hlinksldjump"/>
          </p:cNvPr>
          <p:cNvSpPr/>
          <p:nvPr/>
        </p:nvSpPr>
        <p:spPr>
          <a:xfrm>
            <a:off x="1623456" y="3791144"/>
            <a:ext cx="250009" cy="1091184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1" name="流程圖: 程序 160">
            <a:hlinkClick r:id="rId8" action="ppaction://hlinksldjump"/>
          </p:cNvPr>
          <p:cNvSpPr/>
          <p:nvPr/>
        </p:nvSpPr>
        <p:spPr>
          <a:xfrm>
            <a:off x="1985730" y="3795508"/>
            <a:ext cx="250009" cy="66505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2" name="流程圖: 程序 161">
            <a:hlinkClick r:id="rId9" action="ppaction://hlinksldjump"/>
          </p:cNvPr>
          <p:cNvSpPr/>
          <p:nvPr/>
        </p:nvSpPr>
        <p:spPr>
          <a:xfrm>
            <a:off x="2367105" y="3812514"/>
            <a:ext cx="250009" cy="82557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3" name="流程圖: 程序 162">
            <a:hlinkClick r:id="rId10" action="ppaction://hlinksldjump"/>
          </p:cNvPr>
          <p:cNvSpPr/>
          <p:nvPr/>
        </p:nvSpPr>
        <p:spPr>
          <a:xfrm>
            <a:off x="2705113" y="3815672"/>
            <a:ext cx="250009" cy="822296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4" name="流程圖: 程序 163">
            <a:hlinkClick r:id="rId11" action="ppaction://hlinksldjump"/>
          </p:cNvPr>
          <p:cNvSpPr/>
          <p:nvPr/>
        </p:nvSpPr>
        <p:spPr>
          <a:xfrm>
            <a:off x="4023044" y="3856211"/>
            <a:ext cx="214378" cy="801527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5" name="流程圖: 程序 164">
            <a:hlinkClick r:id="rId12" action="ppaction://hlinksldjump"/>
          </p:cNvPr>
          <p:cNvSpPr/>
          <p:nvPr/>
        </p:nvSpPr>
        <p:spPr>
          <a:xfrm>
            <a:off x="4373072" y="3833757"/>
            <a:ext cx="271016" cy="844077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6" name="流程圖: 程序 165">
            <a:hlinkClick r:id="rId13" action="ppaction://hlinksldjump"/>
          </p:cNvPr>
          <p:cNvSpPr/>
          <p:nvPr/>
        </p:nvSpPr>
        <p:spPr>
          <a:xfrm>
            <a:off x="4720815" y="3841912"/>
            <a:ext cx="217812" cy="1485071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7" name="流程圖: 程序 166">
            <a:hlinkClick r:id="rId14" action="ppaction://hlinksldjump"/>
          </p:cNvPr>
          <p:cNvSpPr/>
          <p:nvPr/>
        </p:nvSpPr>
        <p:spPr>
          <a:xfrm>
            <a:off x="6108617" y="3921726"/>
            <a:ext cx="240305" cy="554200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8" name="流程圖: 程序 167">
            <a:hlinkClick r:id="rId15" action="ppaction://hlinksldjump"/>
          </p:cNvPr>
          <p:cNvSpPr/>
          <p:nvPr/>
        </p:nvSpPr>
        <p:spPr>
          <a:xfrm>
            <a:off x="6528033" y="3913513"/>
            <a:ext cx="269102" cy="1939370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1" name="頁尾版面配置區 4"/>
          <p:cNvSpPr txBox="1">
            <a:spLocks/>
          </p:cNvSpPr>
          <p:nvPr/>
        </p:nvSpPr>
        <p:spPr>
          <a:xfrm>
            <a:off x="0" y="630989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©</a:t>
            </a:r>
            <a:r>
              <a:rPr lang="zh-TW" altLang="en-US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教育局言語及聽覺服務組</a:t>
            </a:r>
            <a:endParaRPr lang="en-US" b="1" spc="50" baseline="0" dirty="0">
              <a:solidFill>
                <a:schemeClr val="bg1">
                  <a:lumMod val="6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784843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25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25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2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2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800000">
                                      <p:cBhvr>
                                        <p:cTn id="110" dur="4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3.33333E-6 L -0.0125 -0.00023 " pathEditMode="relative" rAng="0" ptsTypes="AA">
                                      <p:cBhvr>
                                        <p:cTn id="112" dur="2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500" y="-2300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900"/>
                            </p:stCondLst>
                            <p:childTnLst>
                              <p:par>
                                <p:cTn id="116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 animBg="1"/>
      <p:bldP spid="107" grpId="0" animBg="1"/>
      <p:bldP spid="108" grpId="0"/>
      <p:bldP spid="109" grpId="0"/>
      <p:bldP spid="111" grpId="0"/>
      <p:bldP spid="112" grpId="0"/>
      <p:bldP spid="114" grpId="0"/>
      <p:bldP spid="116" grpId="0"/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9" grpId="0" animBg="1"/>
      <p:bldP spid="155" grpId="0" animBg="1"/>
      <p:bldP spid="169" grpId="0"/>
      <p:bldP spid="160" grpId="0"/>
      <p:bldP spid="161" grpId="0"/>
      <p:bldP spid="162" grpId="0"/>
      <p:bldP spid="163" grpId="0"/>
      <p:bldP spid="164" grpId="0"/>
      <p:bldP spid="165" grpId="0"/>
      <p:bldP spid="166" grpId="0"/>
      <p:bldP spid="167" grpId="0"/>
      <p:bldP spid="168" grpId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圓角矩形 75"/>
          <p:cNvSpPr/>
          <p:nvPr/>
        </p:nvSpPr>
        <p:spPr>
          <a:xfrm>
            <a:off x="731096" y="3866285"/>
            <a:ext cx="8010349" cy="1812363"/>
          </a:xfrm>
          <a:prstGeom prst="roundRect">
            <a:avLst>
              <a:gd name="adj" fmla="val 1743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75" name="圓角矩形 74"/>
          <p:cNvSpPr/>
          <p:nvPr/>
        </p:nvSpPr>
        <p:spPr>
          <a:xfrm>
            <a:off x="663723" y="905747"/>
            <a:ext cx="4356129" cy="1850425"/>
          </a:xfrm>
          <a:prstGeom prst="roundRect">
            <a:avLst>
              <a:gd name="adj" fmla="val 1743"/>
            </a:avLst>
          </a:prstGeom>
          <a:solidFill>
            <a:srgbClr val="FEF9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58" name="圓角矩形 57"/>
          <p:cNvSpPr/>
          <p:nvPr/>
        </p:nvSpPr>
        <p:spPr>
          <a:xfrm>
            <a:off x="663723" y="365340"/>
            <a:ext cx="1457184" cy="450680"/>
          </a:xfrm>
          <a:prstGeom prst="roundRect">
            <a:avLst/>
          </a:prstGeom>
          <a:solidFill>
            <a:srgbClr val="FCE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7477229" y="1139925"/>
            <a:ext cx="64633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rgbClr val="6FAC46"/>
                </a:solidFill>
                <a:latin typeface="Arial" panose="020B0604020202020204" pitchFamily="34" charset="0"/>
                <a:ea typeface="微軟正黑體"/>
              </a:rPr>
              <a:t>地理</a:t>
            </a:r>
            <a:r>
              <a:rPr lang="zh-HK" altLang="en-US" sz="1200" b="1" dirty="0" smtClean="0">
                <a:solidFill>
                  <a:srgbClr val="6FAC46"/>
                </a:solidFill>
                <a:latin typeface="Arial" panose="020B0604020202020204" pitchFamily="34" charset="0"/>
                <a:ea typeface="微軟正黑體"/>
              </a:rPr>
              <a:t>科</a:t>
            </a:r>
            <a:endParaRPr lang="zh-HK" altLang="en-US" sz="1200" b="1" dirty="0">
              <a:solidFill>
                <a:srgbClr val="6FAC46"/>
              </a:solidFill>
              <a:latin typeface="Arial" panose="020B0604020202020204" pitchFamily="34" charset="0"/>
              <a:ea typeface="微軟正黑體"/>
            </a:endParaRPr>
          </a:p>
        </p:txBody>
      </p:sp>
      <p:pic>
        <p:nvPicPr>
          <p:cNvPr id="12" name="圖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1271" y="195831"/>
            <a:ext cx="978245" cy="930525"/>
          </a:xfrm>
          <a:prstGeom prst="rect">
            <a:avLst/>
          </a:prstGeom>
        </p:spPr>
      </p:pic>
      <p:sp>
        <p:nvSpPr>
          <p:cNvPr id="3" name="投影片編號版面配置區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086701D-139E-4D25-B877-4D4C207AA5AA}" type="slidenum">
              <a:rPr lang="zh-HK" altLang="en-US" smtClean="0"/>
              <a:pPr/>
              <a:t>76</a:t>
            </a:fld>
            <a:endParaRPr lang="zh-HK" altLang="en-US" dirty="0"/>
          </a:p>
        </p:txBody>
      </p:sp>
      <p:sp>
        <p:nvSpPr>
          <p:cNvPr id="62" name="副標題 2"/>
          <p:cNvSpPr txBox="1">
            <a:spLocks/>
          </p:cNvSpPr>
          <p:nvPr/>
        </p:nvSpPr>
        <p:spPr bwMode="auto">
          <a:xfrm>
            <a:off x="5111671" y="2033361"/>
            <a:ext cx="3038488" cy="1356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04788" indent="-204788" algn="l" rtl="0" eaLnBrk="0" fontAlgn="base" hangingPunct="0"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"/>
              <a:defRPr sz="18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1pPr>
            <a:lvl2pPr marL="479822" indent="-20478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1575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2pPr>
            <a:lvl3pPr marL="685800" indent="-136922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0752F"/>
              </a:buClr>
              <a:buSzPct val="60000"/>
              <a:buFont typeface="Wingdings" panose="05000000000000000000" pitchFamily="2" charset="2"/>
              <a:buChar char=""/>
              <a:defRPr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3pPr>
            <a:lvl4pPr marL="890588" indent="-136922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C3AE"/>
              </a:buClr>
              <a:buSzPct val="60000"/>
              <a:buFont typeface="Wingdings" panose="05000000000000000000" pitchFamily="2" charset="2"/>
              <a:buChar char=""/>
              <a:defRPr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4pPr>
            <a:lvl5pPr marL="1096566" indent="-136922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DCAE9"/>
              </a:buClr>
              <a:buSzPct val="68000"/>
              <a:buFont typeface="Wingdings 2" panose="05020102010507070707" pitchFamily="18" charset="2"/>
              <a:buChar char=""/>
              <a:defRPr sz="12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5pPr>
            <a:lvl6pPr marL="1303020" indent="-137160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508760" indent="-13716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105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714500" indent="-137160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105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1920240" indent="-13716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105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30000"/>
              </a:lnSpc>
              <a:buClr>
                <a:srgbClr val="FE8637"/>
              </a:buClr>
              <a:buNone/>
            </a:pPr>
            <a:r>
              <a:rPr lang="zh-HK" altLang="en-US" sz="2000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你</a:t>
            </a:r>
            <a:r>
              <a:rPr lang="zh-TW" altLang="en-US" sz="2000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正準備參加</a:t>
            </a:r>
            <a:r>
              <a:rPr lang="zh-HK" altLang="en-US" sz="2000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這次</a:t>
            </a:r>
            <a:r>
              <a:rPr lang="zh-TW" altLang="en-US" sz="2000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行山籌款活動</a:t>
            </a:r>
            <a:r>
              <a:rPr lang="zh-HK" altLang="en-US" sz="2000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，你會選擇哪一條路徑呢</a:t>
            </a:r>
            <a:r>
              <a:rPr lang="zh-TW" altLang="en-US" sz="2000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？</a:t>
            </a:r>
            <a:r>
              <a:rPr lang="zh-HK" altLang="en-US" sz="2000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試加以</a:t>
            </a:r>
            <a:r>
              <a:rPr lang="zh-HK" altLang="en-US" sz="2000" b="1" dirty="0" smtClean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解釋。</a:t>
            </a:r>
          </a:p>
        </p:txBody>
      </p:sp>
      <p:sp>
        <p:nvSpPr>
          <p:cNvPr id="2" name="矩形 1"/>
          <p:cNvSpPr/>
          <p:nvPr/>
        </p:nvSpPr>
        <p:spPr>
          <a:xfrm>
            <a:off x="821837" y="1085728"/>
            <a:ext cx="3885928" cy="1452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TW" altLang="en-US" sz="17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學校舉辦了一次慈善行山籌款活動，以山坡的坡度分為初級組和高級組，如參加者選擇高級組活動，校董便會按照參加者籌得的善款，捐出同等數目的金額。</a:t>
            </a:r>
            <a:endParaRPr lang="en-US" altLang="zh-TW" sz="17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60" name="群組 59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63" name="圓角化單一角落矩形 62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 dirty="0">
                <a:latin typeface="Arial" panose="020B0604020202020204" pitchFamily="34" charset="0"/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6FAC46"/>
                </a:gs>
                <a:gs pos="22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 dirty="0">
                <a:latin typeface="Arial" panose="020B0604020202020204" pitchFamily="34" charset="0"/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應用</a:t>
              </a:r>
              <a:endParaRPr kumimoji="1" lang="zh-TW" altLang="en-US" b="1" spc="300" dirty="0">
                <a:solidFill>
                  <a:srgbClr val="6FAC46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sp>
          <p:nvSpPr>
            <p:cNvPr id="68" name="矩形 67"/>
            <p:cNvSpPr/>
            <p:nvPr/>
          </p:nvSpPr>
          <p:spPr>
            <a:xfrm>
              <a:off x="80003" y="1008322"/>
              <a:ext cx="480131" cy="3212680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練習一</a:t>
              </a:r>
              <a:endParaRPr lang="zh-HK" altLang="en-US" sz="1600" b="1" spc="300" dirty="0">
                <a:solidFill>
                  <a:srgbClr val="6FAC46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69" name="直線接點 68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6FAC4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3" name="剪去單一角落矩形 72"/>
          <p:cNvSpPr/>
          <p:nvPr/>
        </p:nvSpPr>
        <p:spPr>
          <a:xfrm>
            <a:off x="5019853" y="1810178"/>
            <a:ext cx="3269664" cy="1675798"/>
          </a:xfrm>
          <a:prstGeom prst="snip1Rect">
            <a:avLst/>
          </a:prstGeom>
          <a:noFill/>
          <a:ln w="127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74" name="橢圓 73"/>
          <p:cNvSpPr/>
          <p:nvPr/>
        </p:nvSpPr>
        <p:spPr>
          <a:xfrm>
            <a:off x="4768306" y="1635174"/>
            <a:ext cx="503093" cy="48999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89" name="手繪多邊形 88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HK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遞進</a:t>
            </a:r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sp>
        <p:nvSpPr>
          <p:cNvPr id="6" name="圓角矩形 5"/>
          <p:cNvSpPr/>
          <p:nvPr/>
        </p:nvSpPr>
        <p:spPr>
          <a:xfrm>
            <a:off x="2652900" y="3608919"/>
            <a:ext cx="4114545" cy="2263367"/>
          </a:xfrm>
          <a:prstGeom prst="roundRect">
            <a:avLst>
              <a:gd name="adj" fmla="val 4365"/>
            </a:avLst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grpSp>
        <p:nvGrpSpPr>
          <p:cNvPr id="15" name="Group 4">
            <a:extLst>
              <a:ext uri="{FF2B5EF4-FFF2-40B4-BE49-F238E27FC236}">
                <a16:creationId xmlns:a16="http://schemas.microsoft.com/office/drawing/2014/main" id="{5AFDCFAE-5717-426E-AC78-41E4A8628D0D}"/>
              </a:ext>
            </a:extLst>
          </p:cNvPr>
          <p:cNvGrpSpPr>
            <a:grpSpLocks/>
          </p:cNvGrpSpPr>
          <p:nvPr/>
        </p:nvGrpSpPr>
        <p:grpSpPr bwMode="auto">
          <a:xfrm>
            <a:off x="2743662" y="3720195"/>
            <a:ext cx="4013321" cy="1915686"/>
            <a:chOff x="835" y="936"/>
            <a:chExt cx="4998" cy="2814"/>
          </a:xfrm>
        </p:grpSpPr>
        <p:grpSp>
          <p:nvGrpSpPr>
            <p:cNvPr id="18" name="Group 5">
              <a:extLst>
                <a:ext uri="{FF2B5EF4-FFF2-40B4-BE49-F238E27FC236}">
                  <a16:creationId xmlns:a16="http://schemas.microsoft.com/office/drawing/2014/main" id="{B99D7EB6-36C0-49C6-9951-5A006E0C68C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35" y="1142"/>
              <a:ext cx="4998" cy="2608"/>
              <a:chOff x="403" y="1142"/>
              <a:chExt cx="4998" cy="2608"/>
            </a:xfrm>
          </p:grpSpPr>
          <p:grpSp>
            <p:nvGrpSpPr>
              <p:cNvPr id="36" name="Group 6">
                <a:extLst>
                  <a:ext uri="{FF2B5EF4-FFF2-40B4-BE49-F238E27FC236}">
                    <a16:creationId xmlns:a16="http://schemas.microsoft.com/office/drawing/2014/main" id="{2DEBE574-8B30-4AEE-BBB0-B7851679A99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28" y="1142"/>
                <a:ext cx="4848" cy="2606"/>
                <a:chOff x="356" y="280"/>
                <a:chExt cx="4848" cy="2606"/>
              </a:xfrm>
            </p:grpSpPr>
            <p:pic>
              <p:nvPicPr>
                <p:cNvPr id="44" name="Picture 7" descr="start &amp; end">
                  <a:extLst>
                    <a:ext uri="{FF2B5EF4-FFF2-40B4-BE49-F238E27FC236}">
                      <a16:creationId xmlns:a16="http://schemas.microsoft.com/office/drawing/2014/main" id="{4F097754-81FE-494B-93CE-9517E3DCC3B6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56" y="280"/>
                  <a:ext cx="4848" cy="2606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45" name="Text Box 8">
                  <a:extLst>
                    <a:ext uri="{FF2B5EF4-FFF2-40B4-BE49-F238E27FC236}">
                      <a16:creationId xmlns:a16="http://schemas.microsoft.com/office/drawing/2014/main" id="{492DBA07-F52A-4AF2-BF67-273F5A163CAA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4395" y="773"/>
                  <a:ext cx="498" cy="27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>
                  <a:spAutoFit/>
                </a:bodyPr>
                <a:lstStyle/>
                <a:p>
                  <a:pPr algn="l">
                    <a:spcBef>
                      <a:spcPct val="50000"/>
                    </a:spcBef>
                  </a:pPr>
                  <a:r>
                    <a:rPr lang="en-US" altLang="zh-TW" sz="600" dirty="0">
                      <a:latin typeface="Arial" panose="020B0604020202020204" pitchFamily="34" charset="0"/>
                    </a:rPr>
                    <a:t>250</a:t>
                  </a:r>
                </a:p>
              </p:txBody>
            </p:sp>
            <p:sp>
              <p:nvSpPr>
                <p:cNvPr id="46" name="Text Box 9">
                  <a:extLst>
                    <a:ext uri="{FF2B5EF4-FFF2-40B4-BE49-F238E27FC236}">
                      <a16:creationId xmlns:a16="http://schemas.microsoft.com/office/drawing/2014/main" id="{7BAB8644-6713-4238-BC3E-4F2796E8B752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535" y="2368"/>
                  <a:ext cx="502" cy="27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>
                  <a:spAutoFit/>
                </a:bodyPr>
                <a:lstStyle/>
                <a:p>
                  <a:pPr algn="l">
                    <a:spcBef>
                      <a:spcPct val="50000"/>
                    </a:spcBef>
                  </a:pPr>
                  <a:r>
                    <a:rPr lang="en-US" altLang="zh-TW" sz="600" dirty="0">
                      <a:latin typeface="Arial" panose="020B0604020202020204" pitchFamily="34" charset="0"/>
                    </a:rPr>
                    <a:t>200</a:t>
                  </a:r>
                </a:p>
              </p:txBody>
            </p:sp>
            <p:sp>
              <p:nvSpPr>
                <p:cNvPr id="47" name="Text Box 10">
                  <a:extLst>
                    <a:ext uri="{FF2B5EF4-FFF2-40B4-BE49-F238E27FC236}">
                      <a16:creationId xmlns:a16="http://schemas.microsoft.com/office/drawing/2014/main" id="{FF0B9C2D-2287-47C9-A1C8-BA0E169A30AB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2121" y="2480"/>
                  <a:ext cx="560" cy="27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>
                  <a:spAutoFit/>
                </a:bodyPr>
                <a:lstStyle/>
                <a:p>
                  <a:pPr algn="l">
                    <a:spcBef>
                      <a:spcPct val="50000"/>
                    </a:spcBef>
                  </a:pPr>
                  <a:r>
                    <a:rPr lang="en-US" altLang="zh-TW" sz="600" dirty="0">
                      <a:latin typeface="Arial" panose="020B0604020202020204" pitchFamily="34" charset="0"/>
                    </a:rPr>
                    <a:t>150</a:t>
                  </a:r>
                </a:p>
              </p:txBody>
            </p:sp>
            <p:sp>
              <p:nvSpPr>
                <p:cNvPr id="48" name="Text Box 11">
                  <a:extLst>
                    <a:ext uri="{FF2B5EF4-FFF2-40B4-BE49-F238E27FC236}">
                      <a16:creationId xmlns:a16="http://schemas.microsoft.com/office/drawing/2014/main" id="{C43FD2A4-58CC-4865-985C-4F4E5A0B1555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2765" y="2462"/>
                  <a:ext cx="501" cy="27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>
                  <a:spAutoFit/>
                </a:bodyPr>
                <a:lstStyle/>
                <a:p>
                  <a:pPr algn="l">
                    <a:spcBef>
                      <a:spcPct val="50000"/>
                    </a:spcBef>
                  </a:pPr>
                  <a:r>
                    <a:rPr lang="en-US" altLang="zh-TW" sz="600" dirty="0">
                      <a:latin typeface="Arial" panose="020B0604020202020204" pitchFamily="34" charset="0"/>
                    </a:rPr>
                    <a:t>100</a:t>
                  </a:r>
                </a:p>
              </p:txBody>
            </p:sp>
            <p:sp>
              <p:nvSpPr>
                <p:cNvPr id="49" name="Text Box 12">
                  <a:extLst>
                    <a:ext uri="{FF2B5EF4-FFF2-40B4-BE49-F238E27FC236}">
                      <a16:creationId xmlns:a16="http://schemas.microsoft.com/office/drawing/2014/main" id="{155CEFE9-7468-4084-B308-5CB42AED3D09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3256" y="2480"/>
                  <a:ext cx="361" cy="27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>
                  <a:spAutoFit/>
                </a:bodyPr>
                <a:lstStyle/>
                <a:p>
                  <a:pPr algn="l">
                    <a:spcBef>
                      <a:spcPct val="50000"/>
                    </a:spcBef>
                  </a:pPr>
                  <a:r>
                    <a:rPr lang="en-US" altLang="zh-TW" sz="600" dirty="0">
                      <a:latin typeface="Arial" panose="020B0604020202020204" pitchFamily="34" charset="0"/>
                    </a:rPr>
                    <a:t>5</a:t>
                  </a:r>
                  <a:r>
                    <a:rPr lang="en-US" altLang="zh-TW" sz="600" dirty="0" smtClean="0">
                      <a:latin typeface="Arial" panose="020B0604020202020204" pitchFamily="34" charset="0"/>
                    </a:rPr>
                    <a:t>0</a:t>
                  </a:r>
                  <a:endParaRPr lang="en-US" altLang="zh-TW" sz="6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0" name="Text Box 13">
                  <a:extLst>
                    <a:ext uri="{FF2B5EF4-FFF2-40B4-BE49-F238E27FC236}">
                      <a16:creationId xmlns:a16="http://schemas.microsoft.com/office/drawing/2014/main" id="{98EAB0F3-1B87-4FF0-BB66-31E3A3B66FAB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4588" y="2167"/>
                  <a:ext cx="466" cy="27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>
                  <a:spAutoFit/>
                </a:bodyPr>
                <a:lstStyle/>
                <a:p>
                  <a:pPr algn="l">
                    <a:spcBef>
                      <a:spcPct val="50000"/>
                    </a:spcBef>
                  </a:pPr>
                  <a:r>
                    <a:rPr lang="en-US" altLang="zh-TW" sz="600" dirty="0" smtClean="0">
                      <a:latin typeface="Arial" panose="020B0604020202020204" pitchFamily="34" charset="0"/>
                    </a:rPr>
                    <a:t>50</a:t>
                  </a:r>
                  <a:endParaRPr lang="en-US" altLang="zh-TW" sz="6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1" name="Text Box 14">
                  <a:extLst>
                    <a:ext uri="{FF2B5EF4-FFF2-40B4-BE49-F238E27FC236}">
                      <a16:creationId xmlns:a16="http://schemas.microsoft.com/office/drawing/2014/main" id="{363A4A2A-BBC9-4C66-99E8-00C9EE55C1A4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4333" y="1757"/>
                  <a:ext cx="615" cy="27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>
                  <a:spAutoFit/>
                </a:bodyPr>
                <a:lstStyle/>
                <a:p>
                  <a:pPr algn="l">
                    <a:spcBef>
                      <a:spcPct val="50000"/>
                    </a:spcBef>
                  </a:pPr>
                  <a:r>
                    <a:rPr lang="en-US" altLang="zh-TW" sz="600" dirty="0">
                      <a:latin typeface="Arial" panose="020B0604020202020204" pitchFamily="34" charset="0"/>
                    </a:rPr>
                    <a:t>100</a:t>
                  </a:r>
                </a:p>
              </p:txBody>
            </p:sp>
            <p:sp>
              <p:nvSpPr>
                <p:cNvPr id="52" name="Text Box 15">
                  <a:extLst>
                    <a:ext uri="{FF2B5EF4-FFF2-40B4-BE49-F238E27FC236}">
                      <a16:creationId xmlns:a16="http://schemas.microsoft.com/office/drawing/2014/main" id="{24ED78F1-89A7-4EB5-9EF2-8CA649896C68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4427" y="1344"/>
                  <a:ext cx="693" cy="27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>
                  <a:spAutoFit/>
                </a:bodyPr>
                <a:lstStyle/>
                <a:p>
                  <a:pPr algn="l">
                    <a:spcBef>
                      <a:spcPct val="50000"/>
                    </a:spcBef>
                  </a:pPr>
                  <a:r>
                    <a:rPr lang="en-US" altLang="zh-TW" sz="600" dirty="0">
                      <a:latin typeface="Arial" panose="020B0604020202020204" pitchFamily="34" charset="0"/>
                    </a:rPr>
                    <a:t>150</a:t>
                  </a:r>
                </a:p>
              </p:txBody>
            </p:sp>
            <p:sp>
              <p:nvSpPr>
                <p:cNvPr id="53" name="Text Box 16">
                  <a:extLst>
                    <a:ext uri="{FF2B5EF4-FFF2-40B4-BE49-F238E27FC236}">
                      <a16:creationId xmlns:a16="http://schemas.microsoft.com/office/drawing/2014/main" id="{97B7F23A-0CEB-4717-830B-134E8F4AC7DE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4525" y="1041"/>
                  <a:ext cx="529" cy="27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>
                  <a:spAutoFit/>
                </a:bodyPr>
                <a:lstStyle/>
                <a:p>
                  <a:pPr algn="l">
                    <a:spcBef>
                      <a:spcPct val="50000"/>
                    </a:spcBef>
                  </a:pPr>
                  <a:r>
                    <a:rPr lang="en-US" altLang="zh-TW" sz="600" dirty="0">
                      <a:latin typeface="Arial" panose="020B0604020202020204" pitchFamily="34" charset="0"/>
                    </a:rPr>
                    <a:t>200</a:t>
                  </a:r>
                </a:p>
              </p:txBody>
            </p:sp>
            <p:sp>
              <p:nvSpPr>
                <p:cNvPr id="54" name="Text Box 17">
                  <a:extLst>
                    <a:ext uri="{FF2B5EF4-FFF2-40B4-BE49-F238E27FC236}">
                      <a16:creationId xmlns:a16="http://schemas.microsoft.com/office/drawing/2014/main" id="{318FC18A-0E6F-4F69-B3F5-0F5AD962EAD5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072" y="2458"/>
                  <a:ext cx="499" cy="27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>
                  <a:spAutoFit/>
                </a:bodyPr>
                <a:lstStyle/>
                <a:p>
                  <a:pPr algn="l">
                    <a:spcBef>
                      <a:spcPct val="50000"/>
                    </a:spcBef>
                  </a:pPr>
                  <a:r>
                    <a:rPr lang="en-US" altLang="zh-TW" sz="600" dirty="0">
                      <a:latin typeface="Arial" panose="020B0604020202020204" pitchFamily="34" charset="0"/>
                    </a:rPr>
                    <a:t>250</a:t>
                  </a:r>
                </a:p>
              </p:txBody>
            </p:sp>
          </p:grpSp>
          <p:sp>
            <p:nvSpPr>
              <p:cNvPr id="38" name="Text Box 19">
                <a:extLst>
                  <a:ext uri="{FF2B5EF4-FFF2-40B4-BE49-F238E27FC236}">
                    <a16:creationId xmlns:a16="http://schemas.microsoft.com/office/drawing/2014/main" id="{7C5CB57F-B50E-4F04-9AEA-28B5085A07E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583" y="1199"/>
                <a:ext cx="693" cy="29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altLang="zh-TW" sz="700" dirty="0"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260</a:t>
                </a:r>
                <a:r>
                  <a:rPr lang="zh-TW" altLang="en-US" sz="700" dirty="0"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米</a:t>
                </a:r>
              </a:p>
            </p:txBody>
          </p:sp>
          <p:sp>
            <p:nvSpPr>
              <p:cNvPr id="39" name="Text Box 20">
                <a:extLst>
                  <a:ext uri="{FF2B5EF4-FFF2-40B4-BE49-F238E27FC236}">
                    <a16:creationId xmlns:a16="http://schemas.microsoft.com/office/drawing/2014/main" id="{D88D74D2-DC8C-42D0-92BB-5A195D15F62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451" y="3479"/>
                <a:ext cx="950" cy="27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altLang="zh-TW" sz="600" dirty="0">
                    <a:latin typeface="Arial" panose="020B0604020202020204" pitchFamily="34" charset="0"/>
                  </a:rPr>
                  <a:t>1︰10 000</a:t>
                </a:r>
              </a:p>
            </p:txBody>
          </p:sp>
          <p:grpSp>
            <p:nvGrpSpPr>
              <p:cNvPr id="40" name="Group 21">
                <a:extLst>
                  <a:ext uri="{FF2B5EF4-FFF2-40B4-BE49-F238E27FC236}">
                    <a16:creationId xmlns:a16="http://schemas.microsoft.com/office/drawing/2014/main" id="{377AE958-0501-48FD-A835-84D9012BFE9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03" y="1142"/>
                <a:ext cx="288" cy="463"/>
                <a:chOff x="259" y="593"/>
                <a:chExt cx="288" cy="463"/>
              </a:xfrm>
            </p:grpSpPr>
            <p:sp>
              <p:nvSpPr>
                <p:cNvPr id="42" name="Text Box 22">
                  <a:extLst>
                    <a:ext uri="{FF2B5EF4-FFF2-40B4-BE49-F238E27FC236}">
                      <a16:creationId xmlns:a16="http://schemas.microsoft.com/office/drawing/2014/main" id="{42E193BA-37A8-4D86-AD26-18D2664B8C89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277" y="785"/>
                  <a:ext cx="240" cy="27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 algn="l">
                    <a:spcBef>
                      <a:spcPct val="50000"/>
                    </a:spcBef>
                  </a:pPr>
                  <a:r>
                    <a:rPr lang="en-US" altLang="zh-TW" sz="600" dirty="0">
                      <a:latin typeface="Arial" panose="020B0604020202020204" pitchFamily="34" charset="0"/>
                      <a:sym typeface="Wingdings" pitchFamily="2" charset="2"/>
                    </a:rPr>
                    <a:t></a:t>
                  </a:r>
                  <a:endParaRPr lang="en-US" altLang="zh-TW" sz="6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3" name="Text Box 23">
                  <a:extLst>
                    <a:ext uri="{FF2B5EF4-FFF2-40B4-BE49-F238E27FC236}">
                      <a16:creationId xmlns:a16="http://schemas.microsoft.com/office/drawing/2014/main" id="{920E0DF7-57C2-4526-97EC-FE7F902E16CD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259" y="593"/>
                  <a:ext cx="288" cy="27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 algn="l">
                    <a:spcBef>
                      <a:spcPct val="50000"/>
                    </a:spcBef>
                  </a:pPr>
                  <a:r>
                    <a:rPr lang="zh-TW" altLang="en-US" sz="600" dirty="0">
                      <a:latin typeface="微軟正黑體" panose="020B0604030504040204" pitchFamily="34" charset="-120"/>
                      <a:ea typeface="微軟正黑體" panose="020B0604030504040204" pitchFamily="34" charset="-120"/>
                      <a:sym typeface="Wingdings" pitchFamily="2" charset="2"/>
                    </a:rPr>
                    <a:t>北</a:t>
                  </a:r>
                  <a:endParaRPr lang="zh-TW" altLang="en-US" sz="600" dirty="0">
                    <a:latin typeface="微軟正黑體" panose="020B0604030504040204" pitchFamily="34" charset="-120"/>
                    <a:ea typeface="微軟正黑體" panose="020B0604030504040204" pitchFamily="34" charset="-120"/>
                  </a:endParaRPr>
                </a:p>
              </p:txBody>
            </p:sp>
          </p:grpSp>
          <p:sp>
            <p:nvSpPr>
              <p:cNvPr id="41" name="Rectangle 24">
                <a:extLst>
                  <a:ext uri="{FF2B5EF4-FFF2-40B4-BE49-F238E27FC236}">
                    <a16:creationId xmlns:a16="http://schemas.microsoft.com/office/drawing/2014/main" id="{54332064-0FCB-4FB7-91CA-1E2129E43E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2" y="3276"/>
                <a:ext cx="695" cy="39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en-US" altLang="zh-TW" sz="600" b="1" dirty="0">
                  <a:latin typeface="微軟正黑體" panose="020B0604030504040204" pitchFamily="34" charset="-120"/>
                  <a:ea typeface="微軟正黑體" panose="020B0604030504040204" pitchFamily="34" charset="-120"/>
                  <a:sym typeface="Wingdings 2" pitchFamily="18" charset="2"/>
                </a:endParaRPr>
              </a:p>
              <a:p>
                <a:pPr>
                  <a:lnSpc>
                    <a:spcPct val="10000"/>
                  </a:lnSpc>
                  <a:spcBef>
                    <a:spcPct val="50000"/>
                  </a:spcBef>
                </a:pPr>
                <a:r>
                  <a:rPr lang="en-US" altLang="zh-TW" sz="700" dirty="0">
                    <a:latin typeface="微軟正黑體" panose="020B0604030504040204" pitchFamily="34" charset="-120"/>
                    <a:ea typeface="微軟正黑體" panose="020B0604030504040204" pitchFamily="34" charset="-120"/>
                    <a:sym typeface="Wingdings 2" pitchFamily="18" charset="2"/>
                  </a:rPr>
                  <a:t>260</a:t>
                </a:r>
                <a:r>
                  <a:rPr lang="zh-TW" altLang="en-US" sz="700" dirty="0">
                    <a:latin typeface="微軟正黑體" panose="020B0604030504040204" pitchFamily="34" charset="-120"/>
                    <a:ea typeface="微軟正黑體" panose="020B0604030504040204" pitchFamily="34" charset="-120"/>
                    <a:sym typeface="Wingdings 2" pitchFamily="18" charset="2"/>
                  </a:rPr>
                  <a:t>米</a:t>
                </a:r>
              </a:p>
            </p:txBody>
          </p:sp>
        </p:grpSp>
        <p:grpSp>
          <p:nvGrpSpPr>
            <p:cNvPr id="19" name="Group 25">
              <a:extLst>
                <a:ext uri="{FF2B5EF4-FFF2-40B4-BE49-F238E27FC236}">
                  <a16:creationId xmlns:a16="http://schemas.microsoft.com/office/drawing/2014/main" id="{8E2A063A-A81B-4FD2-98ED-29D76A19DA0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095" y="1676"/>
              <a:ext cx="1630" cy="1809"/>
              <a:chOff x="663" y="1676"/>
              <a:chExt cx="1630" cy="1809"/>
            </a:xfrm>
          </p:grpSpPr>
          <p:sp>
            <p:nvSpPr>
              <p:cNvPr id="29" name="Text Box 26">
                <a:extLst>
                  <a:ext uri="{FF2B5EF4-FFF2-40B4-BE49-F238E27FC236}">
                    <a16:creationId xmlns:a16="http://schemas.microsoft.com/office/drawing/2014/main" id="{3776BA2F-88E9-4032-8946-CDA2AD0D724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52" y="2783"/>
                <a:ext cx="432" cy="49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zh-TW" altLang="en-US" sz="800" b="1" dirty="0">
                    <a:solidFill>
                      <a:schemeClr val="bg1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終點</a:t>
                </a:r>
              </a:p>
            </p:txBody>
          </p:sp>
          <p:sp>
            <p:nvSpPr>
              <p:cNvPr id="30" name="Text Box 27">
                <a:extLst>
                  <a:ext uri="{FF2B5EF4-FFF2-40B4-BE49-F238E27FC236}">
                    <a16:creationId xmlns:a16="http://schemas.microsoft.com/office/drawing/2014/main" id="{F8B4850D-9FCE-47E2-A392-FF6E8DE7C72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861" y="1676"/>
                <a:ext cx="432" cy="49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zh-TW" altLang="en-US" sz="800" b="1" dirty="0">
                    <a:solidFill>
                      <a:schemeClr val="bg1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起點</a:t>
                </a:r>
              </a:p>
            </p:txBody>
          </p:sp>
          <p:sp>
            <p:nvSpPr>
              <p:cNvPr id="31" name="Line 28">
                <a:extLst>
                  <a:ext uri="{FF2B5EF4-FFF2-40B4-BE49-F238E27FC236}">
                    <a16:creationId xmlns:a16="http://schemas.microsoft.com/office/drawing/2014/main" id="{3BBB10D8-75DC-45BB-8785-130C8497469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59" y="2180"/>
                <a:ext cx="1032" cy="1138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HK" altLang="en-US" sz="6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32" name="Text Box 29">
                <a:extLst>
                  <a:ext uri="{FF2B5EF4-FFF2-40B4-BE49-F238E27FC236}">
                    <a16:creationId xmlns:a16="http://schemas.microsoft.com/office/drawing/2014/main" id="{672BB612-A1A8-4082-8E8B-629B1F02923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63" y="3214"/>
                <a:ext cx="600" cy="27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TW" sz="600" b="1" dirty="0">
                    <a:solidFill>
                      <a:srgbClr val="FF3300"/>
                    </a:solidFill>
                    <a:latin typeface="Arial" panose="020B0604020202020204" pitchFamily="34" charset="0"/>
                    <a:sym typeface="Wingdings 2" pitchFamily="18" charset="2"/>
                  </a:rPr>
                  <a:t>      x</a:t>
                </a:r>
              </a:p>
            </p:txBody>
          </p:sp>
          <p:sp>
            <p:nvSpPr>
              <p:cNvPr id="34" name="Text Box 30">
                <a:extLst>
                  <a:ext uri="{FF2B5EF4-FFF2-40B4-BE49-F238E27FC236}">
                    <a16:creationId xmlns:a16="http://schemas.microsoft.com/office/drawing/2014/main" id="{1EFCB4C6-B0A4-4A52-90FF-183F3B689F3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860" y="2000"/>
                <a:ext cx="336" cy="28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l">
                  <a:lnSpc>
                    <a:spcPct val="120000"/>
                  </a:lnSpc>
                  <a:spcBef>
                    <a:spcPct val="50000"/>
                  </a:spcBef>
                </a:pPr>
                <a:r>
                  <a:rPr lang="en-US" altLang="zh-TW" sz="600" b="1" dirty="0">
                    <a:solidFill>
                      <a:srgbClr val="FF3300"/>
                    </a:solidFill>
                    <a:latin typeface="Arial" panose="020B0604020202020204" pitchFamily="34" charset="0"/>
                    <a:sym typeface="Wingdings 2" pitchFamily="18" charset="2"/>
                  </a:rPr>
                  <a:t>  x</a:t>
                </a:r>
              </a:p>
            </p:txBody>
          </p:sp>
        </p:grpSp>
        <p:grpSp>
          <p:nvGrpSpPr>
            <p:cNvPr id="21" name="Group 32">
              <a:extLst>
                <a:ext uri="{FF2B5EF4-FFF2-40B4-BE49-F238E27FC236}">
                  <a16:creationId xmlns:a16="http://schemas.microsoft.com/office/drawing/2014/main" id="{8A39CA42-9785-497C-AF14-6E7C216D0DD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338" y="936"/>
              <a:ext cx="2286" cy="1172"/>
              <a:chOff x="2906" y="936"/>
              <a:chExt cx="2286" cy="1172"/>
            </a:xfrm>
          </p:grpSpPr>
          <p:sp>
            <p:nvSpPr>
              <p:cNvPr id="22" name="Text Box 33">
                <a:extLst>
                  <a:ext uri="{FF2B5EF4-FFF2-40B4-BE49-F238E27FC236}">
                    <a16:creationId xmlns:a16="http://schemas.microsoft.com/office/drawing/2014/main" id="{DC2E0547-F5F2-4E20-B594-0C9848E3C17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657" y="1371"/>
                <a:ext cx="336" cy="27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l">
                  <a:lnSpc>
                    <a:spcPct val="110000"/>
                  </a:lnSpc>
                  <a:spcBef>
                    <a:spcPct val="50000"/>
                  </a:spcBef>
                </a:pPr>
                <a:r>
                  <a:rPr lang="en-US" altLang="zh-TW" sz="600" dirty="0">
                    <a:solidFill>
                      <a:srgbClr val="FF3300"/>
                    </a:solidFill>
                    <a:latin typeface="Arial" panose="020B0604020202020204" pitchFamily="34" charset="0"/>
                    <a:sym typeface="Wingdings 2" pitchFamily="18" charset="2"/>
                  </a:rPr>
                  <a:t> </a:t>
                </a:r>
                <a:r>
                  <a:rPr lang="en-US" altLang="zh-TW" sz="600" b="1" dirty="0">
                    <a:solidFill>
                      <a:srgbClr val="FF3300"/>
                    </a:solidFill>
                    <a:latin typeface="Arial" panose="020B0604020202020204" pitchFamily="34" charset="0"/>
                    <a:sym typeface="Wingdings 2" pitchFamily="18" charset="2"/>
                  </a:rPr>
                  <a:t>x</a:t>
                </a:r>
              </a:p>
            </p:txBody>
          </p:sp>
          <p:grpSp>
            <p:nvGrpSpPr>
              <p:cNvPr id="23" name="Group 34">
                <a:extLst>
                  <a:ext uri="{FF2B5EF4-FFF2-40B4-BE49-F238E27FC236}">
                    <a16:creationId xmlns:a16="http://schemas.microsoft.com/office/drawing/2014/main" id="{1F8FF4FB-9B84-461A-AC7D-AA51CC10F52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906" y="936"/>
                <a:ext cx="2286" cy="1172"/>
                <a:chOff x="2906" y="936"/>
                <a:chExt cx="2286" cy="1172"/>
              </a:xfrm>
            </p:grpSpPr>
            <p:sp>
              <p:nvSpPr>
                <p:cNvPr id="24" name="Line 35">
                  <a:extLst>
                    <a:ext uri="{FF2B5EF4-FFF2-40B4-BE49-F238E27FC236}">
                      <a16:creationId xmlns:a16="http://schemas.microsoft.com/office/drawing/2014/main" id="{7F0C9D47-1B65-4AC8-9738-58F3F52C720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2631390" flipV="1">
                  <a:off x="3493" y="936"/>
                  <a:ext cx="1046" cy="1172"/>
                </a:xfrm>
                <a:prstGeom prst="line">
                  <a:avLst/>
                </a:prstGeom>
                <a:noFill/>
                <a:ln w="38100">
                  <a:solidFill>
                    <a:srgbClr val="FF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HK" altLang="en-US" sz="6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5" name="Text Box 36">
                  <a:extLst>
                    <a:ext uri="{FF2B5EF4-FFF2-40B4-BE49-F238E27FC236}">
                      <a16:creationId xmlns:a16="http://schemas.microsoft.com/office/drawing/2014/main" id="{2E6708DC-B2F3-4994-8AC6-150CC45928CB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4757" y="1396"/>
                  <a:ext cx="435" cy="49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>
                  <a:spAutoFit/>
                </a:bodyPr>
                <a:lstStyle/>
                <a:p>
                  <a:pPr algn="l">
                    <a:spcBef>
                      <a:spcPct val="50000"/>
                    </a:spcBef>
                  </a:pPr>
                  <a:r>
                    <a:rPr lang="zh-TW" altLang="en-US" sz="800" b="1" dirty="0">
                      <a:solidFill>
                        <a:schemeClr val="bg1"/>
                      </a:solidFill>
                      <a:latin typeface="微軟正黑體" panose="020B0604030504040204" pitchFamily="34" charset="-120"/>
                      <a:ea typeface="微軟正黑體" panose="020B0604030504040204" pitchFamily="34" charset="-120"/>
                    </a:rPr>
                    <a:t>終點</a:t>
                  </a:r>
                </a:p>
              </p:txBody>
            </p:sp>
            <p:sp>
              <p:nvSpPr>
                <p:cNvPr id="26" name="Text Box 37">
                  <a:extLst>
                    <a:ext uri="{FF2B5EF4-FFF2-40B4-BE49-F238E27FC236}">
                      <a16:creationId xmlns:a16="http://schemas.microsoft.com/office/drawing/2014/main" id="{9DFF71F7-EED9-4F85-BD48-5CF00346A988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2906" y="1372"/>
                  <a:ext cx="432" cy="49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 algn="l">
                    <a:spcBef>
                      <a:spcPct val="50000"/>
                    </a:spcBef>
                  </a:pPr>
                  <a:r>
                    <a:rPr lang="zh-TW" altLang="en-US" sz="800" b="1" dirty="0">
                      <a:solidFill>
                        <a:schemeClr val="bg1"/>
                      </a:solidFill>
                      <a:latin typeface="微軟正黑體" panose="020B0604030504040204" pitchFamily="34" charset="-120"/>
                      <a:ea typeface="微軟正黑體" panose="020B0604030504040204" pitchFamily="34" charset="-120"/>
                    </a:rPr>
                    <a:t>起點</a:t>
                  </a:r>
                </a:p>
              </p:txBody>
            </p:sp>
            <p:sp>
              <p:nvSpPr>
                <p:cNvPr id="27" name="Text Box 38">
                  <a:extLst>
                    <a:ext uri="{FF2B5EF4-FFF2-40B4-BE49-F238E27FC236}">
                      <a16:creationId xmlns:a16="http://schemas.microsoft.com/office/drawing/2014/main" id="{FCF2C818-A2BC-4F93-89D6-899D213B38C2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3012" y="1374"/>
                  <a:ext cx="336" cy="27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 algn="r">
                    <a:spcBef>
                      <a:spcPct val="50000"/>
                    </a:spcBef>
                  </a:pPr>
                  <a:r>
                    <a:rPr lang="en-US" altLang="zh-TW" sz="600" b="1" dirty="0">
                      <a:solidFill>
                        <a:srgbClr val="FF3300"/>
                      </a:solidFill>
                      <a:latin typeface="Arial" panose="020B0604020202020204" pitchFamily="34" charset="0"/>
                      <a:sym typeface="Wingdings 2" pitchFamily="18" charset="2"/>
                    </a:rPr>
                    <a:t> x</a:t>
                  </a:r>
                </a:p>
              </p:txBody>
            </p:sp>
          </p:grpSp>
        </p:grpSp>
      </p:grpSp>
      <p:grpSp>
        <p:nvGrpSpPr>
          <p:cNvPr id="8" name="群組 7"/>
          <p:cNvGrpSpPr/>
          <p:nvPr/>
        </p:nvGrpSpPr>
        <p:grpSpPr>
          <a:xfrm>
            <a:off x="2934342" y="4433057"/>
            <a:ext cx="805306" cy="464870"/>
            <a:chOff x="1002777" y="4560965"/>
            <a:chExt cx="805306" cy="464870"/>
          </a:xfrm>
        </p:grpSpPr>
        <p:sp>
          <p:nvSpPr>
            <p:cNvPr id="65" name="圓角矩形圖說文字 12"/>
            <p:cNvSpPr/>
            <p:nvPr/>
          </p:nvSpPr>
          <p:spPr>
            <a:xfrm flipH="1">
              <a:off x="1002777" y="4560965"/>
              <a:ext cx="759818" cy="464870"/>
            </a:xfrm>
            <a:custGeom>
              <a:avLst/>
              <a:gdLst>
                <a:gd name="connsiteX0" fmla="*/ 0 w 2124585"/>
                <a:gd name="connsiteY0" fmla="*/ 110718 h 664292"/>
                <a:gd name="connsiteX1" fmla="*/ 110718 w 2124585"/>
                <a:gd name="connsiteY1" fmla="*/ 0 h 664292"/>
                <a:gd name="connsiteX2" fmla="*/ 354098 w 2124585"/>
                <a:gd name="connsiteY2" fmla="*/ 0 h 664292"/>
                <a:gd name="connsiteX3" fmla="*/ 354098 w 2124585"/>
                <a:gd name="connsiteY3" fmla="*/ 0 h 664292"/>
                <a:gd name="connsiteX4" fmla="*/ 885244 w 2124585"/>
                <a:gd name="connsiteY4" fmla="*/ 0 h 664292"/>
                <a:gd name="connsiteX5" fmla="*/ 2013867 w 2124585"/>
                <a:gd name="connsiteY5" fmla="*/ 0 h 664292"/>
                <a:gd name="connsiteX6" fmla="*/ 2124585 w 2124585"/>
                <a:gd name="connsiteY6" fmla="*/ 110718 h 664292"/>
                <a:gd name="connsiteX7" fmla="*/ 2124585 w 2124585"/>
                <a:gd name="connsiteY7" fmla="*/ 387504 h 664292"/>
                <a:gd name="connsiteX8" fmla="*/ 2124585 w 2124585"/>
                <a:gd name="connsiteY8" fmla="*/ 387504 h 664292"/>
                <a:gd name="connsiteX9" fmla="*/ 2124585 w 2124585"/>
                <a:gd name="connsiteY9" fmla="*/ 553577 h 664292"/>
                <a:gd name="connsiteX10" fmla="*/ 2124585 w 2124585"/>
                <a:gd name="connsiteY10" fmla="*/ 553574 h 664292"/>
                <a:gd name="connsiteX11" fmla="*/ 2013867 w 2124585"/>
                <a:gd name="connsiteY11" fmla="*/ 664292 h 664292"/>
                <a:gd name="connsiteX12" fmla="*/ 885244 w 2124585"/>
                <a:gd name="connsiteY12" fmla="*/ 664292 h 664292"/>
                <a:gd name="connsiteX13" fmla="*/ 89870 w 2124585"/>
                <a:gd name="connsiteY13" fmla="*/ 1147392 h 664292"/>
                <a:gd name="connsiteX14" fmla="*/ 354098 w 2124585"/>
                <a:gd name="connsiteY14" fmla="*/ 664292 h 664292"/>
                <a:gd name="connsiteX15" fmla="*/ 110718 w 2124585"/>
                <a:gd name="connsiteY15" fmla="*/ 664292 h 664292"/>
                <a:gd name="connsiteX16" fmla="*/ 0 w 2124585"/>
                <a:gd name="connsiteY16" fmla="*/ 553574 h 664292"/>
                <a:gd name="connsiteX17" fmla="*/ 0 w 2124585"/>
                <a:gd name="connsiteY17" fmla="*/ 553577 h 664292"/>
                <a:gd name="connsiteX18" fmla="*/ 0 w 2124585"/>
                <a:gd name="connsiteY18" fmla="*/ 387504 h 664292"/>
                <a:gd name="connsiteX19" fmla="*/ 0 w 2124585"/>
                <a:gd name="connsiteY19" fmla="*/ 387504 h 664292"/>
                <a:gd name="connsiteX20" fmla="*/ 0 w 2124585"/>
                <a:gd name="connsiteY20" fmla="*/ 110718 h 664292"/>
                <a:gd name="connsiteX0" fmla="*/ 0 w 2124585"/>
                <a:gd name="connsiteY0" fmla="*/ 110718 h 1147392"/>
                <a:gd name="connsiteX1" fmla="*/ 110718 w 2124585"/>
                <a:gd name="connsiteY1" fmla="*/ 0 h 1147392"/>
                <a:gd name="connsiteX2" fmla="*/ 354098 w 2124585"/>
                <a:gd name="connsiteY2" fmla="*/ 0 h 1147392"/>
                <a:gd name="connsiteX3" fmla="*/ 354098 w 2124585"/>
                <a:gd name="connsiteY3" fmla="*/ 0 h 1147392"/>
                <a:gd name="connsiteX4" fmla="*/ 885244 w 2124585"/>
                <a:gd name="connsiteY4" fmla="*/ 0 h 1147392"/>
                <a:gd name="connsiteX5" fmla="*/ 2013867 w 2124585"/>
                <a:gd name="connsiteY5" fmla="*/ 0 h 1147392"/>
                <a:gd name="connsiteX6" fmla="*/ 2124585 w 2124585"/>
                <a:gd name="connsiteY6" fmla="*/ 110718 h 1147392"/>
                <a:gd name="connsiteX7" fmla="*/ 2124585 w 2124585"/>
                <a:gd name="connsiteY7" fmla="*/ 387504 h 1147392"/>
                <a:gd name="connsiteX8" fmla="*/ 2124585 w 2124585"/>
                <a:gd name="connsiteY8" fmla="*/ 387504 h 1147392"/>
                <a:gd name="connsiteX9" fmla="*/ 2124585 w 2124585"/>
                <a:gd name="connsiteY9" fmla="*/ 553577 h 1147392"/>
                <a:gd name="connsiteX10" fmla="*/ 2124585 w 2124585"/>
                <a:gd name="connsiteY10" fmla="*/ 553574 h 1147392"/>
                <a:gd name="connsiteX11" fmla="*/ 2013867 w 2124585"/>
                <a:gd name="connsiteY11" fmla="*/ 664292 h 1147392"/>
                <a:gd name="connsiteX12" fmla="*/ 692739 w 2124585"/>
                <a:gd name="connsiteY12" fmla="*/ 664292 h 1147392"/>
                <a:gd name="connsiteX13" fmla="*/ 89870 w 2124585"/>
                <a:gd name="connsiteY13" fmla="*/ 1147392 h 1147392"/>
                <a:gd name="connsiteX14" fmla="*/ 354098 w 2124585"/>
                <a:gd name="connsiteY14" fmla="*/ 664292 h 1147392"/>
                <a:gd name="connsiteX15" fmla="*/ 110718 w 2124585"/>
                <a:gd name="connsiteY15" fmla="*/ 664292 h 1147392"/>
                <a:gd name="connsiteX16" fmla="*/ 0 w 2124585"/>
                <a:gd name="connsiteY16" fmla="*/ 553574 h 1147392"/>
                <a:gd name="connsiteX17" fmla="*/ 0 w 2124585"/>
                <a:gd name="connsiteY17" fmla="*/ 553577 h 1147392"/>
                <a:gd name="connsiteX18" fmla="*/ 0 w 2124585"/>
                <a:gd name="connsiteY18" fmla="*/ 387504 h 1147392"/>
                <a:gd name="connsiteX19" fmla="*/ 0 w 2124585"/>
                <a:gd name="connsiteY19" fmla="*/ 387504 h 1147392"/>
                <a:gd name="connsiteX20" fmla="*/ 0 w 2124585"/>
                <a:gd name="connsiteY20" fmla="*/ 110718 h 1147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124585" h="1147392">
                  <a:moveTo>
                    <a:pt x="0" y="110718"/>
                  </a:moveTo>
                  <a:cubicBezTo>
                    <a:pt x="0" y="49570"/>
                    <a:pt x="49570" y="0"/>
                    <a:pt x="110718" y="0"/>
                  </a:cubicBezTo>
                  <a:lnTo>
                    <a:pt x="354098" y="0"/>
                  </a:lnTo>
                  <a:lnTo>
                    <a:pt x="354098" y="0"/>
                  </a:lnTo>
                  <a:lnTo>
                    <a:pt x="885244" y="0"/>
                  </a:lnTo>
                  <a:lnTo>
                    <a:pt x="2013867" y="0"/>
                  </a:lnTo>
                  <a:cubicBezTo>
                    <a:pt x="2075015" y="0"/>
                    <a:pt x="2124585" y="49570"/>
                    <a:pt x="2124585" y="110718"/>
                  </a:cubicBezTo>
                  <a:lnTo>
                    <a:pt x="2124585" y="387504"/>
                  </a:lnTo>
                  <a:lnTo>
                    <a:pt x="2124585" y="387504"/>
                  </a:lnTo>
                  <a:lnTo>
                    <a:pt x="2124585" y="553577"/>
                  </a:lnTo>
                  <a:lnTo>
                    <a:pt x="2124585" y="553574"/>
                  </a:lnTo>
                  <a:cubicBezTo>
                    <a:pt x="2124585" y="614722"/>
                    <a:pt x="2075015" y="664292"/>
                    <a:pt x="2013867" y="664292"/>
                  </a:cubicBezTo>
                  <a:lnTo>
                    <a:pt x="692739" y="664292"/>
                  </a:lnTo>
                  <a:lnTo>
                    <a:pt x="89870" y="1147392"/>
                  </a:lnTo>
                  <a:lnTo>
                    <a:pt x="354098" y="664292"/>
                  </a:lnTo>
                  <a:lnTo>
                    <a:pt x="110718" y="664292"/>
                  </a:lnTo>
                  <a:cubicBezTo>
                    <a:pt x="49570" y="664292"/>
                    <a:pt x="0" y="614722"/>
                    <a:pt x="0" y="553574"/>
                  </a:cubicBezTo>
                  <a:lnTo>
                    <a:pt x="0" y="553577"/>
                  </a:lnTo>
                  <a:lnTo>
                    <a:pt x="0" y="387504"/>
                  </a:lnTo>
                  <a:lnTo>
                    <a:pt x="0" y="387504"/>
                  </a:lnTo>
                  <a:lnTo>
                    <a:pt x="0" y="110718"/>
                  </a:lnTo>
                  <a:close/>
                </a:path>
              </a:pathLst>
            </a:custGeom>
            <a:solidFill>
              <a:srgbClr val="FF5050"/>
            </a:solidFill>
            <a:ln>
              <a:solidFill>
                <a:srgbClr val="FFCC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66" name="Text Box 31">
              <a:extLst>
                <a:ext uri="{FF2B5EF4-FFF2-40B4-BE49-F238E27FC236}">
                  <a16:creationId xmlns:a16="http://schemas.microsoft.com/office/drawing/2014/main" id="{E399B454-1A69-4840-808E-02B3D519392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58831" y="4568913"/>
              <a:ext cx="749252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HK" altLang="en-US" sz="1200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路徑甲</a:t>
              </a:r>
              <a:endParaRPr lang="zh-TW" altLang="en-US" sz="1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grpSp>
        <p:nvGrpSpPr>
          <p:cNvPr id="5" name="群組 4"/>
          <p:cNvGrpSpPr/>
          <p:nvPr/>
        </p:nvGrpSpPr>
        <p:grpSpPr>
          <a:xfrm>
            <a:off x="5291535" y="4152308"/>
            <a:ext cx="749989" cy="461259"/>
            <a:chOff x="3613701" y="4154155"/>
            <a:chExt cx="749989" cy="461259"/>
          </a:xfrm>
        </p:grpSpPr>
        <p:sp>
          <p:nvSpPr>
            <p:cNvPr id="70" name="圓角矩形圖說文字 12"/>
            <p:cNvSpPr/>
            <p:nvPr/>
          </p:nvSpPr>
          <p:spPr>
            <a:xfrm flipV="1">
              <a:off x="3613701" y="4154155"/>
              <a:ext cx="646925" cy="446273"/>
            </a:xfrm>
            <a:custGeom>
              <a:avLst/>
              <a:gdLst>
                <a:gd name="connsiteX0" fmla="*/ 0 w 2124585"/>
                <a:gd name="connsiteY0" fmla="*/ 110718 h 664292"/>
                <a:gd name="connsiteX1" fmla="*/ 110718 w 2124585"/>
                <a:gd name="connsiteY1" fmla="*/ 0 h 664292"/>
                <a:gd name="connsiteX2" fmla="*/ 354098 w 2124585"/>
                <a:gd name="connsiteY2" fmla="*/ 0 h 664292"/>
                <a:gd name="connsiteX3" fmla="*/ 354098 w 2124585"/>
                <a:gd name="connsiteY3" fmla="*/ 0 h 664292"/>
                <a:gd name="connsiteX4" fmla="*/ 885244 w 2124585"/>
                <a:gd name="connsiteY4" fmla="*/ 0 h 664292"/>
                <a:gd name="connsiteX5" fmla="*/ 2013867 w 2124585"/>
                <a:gd name="connsiteY5" fmla="*/ 0 h 664292"/>
                <a:gd name="connsiteX6" fmla="*/ 2124585 w 2124585"/>
                <a:gd name="connsiteY6" fmla="*/ 110718 h 664292"/>
                <a:gd name="connsiteX7" fmla="*/ 2124585 w 2124585"/>
                <a:gd name="connsiteY7" fmla="*/ 387504 h 664292"/>
                <a:gd name="connsiteX8" fmla="*/ 2124585 w 2124585"/>
                <a:gd name="connsiteY8" fmla="*/ 387504 h 664292"/>
                <a:gd name="connsiteX9" fmla="*/ 2124585 w 2124585"/>
                <a:gd name="connsiteY9" fmla="*/ 553577 h 664292"/>
                <a:gd name="connsiteX10" fmla="*/ 2124585 w 2124585"/>
                <a:gd name="connsiteY10" fmla="*/ 553574 h 664292"/>
                <a:gd name="connsiteX11" fmla="*/ 2013867 w 2124585"/>
                <a:gd name="connsiteY11" fmla="*/ 664292 h 664292"/>
                <a:gd name="connsiteX12" fmla="*/ 885244 w 2124585"/>
                <a:gd name="connsiteY12" fmla="*/ 664292 h 664292"/>
                <a:gd name="connsiteX13" fmla="*/ 89870 w 2124585"/>
                <a:gd name="connsiteY13" fmla="*/ 1147392 h 664292"/>
                <a:gd name="connsiteX14" fmla="*/ 354098 w 2124585"/>
                <a:gd name="connsiteY14" fmla="*/ 664292 h 664292"/>
                <a:gd name="connsiteX15" fmla="*/ 110718 w 2124585"/>
                <a:gd name="connsiteY15" fmla="*/ 664292 h 664292"/>
                <a:gd name="connsiteX16" fmla="*/ 0 w 2124585"/>
                <a:gd name="connsiteY16" fmla="*/ 553574 h 664292"/>
                <a:gd name="connsiteX17" fmla="*/ 0 w 2124585"/>
                <a:gd name="connsiteY17" fmla="*/ 553577 h 664292"/>
                <a:gd name="connsiteX18" fmla="*/ 0 w 2124585"/>
                <a:gd name="connsiteY18" fmla="*/ 387504 h 664292"/>
                <a:gd name="connsiteX19" fmla="*/ 0 w 2124585"/>
                <a:gd name="connsiteY19" fmla="*/ 387504 h 664292"/>
                <a:gd name="connsiteX20" fmla="*/ 0 w 2124585"/>
                <a:gd name="connsiteY20" fmla="*/ 110718 h 664292"/>
                <a:gd name="connsiteX0" fmla="*/ 0 w 2124585"/>
                <a:gd name="connsiteY0" fmla="*/ 110718 h 1147392"/>
                <a:gd name="connsiteX1" fmla="*/ 110718 w 2124585"/>
                <a:gd name="connsiteY1" fmla="*/ 0 h 1147392"/>
                <a:gd name="connsiteX2" fmla="*/ 354098 w 2124585"/>
                <a:gd name="connsiteY2" fmla="*/ 0 h 1147392"/>
                <a:gd name="connsiteX3" fmla="*/ 354098 w 2124585"/>
                <a:gd name="connsiteY3" fmla="*/ 0 h 1147392"/>
                <a:gd name="connsiteX4" fmla="*/ 885244 w 2124585"/>
                <a:gd name="connsiteY4" fmla="*/ 0 h 1147392"/>
                <a:gd name="connsiteX5" fmla="*/ 2013867 w 2124585"/>
                <a:gd name="connsiteY5" fmla="*/ 0 h 1147392"/>
                <a:gd name="connsiteX6" fmla="*/ 2124585 w 2124585"/>
                <a:gd name="connsiteY6" fmla="*/ 110718 h 1147392"/>
                <a:gd name="connsiteX7" fmla="*/ 2124585 w 2124585"/>
                <a:gd name="connsiteY7" fmla="*/ 387504 h 1147392"/>
                <a:gd name="connsiteX8" fmla="*/ 2124585 w 2124585"/>
                <a:gd name="connsiteY8" fmla="*/ 387504 h 1147392"/>
                <a:gd name="connsiteX9" fmla="*/ 2124585 w 2124585"/>
                <a:gd name="connsiteY9" fmla="*/ 553577 h 1147392"/>
                <a:gd name="connsiteX10" fmla="*/ 2124585 w 2124585"/>
                <a:gd name="connsiteY10" fmla="*/ 553574 h 1147392"/>
                <a:gd name="connsiteX11" fmla="*/ 2013867 w 2124585"/>
                <a:gd name="connsiteY11" fmla="*/ 664292 h 1147392"/>
                <a:gd name="connsiteX12" fmla="*/ 692739 w 2124585"/>
                <a:gd name="connsiteY12" fmla="*/ 664292 h 1147392"/>
                <a:gd name="connsiteX13" fmla="*/ 89870 w 2124585"/>
                <a:gd name="connsiteY13" fmla="*/ 1147392 h 1147392"/>
                <a:gd name="connsiteX14" fmla="*/ 354098 w 2124585"/>
                <a:gd name="connsiteY14" fmla="*/ 664292 h 1147392"/>
                <a:gd name="connsiteX15" fmla="*/ 110718 w 2124585"/>
                <a:gd name="connsiteY15" fmla="*/ 664292 h 1147392"/>
                <a:gd name="connsiteX16" fmla="*/ 0 w 2124585"/>
                <a:gd name="connsiteY16" fmla="*/ 553574 h 1147392"/>
                <a:gd name="connsiteX17" fmla="*/ 0 w 2124585"/>
                <a:gd name="connsiteY17" fmla="*/ 553577 h 1147392"/>
                <a:gd name="connsiteX18" fmla="*/ 0 w 2124585"/>
                <a:gd name="connsiteY18" fmla="*/ 387504 h 1147392"/>
                <a:gd name="connsiteX19" fmla="*/ 0 w 2124585"/>
                <a:gd name="connsiteY19" fmla="*/ 387504 h 1147392"/>
                <a:gd name="connsiteX20" fmla="*/ 0 w 2124585"/>
                <a:gd name="connsiteY20" fmla="*/ 110718 h 1147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124585" h="1147392">
                  <a:moveTo>
                    <a:pt x="0" y="110718"/>
                  </a:moveTo>
                  <a:cubicBezTo>
                    <a:pt x="0" y="49570"/>
                    <a:pt x="49570" y="0"/>
                    <a:pt x="110718" y="0"/>
                  </a:cubicBezTo>
                  <a:lnTo>
                    <a:pt x="354098" y="0"/>
                  </a:lnTo>
                  <a:lnTo>
                    <a:pt x="354098" y="0"/>
                  </a:lnTo>
                  <a:lnTo>
                    <a:pt x="885244" y="0"/>
                  </a:lnTo>
                  <a:lnTo>
                    <a:pt x="2013867" y="0"/>
                  </a:lnTo>
                  <a:cubicBezTo>
                    <a:pt x="2075015" y="0"/>
                    <a:pt x="2124585" y="49570"/>
                    <a:pt x="2124585" y="110718"/>
                  </a:cubicBezTo>
                  <a:lnTo>
                    <a:pt x="2124585" y="387504"/>
                  </a:lnTo>
                  <a:lnTo>
                    <a:pt x="2124585" y="387504"/>
                  </a:lnTo>
                  <a:lnTo>
                    <a:pt x="2124585" y="553577"/>
                  </a:lnTo>
                  <a:lnTo>
                    <a:pt x="2124585" y="553574"/>
                  </a:lnTo>
                  <a:cubicBezTo>
                    <a:pt x="2124585" y="614722"/>
                    <a:pt x="2075015" y="664292"/>
                    <a:pt x="2013867" y="664292"/>
                  </a:cubicBezTo>
                  <a:lnTo>
                    <a:pt x="692739" y="664292"/>
                  </a:lnTo>
                  <a:lnTo>
                    <a:pt x="89870" y="1147392"/>
                  </a:lnTo>
                  <a:lnTo>
                    <a:pt x="354098" y="664292"/>
                  </a:lnTo>
                  <a:lnTo>
                    <a:pt x="110718" y="664292"/>
                  </a:lnTo>
                  <a:cubicBezTo>
                    <a:pt x="49570" y="664292"/>
                    <a:pt x="0" y="614722"/>
                    <a:pt x="0" y="553574"/>
                  </a:cubicBezTo>
                  <a:lnTo>
                    <a:pt x="0" y="553577"/>
                  </a:lnTo>
                  <a:lnTo>
                    <a:pt x="0" y="387504"/>
                  </a:lnTo>
                  <a:lnTo>
                    <a:pt x="0" y="387504"/>
                  </a:lnTo>
                  <a:lnTo>
                    <a:pt x="0" y="110718"/>
                  </a:lnTo>
                  <a:close/>
                </a:path>
              </a:pathLst>
            </a:custGeom>
            <a:solidFill>
              <a:srgbClr val="FF5050"/>
            </a:solidFill>
            <a:ln>
              <a:solidFill>
                <a:srgbClr val="FFCC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71" name="Text Box 39">
              <a:extLst>
                <a:ext uri="{FF2B5EF4-FFF2-40B4-BE49-F238E27FC236}">
                  <a16:creationId xmlns:a16="http://schemas.microsoft.com/office/drawing/2014/main" id="{6D53ED2B-77FC-4987-B7D0-376D2459934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23337" y="4338341"/>
              <a:ext cx="740353" cy="2770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HK" altLang="en-US" sz="1200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路徑乙</a:t>
              </a:r>
              <a:endParaRPr lang="zh-TW" altLang="en-US" sz="1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sp>
        <p:nvSpPr>
          <p:cNvPr id="20" name="圓角矩形 19"/>
          <p:cNvSpPr/>
          <p:nvPr/>
        </p:nvSpPr>
        <p:spPr>
          <a:xfrm>
            <a:off x="3492848" y="3433613"/>
            <a:ext cx="2429833" cy="338342"/>
          </a:xfrm>
          <a:prstGeom prst="roundRect">
            <a:avLst/>
          </a:prstGeom>
          <a:solidFill>
            <a:srgbClr val="FF65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慈善行山籌款活動路線</a:t>
            </a:r>
            <a:r>
              <a:rPr lang="zh-TW" altLang="en-US" sz="14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圖</a:t>
            </a:r>
            <a:endParaRPr lang="zh-TW" altLang="en-US" sz="14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87" name="群組 86"/>
          <p:cNvGrpSpPr/>
          <p:nvPr/>
        </p:nvGrpSpPr>
        <p:grpSpPr>
          <a:xfrm>
            <a:off x="962390" y="4039390"/>
            <a:ext cx="1479805" cy="698893"/>
            <a:chOff x="5172411" y="5363002"/>
            <a:chExt cx="1479805" cy="698893"/>
          </a:xfrm>
          <a:solidFill>
            <a:schemeClr val="accent6">
              <a:lumMod val="75000"/>
            </a:schemeClr>
          </a:solidFill>
        </p:grpSpPr>
        <p:sp>
          <p:nvSpPr>
            <p:cNvPr id="83" name="摺角紙張 82"/>
            <p:cNvSpPr/>
            <p:nvPr/>
          </p:nvSpPr>
          <p:spPr>
            <a:xfrm>
              <a:off x="5172411" y="5363002"/>
              <a:ext cx="1479805" cy="698893"/>
            </a:xfrm>
            <a:prstGeom prst="foldedCorner">
              <a:avLst/>
            </a:prstGeom>
            <a:solidFill>
              <a:srgbClr val="4062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78" name="矩形 77"/>
            <p:cNvSpPr/>
            <p:nvPr/>
          </p:nvSpPr>
          <p:spPr>
            <a:xfrm>
              <a:off x="5345490" y="5371480"/>
              <a:ext cx="1133644" cy="65094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zh-HK" altLang="en-US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路徑</a:t>
              </a:r>
              <a:r>
                <a:rPr lang="zh-HK" altLang="en-US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甲</a:t>
              </a:r>
              <a:endParaRPr lang="en-US" altLang="zh-HK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pPr algn="ctr">
                <a:lnSpc>
                  <a:spcPct val="110000"/>
                </a:lnSpc>
              </a:pPr>
              <a:r>
                <a:rPr lang="zh-HK" altLang="en-US" sz="1500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坡度</a:t>
              </a:r>
              <a:r>
                <a:rPr lang="en-US" altLang="zh-HK" sz="1500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=1</a:t>
              </a:r>
              <a:r>
                <a:rPr lang="zh-HK" altLang="en-US" sz="1500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：</a:t>
              </a:r>
              <a:r>
                <a:rPr lang="en-US" altLang="zh-HK" sz="1500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4</a:t>
              </a:r>
            </a:p>
          </p:txBody>
        </p:sp>
      </p:grpSp>
      <p:grpSp>
        <p:nvGrpSpPr>
          <p:cNvPr id="86" name="群組 85"/>
          <p:cNvGrpSpPr/>
          <p:nvPr/>
        </p:nvGrpSpPr>
        <p:grpSpPr>
          <a:xfrm>
            <a:off x="6949933" y="4039390"/>
            <a:ext cx="1479805" cy="698893"/>
            <a:chOff x="5186613" y="3710326"/>
            <a:chExt cx="1479805" cy="698893"/>
          </a:xfrm>
          <a:solidFill>
            <a:srgbClr val="406255"/>
          </a:solidFill>
        </p:grpSpPr>
        <p:sp>
          <p:nvSpPr>
            <p:cNvPr id="82" name="摺角紙張 81"/>
            <p:cNvSpPr/>
            <p:nvPr/>
          </p:nvSpPr>
          <p:spPr>
            <a:xfrm>
              <a:off x="5186613" y="3710326"/>
              <a:ext cx="1479805" cy="698893"/>
            </a:xfrm>
            <a:prstGeom prst="foldedCorne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79" name="矩形 78"/>
            <p:cNvSpPr/>
            <p:nvPr/>
          </p:nvSpPr>
          <p:spPr>
            <a:xfrm>
              <a:off x="5359230" y="3710326"/>
              <a:ext cx="1133644" cy="650947"/>
            </a:xfrm>
            <a:prstGeom prst="rect">
              <a:avLst/>
            </a:prstGeom>
            <a:grpFill/>
            <a:ln>
              <a:noFill/>
            </a:ln>
          </p:spPr>
          <p:txBody>
            <a:bodyPr wrap="none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zh-TW" altLang="en-US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路徑</a:t>
              </a:r>
              <a:r>
                <a:rPr lang="zh-HK" altLang="en-US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乙</a:t>
              </a:r>
              <a:endParaRPr lang="en-US" altLang="zh-HK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pPr algn="ctr">
                <a:lnSpc>
                  <a:spcPct val="110000"/>
                </a:lnSpc>
              </a:pPr>
              <a:r>
                <a:rPr lang="zh-TW" altLang="en-US" sz="1500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坡度</a:t>
              </a:r>
              <a:r>
                <a:rPr lang="en-US" altLang="zh-TW" sz="1500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=1</a:t>
              </a:r>
              <a:r>
                <a:rPr lang="zh-TW" altLang="en-US" sz="1500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：</a:t>
              </a:r>
              <a:r>
                <a:rPr lang="en-US" altLang="zh-TW" sz="1500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2</a:t>
              </a:r>
            </a:p>
          </p:txBody>
        </p:sp>
      </p:grpSp>
      <p:sp>
        <p:nvSpPr>
          <p:cNvPr id="84" name="矩形 83"/>
          <p:cNvSpPr/>
          <p:nvPr/>
        </p:nvSpPr>
        <p:spPr>
          <a:xfrm>
            <a:off x="981581" y="5224093"/>
            <a:ext cx="144142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HK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較平坦，較</a:t>
            </a:r>
            <a:r>
              <a:rPr lang="zh-HK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容易</a:t>
            </a:r>
            <a:endParaRPr lang="en-US" altLang="zh-HK" sz="1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6996651" y="5252894"/>
            <a:ext cx="141329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HK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較斜，較</a:t>
            </a:r>
            <a:r>
              <a:rPr lang="zh-HK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艱難</a:t>
            </a:r>
            <a:endParaRPr lang="en-US" altLang="zh-HK" sz="1400" b="1" dirty="0">
              <a:solidFill>
                <a:schemeClr val="tx1">
                  <a:lumMod val="75000"/>
                  <a:lumOff val="2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80" name="圓角矩形 79"/>
          <p:cNvSpPr/>
          <p:nvPr/>
        </p:nvSpPr>
        <p:spPr>
          <a:xfrm>
            <a:off x="961805" y="4820149"/>
            <a:ext cx="1485219" cy="315208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初級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組</a:t>
            </a:r>
            <a:endParaRPr lang="zh-HK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81" name="圓角矩形 80"/>
          <p:cNvSpPr/>
          <p:nvPr/>
        </p:nvSpPr>
        <p:spPr>
          <a:xfrm>
            <a:off x="6960688" y="4823638"/>
            <a:ext cx="1485219" cy="315208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HK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高級組</a:t>
            </a:r>
          </a:p>
        </p:txBody>
      </p:sp>
      <p:sp>
        <p:nvSpPr>
          <p:cNvPr id="14" name="文字方塊 13"/>
          <p:cNvSpPr txBox="1"/>
          <p:nvPr/>
        </p:nvSpPr>
        <p:spPr>
          <a:xfrm>
            <a:off x="837952" y="412714"/>
            <a:ext cx="1108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HK" altLang="en-US" b="1" dirty="0">
                <a:solidFill>
                  <a:schemeClr val="accent1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認識</a:t>
            </a:r>
            <a:r>
              <a:rPr lang="zh-HK" altLang="en-US" b="1" dirty="0" smtClean="0">
                <a:solidFill>
                  <a:schemeClr val="accent1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地圖</a:t>
            </a:r>
            <a:endParaRPr lang="zh-HK" altLang="en-US" b="1" dirty="0">
              <a:solidFill>
                <a:schemeClr val="accent1">
                  <a:lumMod val="75000"/>
                </a:schemeClr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964039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animBg="1"/>
      <p:bldP spid="75" grpId="0" animBg="1"/>
      <p:bldP spid="58" grpId="0" animBg="1"/>
      <p:bldP spid="62" grpId="0"/>
      <p:bldP spid="2" grpId="0"/>
      <p:bldP spid="73" grpId="0" animBg="1"/>
      <p:bldP spid="74" grpId="0" animBg="1"/>
      <p:bldP spid="6" grpId="0" animBg="1"/>
      <p:bldP spid="20" grpId="0" animBg="1"/>
      <p:bldP spid="84" grpId="0"/>
      <p:bldP spid="85" grpId="0"/>
      <p:bldP spid="80" grpId="0" animBg="1"/>
      <p:bldP spid="81" grpId="0" animBg="1"/>
      <p:bldP spid="14" grpId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投影片編號版面配置區 6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15DD1C8-0560-4461-B8B6-A1AFA9F5C4F2}" type="slidenum">
              <a:rPr kumimoji="0" lang="zh-HK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rbel" panose="020B0503020204020204" pitchFamily="34" charset="0"/>
                <a:ea typeface="微軟正黑體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77</a:t>
            </a:fld>
            <a:endParaRPr kumimoji="0" lang="zh-HK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orbel" panose="020B0503020204020204" pitchFamily="34" charset="0"/>
              <a:ea typeface="微軟正黑體"/>
              <a:cs typeface="+mn-cs"/>
            </a:endParaRPr>
          </a:p>
        </p:txBody>
      </p:sp>
      <p:pic>
        <p:nvPicPr>
          <p:cNvPr id="32" name="圖片 3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1271" y="195831"/>
            <a:ext cx="978245" cy="930525"/>
          </a:xfrm>
          <a:prstGeom prst="rect">
            <a:avLst/>
          </a:prstGeom>
        </p:spPr>
      </p:pic>
      <p:sp>
        <p:nvSpPr>
          <p:cNvPr id="38" name="矩形: 剪去單一角落 2">
            <a:extLst>
              <a:ext uri="{FF2B5EF4-FFF2-40B4-BE49-F238E27FC236}">
                <a16:creationId xmlns:a16="http://schemas.microsoft.com/office/drawing/2014/main" id="{4F72D8B3-EC79-4482-89EE-6EBEA0551F6A}"/>
              </a:ext>
            </a:extLst>
          </p:cNvPr>
          <p:cNvSpPr/>
          <p:nvPr/>
        </p:nvSpPr>
        <p:spPr>
          <a:xfrm>
            <a:off x="919592" y="4221796"/>
            <a:ext cx="7394043" cy="1155602"/>
          </a:xfrm>
          <a:prstGeom prst="snip1Rect">
            <a:avLst/>
          </a:prstGeom>
          <a:noFill/>
          <a:ln w="127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3719385" y="1535051"/>
            <a:ext cx="1921760" cy="646331"/>
          </a:xfrm>
          <a:prstGeom prst="rect">
            <a:avLst/>
          </a:prstGeom>
          <a:solidFill>
            <a:srgbClr val="FFE699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200" b="1" dirty="0" smtClean="0">
              <a:solidFill>
                <a:srgbClr val="44546A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200" b="1" dirty="0">
                <a:solidFill>
                  <a:schemeClr val="accent1">
                    <a:lumMod val="50000"/>
                  </a:schemeClr>
                </a:solidFill>
                <a:latin typeface="Corbel"/>
                <a:ea typeface="微軟正黑體"/>
              </a:rPr>
              <a:t>我會選擇路徑乙</a:t>
            </a:r>
            <a:r>
              <a:rPr lang="zh-TW" altLang="en-US" sz="1200" b="1" dirty="0" smtClean="0">
                <a:solidFill>
                  <a:schemeClr val="accent1">
                    <a:lumMod val="50000"/>
                  </a:schemeClr>
                </a:solidFill>
                <a:latin typeface="Corbel"/>
                <a:ea typeface="微軟正黑體"/>
              </a:rPr>
              <a:t>，因為</a:t>
            </a:r>
            <a:endParaRPr lang="en-US" altLang="zh-TW" sz="1200" b="1" dirty="0" smtClean="0">
              <a:solidFill>
                <a:srgbClr val="44546A"/>
              </a:solidFill>
              <a:latin typeface="Corbel"/>
              <a:ea typeface="微軟正黑體"/>
            </a:endParaRPr>
          </a:p>
          <a:p>
            <a:pPr algn="ctr"/>
            <a:endParaRPr lang="en-US" altLang="zh-TW" sz="1200" b="1" dirty="0" smtClean="0">
              <a:solidFill>
                <a:srgbClr val="44546A"/>
              </a:solidFill>
              <a:latin typeface="Corbel"/>
              <a:ea typeface="微軟正黑體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3719385" y="2949160"/>
            <a:ext cx="693014" cy="64633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2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/>
            <a:r>
              <a:rPr lang="zh-HK" altLang="en-US" sz="1200" b="1" dirty="0" smtClean="0">
                <a:solidFill>
                  <a:schemeClr val="bg1"/>
                </a:solidFill>
                <a:latin typeface="Corbel"/>
                <a:ea typeface="微軟正黑體"/>
              </a:rPr>
              <a:t>況且</a:t>
            </a:r>
            <a:endParaRPr lang="en-US" altLang="zh-HK" sz="1200" b="1" dirty="0" smtClean="0">
              <a:solidFill>
                <a:schemeClr val="bg1"/>
              </a:solidFill>
              <a:latin typeface="Corbel"/>
              <a:ea typeface="微軟正黑體"/>
            </a:endParaRPr>
          </a:p>
          <a:p>
            <a:pPr algn="ctr"/>
            <a:endParaRPr lang="zh-HK" altLang="en-US" sz="1200" b="1" dirty="0" smtClean="0">
              <a:solidFill>
                <a:srgbClr val="7030A0"/>
              </a:solidFill>
              <a:latin typeface="Corbel"/>
              <a:ea typeface="微軟正黑體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3719385" y="2242225"/>
            <a:ext cx="3995225" cy="64633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2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200" b="1" dirty="0">
                <a:solidFill>
                  <a:schemeClr val="accent1">
                    <a:lumMod val="50000"/>
                  </a:schemeClr>
                </a:solidFill>
                <a:latin typeface="Corbel"/>
                <a:ea typeface="微軟正黑體"/>
              </a:rPr>
              <a:t>完成路徑乙可以籌得較多善款</a:t>
            </a:r>
            <a:r>
              <a:rPr lang="zh-TW" altLang="en-US" sz="1200" b="1" dirty="0" smtClean="0">
                <a:solidFill>
                  <a:schemeClr val="accent1">
                    <a:lumMod val="50000"/>
                  </a:schemeClr>
                </a:solidFill>
                <a:latin typeface="Corbel"/>
                <a:ea typeface="微軟正黑體"/>
              </a:rPr>
              <a:t>，幫助</a:t>
            </a:r>
            <a:r>
              <a:rPr lang="zh-TW" altLang="en-US" sz="1200" b="1" dirty="0">
                <a:solidFill>
                  <a:schemeClr val="accent1">
                    <a:lumMod val="50000"/>
                  </a:schemeClr>
                </a:solidFill>
                <a:latin typeface="Corbel"/>
                <a:ea typeface="微軟正黑體"/>
              </a:rPr>
              <a:t>更多有需要的人士</a:t>
            </a:r>
            <a:r>
              <a:rPr lang="zh-HK" altLang="en-US" sz="1200" b="1" dirty="0" smtClean="0">
                <a:solidFill>
                  <a:schemeClr val="accent1">
                    <a:lumMod val="50000"/>
                  </a:schemeClr>
                </a:solidFill>
                <a:latin typeface="Corbel"/>
                <a:ea typeface="微軟正黑體"/>
              </a:rPr>
              <a:t>，</a:t>
            </a:r>
            <a:endParaRPr lang="zh-TW" altLang="en-US" sz="1200" b="1" dirty="0">
              <a:solidFill>
                <a:schemeClr val="accent1">
                  <a:lumMod val="50000"/>
                </a:schemeClr>
              </a:solidFill>
              <a:latin typeface="Corbel"/>
              <a:ea typeface="微軟正黑體"/>
            </a:endParaRPr>
          </a:p>
          <a:p>
            <a:pPr algn="ctr"/>
            <a:endParaRPr lang="en-US" altLang="zh-TW" sz="1200" b="1" dirty="0" smtClean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4412518" y="2949161"/>
            <a:ext cx="3302092" cy="646331"/>
          </a:xfrm>
          <a:prstGeom prst="rect">
            <a:avLst/>
          </a:prstGeom>
          <a:solidFill>
            <a:srgbClr val="406255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2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200" b="1" dirty="0">
                <a:solidFill>
                  <a:schemeClr val="bg1"/>
                </a:solidFill>
                <a:latin typeface="Corbel"/>
                <a:ea typeface="微軟正黑體"/>
              </a:rPr>
              <a:t>路徑乙更具挑戰性</a:t>
            </a:r>
            <a:r>
              <a:rPr lang="zh-TW" altLang="en-US" sz="1200" b="1" dirty="0" smtClean="0">
                <a:solidFill>
                  <a:schemeClr val="bg1"/>
                </a:solidFill>
                <a:latin typeface="Corbel"/>
                <a:ea typeface="微軟正黑體"/>
              </a:rPr>
              <a:t>，讓</a:t>
            </a:r>
            <a:r>
              <a:rPr lang="zh-TW" altLang="en-US" sz="1200" b="1" dirty="0">
                <a:solidFill>
                  <a:schemeClr val="bg1"/>
                </a:solidFill>
                <a:latin typeface="Corbel"/>
                <a:ea typeface="微軟正黑體"/>
              </a:rPr>
              <a:t>我鍛鍊身體</a:t>
            </a:r>
            <a:r>
              <a:rPr lang="zh-HK" altLang="en-US" sz="1200" b="1" dirty="0" smtClean="0">
                <a:solidFill>
                  <a:schemeClr val="bg1"/>
                </a:solidFill>
                <a:latin typeface="Corbel"/>
                <a:ea typeface="微軟正黑體"/>
              </a:rPr>
              <a:t>。</a:t>
            </a:r>
            <a:endParaRPr lang="en-US" altLang="zh-HK" sz="1200" b="1" dirty="0" smtClean="0">
              <a:solidFill>
                <a:schemeClr val="bg1"/>
              </a:solidFill>
              <a:latin typeface="Corbel"/>
              <a:ea typeface="微軟正黑體"/>
            </a:endParaRPr>
          </a:p>
          <a:p>
            <a:pPr algn="ctr"/>
            <a:endParaRPr lang="zh-TW" altLang="en-US" sz="1200" b="1" dirty="0">
              <a:solidFill>
                <a:schemeClr val="accent1">
                  <a:lumMod val="50000"/>
                </a:schemeClr>
              </a:solidFill>
              <a:latin typeface="Corbel"/>
              <a:ea typeface="微軟正黑體"/>
            </a:endParaRPr>
          </a:p>
        </p:txBody>
      </p:sp>
      <p:sp>
        <p:nvSpPr>
          <p:cNvPr id="39" name="橢圓 38"/>
          <p:cNvSpPr/>
          <p:nvPr/>
        </p:nvSpPr>
        <p:spPr>
          <a:xfrm>
            <a:off x="668045" y="4017491"/>
            <a:ext cx="503093" cy="503093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答</a:t>
            </a:r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252497" y="4393332"/>
            <a:ext cx="6871063" cy="7754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HK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我會</a:t>
            </a:r>
            <a:r>
              <a:rPr lang="zh-TW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選擇路徑</a:t>
            </a:r>
            <a:r>
              <a:rPr lang="zh-HK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乙，因為</a:t>
            </a:r>
            <a:r>
              <a:rPr lang="zh-HK" altLang="en-US" b="1" dirty="0">
                <a:solidFill>
                  <a:srgbClr val="8A9F6D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完成路徑乙可以籌得較多善款，</a:t>
            </a:r>
            <a:r>
              <a:rPr lang="zh-TW" altLang="en-US" b="1" dirty="0">
                <a:solidFill>
                  <a:srgbClr val="8A9F6D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幫助</a:t>
            </a:r>
            <a:r>
              <a:rPr lang="zh-HK" altLang="en-US" b="1" dirty="0">
                <a:solidFill>
                  <a:srgbClr val="8A9F6D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更多</a:t>
            </a:r>
            <a:r>
              <a:rPr lang="zh-TW" altLang="en-US" b="1" dirty="0">
                <a:solidFill>
                  <a:srgbClr val="8A9F6D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有需要的人士</a:t>
            </a:r>
            <a:r>
              <a:rPr lang="zh-TW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en-US" b="1" u="sng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況且</a:t>
            </a:r>
            <a:r>
              <a:rPr lang="zh-TW" altLang="en-US" b="1" dirty="0">
                <a:solidFill>
                  <a:srgbClr val="1F5B1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路徑乙</a:t>
            </a:r>
            <a:r>
              <a:rPr lang="zh-HK" altLang="en-US" b="1" dirty="0">
                <a:solidFill>
                  <a:srgbClr val="1F5B1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更具挑戰性，讓我</a:t>
            </a:r>
            <a:r>
              <a:rPr lang="zh-TW" altLang="en-US" b="1" dirty="0">
                <a:solidFill>
                  <a:srgbClr val="1F5B1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鍛鍊身體</a:t>
            </a:r>
            <a:r>
              <a:rPr lang="zh-HK" altLang="en-US" b="1" dirty="0">
                <a:solidFill>
                  <a:srgbClr val="1F5B1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zh-TW" altLang="en-US" b="1" dirty="0">
              <a:solidFill>
                <a:srgbClr val="1F5B1F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6" name="副標題 2"/>
          <p:cNvSpPr txBox="1">
            <a:spLocks/>
          </p:cNvSpPr>
          <p:nvPr/>
        </p:nvSpPr>
        <p:spPr bwMode="auto">
          <a:xfrm>
            <a:off x="1148384" y="1640198"/>
            <a:ext cx="2373213" cy="1790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04788" indent="-204788" algn="l" rtl="0" eaLnBrk="0" fontAlgn="base" hangingPunct="0"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"/>
              <a:defRPr sz="18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1pPr>
            <a:lvl2pPr marL="479822" indent="-20478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1575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2pPr>
            <a:lvl3pPr marL="685800" indent="-136922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0752F"/>
              </a:buClr>
              <a:buSzPct val="60000"/>
              <a:buFont typeface="Wingdings" panose="05000000000000000000" pitchFamily="2" charset="2"/>
              <a:buChar char=""/>
              <a:defRPr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3pPr>
            <a:lvl4pPr marL="890588" indent="-136922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C3AE"/>
              </a:buClr>
              <a:buSzPct val="60000"/>
              <a:buFont typeface="Wingdings" panose="05000000000000000000" pitchFamily="2" charset="2"/>
              <a:buChar char=""/>
              <a:defRPr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4pPr>
            <a:lvl5pPr marL="1096566" indent="-136922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DCAE9"/>
              </a:buClr>
              <a:buSzPct val="68000"/>
              <a:buFont typeface="Wingdings 2" panose="05020102010507070707" pitchFamily="18" charset="2"/>
              <a:buChar char=""/>
              <a:defRPr sz="12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5pPr>
            <a:lvl6pPr marL="1303020" indent="-137160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508760" indent="-13716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105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714500" indent="-137160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105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1920240" indent="-13716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105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30000"/>
              </a:lnSpc>
              <a:buClr>
                <a:srgbClr val="FE8637"/>
              </a:buClr>
              <a:buNone/>
            </a:pPr>
            <a:r>
              <a:rPr lang="zh-HK" altLang="en-US" sz="2000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你</a:t>
            </a:r>
            <a:r>
              <a:rPr lang="zh-TW" altLang="en-US" sz="2000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正準備參加</a:t>
            </a:r>
            <a:r>
              <a:rPr lang="zh-HK" altLang="en-US" sz="2000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這次</a:t>
            </a:r>
            <a:r>
              <a:rPr lang="zh-TW" altLang="en-US" sz="2000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行山籌款活動</a:t>
            </a:r>
            <a:r>
              <a:rPr lang="zh-HK" altLang="en-US" sz="2000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，你會選擇哪一條路徑呢</a:t>
            </a:r>
            <a:r>
              <a:rPr lang="zh-TW" altLang="en-US" sz="2000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？</a:t>
            </a:r>
            <a:r>
              <a:rPr lang="zh-HK" altLang="en-US" sz="2000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試加以</a:t>
            </a:r>
            <a:r>
              <a:rPr lang="zh-HK" altLang="en-US" sz="2000" b="1" dirty="0" smtClean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解釋。</a:t>
            </a:r>
          </a:p>
        </p:txBody>
      </p:sp>
      <p:sp>
        <p:nvSpPr>
          <p:cNvPr id="47" name="矩形 46"/>
          <p:cNvSpPr/>
          <p:nvPr/>
        </p:nvSpPr>
        <p:spPr>
          <a:xfrm>
            <a:off x="7477229" y="1139925"/>
            <a:ext cx="64633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rgbClr val="6FAC46"/>
                </a:solidFill>
                <a:latin typeface="Arial" panose="020B0604020202020204" pitchFamily="34" charset="0"/>
                <a:ea typeface="微軟正黑體"/>
              </a:rPr>
              <a:t>地理</a:t>
            </a:r>
            <a:r>
              <a:rPr lang="zh-HK" altLang="en-US" sz="1200" b="1" dirty="0" smtClean="0">
                <a:solidFill>
                  <a:srgbClr val="6FAC46"/>
                </a:solidFill>
                <a:latin typeface="Arial" panose="020B0604020202020204" pitchFamily="34" charset="0"/>
                <a:ea typeface="微軟正黑體"/>
              </a:rPr>
              <a:t>科</a:t>
            </a:r>
            <a:endParaRPr lang="zh-HK" altLang="en-US" sz="1200" b="1" dirty="0">
              <a:solidFill>
                <a:srgbClr val="6FAC46"/>
              </a:solidFill>
              <a:latin typeface="Arial" panose="020B0604020202020204" pitchFamily="34" charset="0"/>
              <a:ea typeface="微軟正黑體"/>
            </a:endParaRPr>
          </a:p>
        </p:txBody>
      </p:sp>
      <p:grpSp>
        <p:nvGrpSpPr>
          <p:cNvPr id="18" name="群組 17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9" name="圓角化單一角落矩形 18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 dirty="0">
                <a:latin typeface="Arial" panose="020B0604020202020204" pitchFamily="34" charset="0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6FAC46"/>
                </a:gs>
                <a:gs pos="22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 dirty="0">
                <a:latin typeface="Arial" panose="020B0604020202020204" pitchFamily="34" charset="0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應用</a:t>
              </a:r>
            </a:p>
          </p:txBody>
        </p:sp>
        <p:sp>
          <p:nvSpPr>
            <p:cNvPr id="23" name="矩形 22"/>
            <p:cNvSpPr/>
            <p:nvPr/>
          </p:nvSpPr>
          <p:spPr>
            <a:xfrm>
              <a:off x="80003" y="1008322"/>
              <a:ext cx="480131" cy="3212680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練習一</a:t>
              </a:r>
              <a:r>
                <a:rPr lang="en-US" altLang="zh-TW" sz="1600" b="1" spc="300" dirty="0" smtClean="0">
                  <a:solidFill>
                    <a:srgbClr val="6FAC46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【</a:t>
              </a:r>
              <a:r>
                <a:rPr lang="zh-TW" altLang="en-US" sz="1600" b="1" spc="300" dirty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答案</a:t>
              </a:r>
              <a:r>
                <a:rPr lang="en-US" altLang="zh-TW" sz="1600" b="1" spc="300" dirty="0">
                  <a:solidFill>
                    <a:srgbClr val="6FAC46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】</a:t>
              </a:r>
              <a:endParaRPr lang="zh-HK" altLang="en-US" sz="1600" b="1" spc="300" dirty="0">
                <a:solidFill>
                  <a:srgbClr val="6FAC46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24" name="直線接點 23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6FAC4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剪去單一角落矩形 26"/>
          <p:cNvSpPr/>
          <p:nvPr/>
        </p:nvSpPr>
        <p:spPr>
          <a:xfrm>
            <a:off x="1017348" y="1335022"/>
            <a:ext cx="2505668" cy="2260469"/>
          </a:xfrm>
          <a:prstGeom prst="snip1Rect">
            <a:avLst/>
          </a:prstGeom>
          <a:noFill/>
          <a:ln w="127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28" name="橢圓 27"/>
          <p:cNvSpPr/>
          <p:nvPr/>
        </p:nvSpPr>
        <p:spPr>
          <a:xfrm>
            <a:off x="765801" y="1160019"/>
            <a:ext cx="503093" cy="48999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29" name="圓角矩形 28"/>
          <p:cNvSpPr/>
          <p:nvPr/>
        </p:nvSpPr>
        <p:spPr>
          <a:xfrm>
            <a:off x="663723" y="365340"/>
            <a:ext cx="1457184" cy="450680"/>
          </a:xfrm>
          <a:prstGeom prst="roundRect">
            <a:avLst/>
          </a:prstGeom>
          <a:solidFill>
            <a:srgbClr val="FCE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25" name="投影片編號版面配置區 2"/>
          <p:cNvSpPr txBox="1">
            <a:spLocks/>
          </p:cNvSpPr>
          <p:nvPr/>
        </p:nvSpPr>
        <p:spPr>
          <a:xfrm>
            <a:off x="6830996" y="6316098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rgbClr val="00924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dirty="0" smtClean="0">
                <a:solidFill>
                  <a:srgbClr val="66A2D8"/>
                </a:solidFill>
              </a:rPr>
              <a:t>77</a:t>
            </a:r>
            <a:endParaRPr lang="zh-HK" altLang="en-US" dirty="0">
              <a:solidFill>
                <a:srgbClr val="66A2D8"/>
              </a:solidFill>
            </a:endParaRPr>
          </a:p>
        </p:txBody>
      </p:sp>
      <p:sp>
        <p:nvSpPr>
          <p:cNvPr id="26" name="手繪多邊形 25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HK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遞進</a:t>
            </a:r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sp>
        <p:nvSpPr>
          <p:cNvPr id="33" name="文字方塊 32"/>
          <p:cNvSpPr txBox="1"/>
          <p:nvPr/>
        </p:nvSpPr>
        <p:spPr>
          <a:xfrm>
            <a:off x="837952" y="412714"/>
            <a:ext cx="1108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HK" altLang="en-US" b="1" dirty="0">
                <a:solidFill>
                  <a:schemeClr val="accent1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認識</a:t>
            </a:r>
            <a:r>
              <a:rPr lang="zh-HK" altLang="en-US" b="1" dirty="0" smtClean="0">
                <a:solidFill>
                  <a:schemeClr val="accent1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地圖</a:t>
            </a:r>
            <a:endParaRPr lang="zh-HK" altLang="en-US" b="1" dirty="0">
              <a:solidFill>
                <a:schemeClr val="accent1">
                  <a:lumMod val="75000"/>
                </a:schemeClr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528474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42" grpId="0" animBg="1"/>
      <p:bldP spid="43" grpId="0" animBg="1"/>
      <p:bldP spid="40" grpId="0" animBg="1"/>
      <p:bldP spid="44" grpId="0" animBg="1"/>
      <p:bldP spid="39" grpId="0" animBg="1"/>
      <p:bldP spid="2" grpId="0"/>
      <p:bldP spid="46" grpId="0"/>
      <p:bldP spid="27" grpId="0" animBg="1"/>
      <p:bldP spid="28" grpId="0" animBg="1"/>
      <p:bldP spid="29" grpId="0" animBg="1"/>
      <p:bldP spid="33" grpId="0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圓角矩形 21"/>
          <p:cNvSpPr/>
          <p:nvPr/>
        </p:nvSpPr>
        <p:spPr>
          <a:xfrm>
            <a:off x="811681" y="1768844"/>
            <a:ext cx="5154120" cy="3983027"/>
          </a:xfrm>
          <a:prstGeom prst="roundRect">
            <a:avLst>
              <a:gd name="adj" fmla="val 1743"/>
            </a:avLst>
          </a:prstGeom>
          <a:solidFill>
            <a:srgbClr val="FEF9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9" name="圓角矩形 18"/>
          <p:cNvSpPr/>
          <p:nvPr/>
        </p:nvSpPr>
        <p:spPr>
          <a:xfrm>
            <a:off x="1126302" y="1040535"/>
            <a:ext cx="2412028" cy="485640"/>
          </a:xfrm>
          <a:prstGeom prst="roundRect">
            <a:avLst/>
          </a:prstGeom>
          <a:solidFill>
            <a:srgbClr val="FCE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477232" y="1139925"/>
            <a:ext cx="64633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200" b="1" dirty="0">
                <a:solidFill>
                  <a:srgbClr val="6FAC46"/>
                </a:solidFill>
                <a:latin typeface="Arial" panose="020B0604020202020204" pitchFamily="34" charset="0"/>
                <a:ea typeface="微軟正黑體"/>
              </a:rPr>
              <a:t>中</a:t>
            </a:r>
            <a:r>
              <a:rPr lang="zh-TW" altLang="en-US" sz="1200" b="1" dirty="0" smtClean="0">
                <a:solidFill>
                  <a:srgbClr val="6FAC46"/>
                </a:solidFill>
                <a:latin typeface="Arial" panose="020B0604020202020204" pitchFamily="34" charset="0"/>
                <a:ea typeface="微軟正黑體"/>
              </a:rPr>
              <a:t>文</a:t>
            </a:r>
            <a:r>
              <a:rPr lang="zh-HK" altLang="en-US" sz="1200" b="1" dirty="0" smtClean="0">
                <a:solidFill>
                  <a:srgbClr val="6FAC46"/>
                </a:solidFill>
                <a:latin typeface="Arial" panose="020B0604020202020204" pitchFamily="34" charset="0"/>
                <a:ea typeface="微軟正黑體"/>
              </a:rPr>
              <a:t>科</a:t>
            </a:r>
            <a:endParaRPr lang="zh-HK" altLang="en-US" sz="1200" b="1" dirty="0">
              <a:solidFill>
                <a:srgbClr val="6FAC46"/>
              </a:solidFill>
              <a:latin typeface="Arial" panose="020B0604020202020204" pitchFamily="34" charset="0"/>
              <a:ea typeface="微軟正黑體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3688" y="219276"/>
            <a:ext cx="893411" cy="920649"/>
          </a:xfrm>
          <a:prstGeom prst="rect">
            <a:avLst/>
          </a:prstGeom>
        </p:spPr>
      </p:pic>
      <p:sp>
        <p:nvSpPr>
          <p:cNvPr id="8" name="內容版面配置區 2">
            <a:extLst>
              <a:ext uri="{FF2B5EF4-FFF2-40B4-BE49-F238E27FC236}">
                <a16:creationId xmlns:a16="http://schemas.microsoft.com/office/drawing/2014/main" id="{5A367DC4-14C8-44F1-A44D-701C56E7195E}"/>
              </a:ext>
            </a:extLst>
          </p:cNvPr>
          <p:cNvSpPr txBox="1">
            <a:spLocks/>
          </p:cNvSpPr>
          <p:nvPr/>
        </p:nvSpPr>
        <p:spPr>
          <a:xfrm>
            <a:off x="1241914" y="2065562"/>
            <a:ext cx="4401802" cy="3558490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hangingPunct="0">
              <a:lnSpc>
                <a:spcPct val="160000"/>
              </a:lnSpc>
              <a:buNone/>
            </a:pPr>
            <a:r>
              <a:rPr lang="zh-TW" altLang="en-US" sz="2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窗外有棗林，雛雀習飛其下。一日，貓蔽身林間，突出噬雀母。其雛四五，噪而逐貓，每進益怒。貓奮攫之，不勝，反奔入室。雀母死，其雛繞室啁啾，飛入室者三。越數日，猶望室而噪也。</a:t>
            </a:r>
            <a:endParaRPr lang="en-US" altLang="zh-TW" sz="2100" dirty="0" smtClean="0">
              <a:solidFill>
                <a:schemeClr val="tx1">
                  <a:lumMod val="75000"/>
                  <a:lumOff val="25000"/>
                </a:schemeClr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  <a:p>
            <a:pPr marL="0" indent="0" algn="just" hangingPunct="0">
              <a:lnSpc>
                <a:spcPct val="160000"/>
              </a:lnSpc>
              <a:buNone/>
            </a:pPr>
            <a:r>
              <a:rPr lang="zh-TW" altLang="en-US" sz="2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哀</a:t>
            </a:r>
            <a:r>
              <a:rPr lang="zh-TW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哉！貓一搏而奪四五雛之</a:t>
            </a:r>
            <a:r>
              <a:rPr lang="zh-TW" altLang="en-US" sz="2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母</a:t>
            </a:r>
            <a:r>
              <a:rPr lang="zh-TW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r>
              <a:rPr lang="zh-TW" altLang="en-US" sz="2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人雖不及</a:t>
            </a:r>
            <a:r>
              <a:rPr lang="zh-TW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救</a:t>
            </a:r>
            <a:r>
              <a:rPr lang="zh-TW" altLang="en-US" sz="2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之</a:t>
            </a:r>
            <a:r>
              <a:rPr lang="zh-TW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r>
              <a:rPr lang="zh-TW" altLang="en-US" sz="2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未有不惻</a:t>
            </a:r>
            <a:r>
              <a:rPr lang="zh-TW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焉動於中</a:t>
            </a:r>
            <a:r>
              <a:rPr lang="zh-TW" altLang="en-US" sz="2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者</a:t>
            </a:r>
            <a:r>
              <a:rPr lang="zh-TW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。</a:t>
            </a:r>
            <a:r>
              <a:rPr lang="zh-TW" altLang="en-US" sz="2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而</a:t>
            </a:r>
            <a:r>
              <a:rPr lang="zh-TW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貓且眈眈</a:t>
            </a:r>
            <a:r>
              <a:rPr lang="zh-TW" altLang="en-US" sz="2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然</a:t>
            </a:r>
            <a:r>
              <a:rPr lang="zh-TW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r>
              <a:rPr lang="zh-TW" altLang="en-US" sz="2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惟恐不盡其類焉</a:t>
            </a:r>
            <a:r>
              <a:rPr lang="zh-TW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。</a:t>
            </a:r>
            <a:r>
              <a:rPr lang="zh-TW" altLang="en-US" sz="2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烏虖</a:t>
            </a:r>
            <a:r>
              <a:rPr lang="zh-TW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r>
              <a:rPr lang="zh-TW" altLang="en-US" sz="2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何其</a:t>
            </a:r>
            <a:r>
              <a:rPr lang="zh-TW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性之忍耶</a:t>
            </a:r>
            <a:r>
              <a:rPr lang="zh-TW" altLang="en-US" sz="2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！</a:t>
            </a:r>
            <a:endParaRPr lang="en-US" altLang="zh-TW" sz="2100" dirty="0" smtClean="0">
              <a:solidFill>
                <a:schemeClr val="tx1">
                  <a:lumMod val="75000"/>
                  <a:lumOff val="25000"/>
                </a:schemeClr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  <a:p>
            <a:pPr marL="0" indent="0" algn="just" hangingPunct="0">
              <a:lnSpc>
                <a:spcPct val="160000"/>
              </a:lnSpc>
              <a:buNone/>
            </a:pPr>
            <a:r>
              <a:rPr lang="zh-TW" altLang="en-US" sz="2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物</a:t>
            </a:r>
            <a:r>
              <a:rPr lang="zh-TW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與物相殘，</a:t>
            </a:r>
            <a:r>
              <a:rPr lang="zh-TW" altLang="en-US" sz="2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人且惡之</a:t>
            </a:r>
            <a:r>
              <a:rPr lang="zh-TW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；乃有憑權位，張爪牙，殘</a:t>
            </a:r>
            <a:r>
              <a:rPr lang="zh-TW" altLang="en-US" sz="2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民以</a:t>
            </a:r>
            <a:r>
              <a:rPr lang="zh-TW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自肥者，何也？</a:t>
            </a:r>
            <a:endParaRPr lang="en-US" altLang="zh-TW" sz="2100" dirty="0">
              <a:solidFill>
                <a:schemeClr val="tx1">
                  <a:lumMod val="75000"/>
                  <a:lumOff val="25000"/>
                </a:schemeClr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  <a:p>
            <a:pPr marL="0" indent="0" algn="just">
              <a:buFont typeface="Arial" panose="020B0604020202020204" pitchFamily="34" charset="0"/>
              <a:buNone/>
            </a:pPr>
            <a:endParaRPr lang="zh-TW" altLang="zh-HK" sz="1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9" name="內容版面配置區 2"/>
          <p:cNvSpPr txBox="1">
            <a:spLocks/>
          </p:cNvSpPr>
          <p:nvPr/>
        </p:nvSpPr>
        <p:spPr>
          <a:xfrm>
            <a:off x="1126301" y="1135711"/>
            <a:ext cx="2511421" cy="3352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TW" sz="1600" b="1" dirty="0" smtClean="0">
                <a:solidFill>
                  <a:srgbClr val="0070C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《</a:t>
            </a:r>
            <a:r>
              <a:rPr lang="zh-TW" altLang="en-US" sz="1600" b="1" dirty="0">
                <a:solidFill>
                  <a:srgbClr val="0070C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貓捕雀</a:t>
            </a:r>
            <a:r>
              <a:rPr lang="en-US" altLang="zh-TW" sz="1600" b="1" dirty="0" smtClean="0">
                <a:solidFill>
                  <a:srgbClr val="0070C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》</a:t>
            </a:r>
            <a:r>
              <a:rPr lang="en-US" altLang="zh-TW" sz="1600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——</a:t>
            </a:r>
            <a:r>
              <a:rPr lang="zh-TW" altLang="en-US" sz="1600" b="1" dirty="0">
                <a:solidFill>
                  <a:srgbClr val="0070C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薛福成</a:t>
            </a:r>
            <a:endParaRPr lang="en-US" altLang="zh-TW" sz="1600" b="1" dirty="0">
              <a:solidFill>
                <a:srgbClr val="0070C0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10" name="副標題 2"/>
          <p:cNvSpPr txBox="1">
            <a:spLocks/>
          </p:cNvSpPr>
          <p:nvPr/>
        </p:nvSpPr>
        <p:spPr bwMode="auto">
          <a:xfrm>
            <a:off x="6202547" y="3180701"/>
            <a:ext cx="2405534" cy="540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04788" indent="-204788" algn="l" rtl="0" eaLnBrk="0" fontAlgn="base" hangingPunct="0"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"/>
              <a:defRPr sz="18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1pPr>
            <a:lvl2pPr marL="479822" indent="-20478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1575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2pPr>
            <a:lvl3pPr marL="685800" indent="-136922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0752F"/>
              </a:buClr>
              <a:buSzPct val="60000"/>
              <a:buFont typeface="Wingdings" panose="05000000000000000000" pitchFamily="2" charset="2"/>
              <a:buChar char=""/>
              <a:defRPr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3pPr>
            <a:lvl4pPr marL="890588" indent="-136922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C3AE"/>
              </a:buClr>
              <a:buSzPct val="60000"/>
              <a:buFont typeface="Wingdings" panose="05000000000000000000" pitchFamily="2" charset="2"/>
              <a:buChar char=""/>
              <a:defRPr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4pPr>
            <a:lvl5pPr marL="1096566" indent="-136922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DCAE9"/>
              </a:buClr>
              <a:buSzPct val="68000"/>
              <a:buFont typeface="Wingdings 2" panose="05020102010507070707" pitchFamily="18" charset="2"/>
              <a:buChar char=""/>
              <a:defRPr sz="12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5pPr>
            <a:lvl6pPr marL="1303020" indent="-137160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508760" indent="-13716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105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714500" indent="-137160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105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1920240" indent="-13716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105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TW" altLang="en-US" sz="2000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為甚麼作者說貓的本性殘忍？</a:t>
            </a:r>
            <a:endParaRPr lang="en-US" altLang="zh-TW" sz="2000" b="1" dirty="0">
              <a:solidFill>
                <a:schemeClr val="accent1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13" name="群組 12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4" name="圓角化單一角落矩形 13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 dirty="0">
                <a:latin typeface="Arial" panose="020B0604020202020204" pitchFamily="34" charset="0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6FAC46"/>
                </a:gs>
                <a:gs pos="22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 dirty="0">
                <a:latin typeface="Arial" panose="020B0604020202020204" pitchFamily="34" charset="0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應用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80003" y="1008322"/>
              <a:ext cx="480131" cy="3212680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練習二</a:t>
              </a:r>
              <a:endParaRPr lang="zh-HK" altLang="en-US" sz="1600" b="1" spc="300" dirty="0">
                <a:solidFill>
                  <a:srgbClr val="6FAC46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18" name="直線接點 17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6FAC4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剪去單一角落矩形 19"/>
          <p:cNvSpPr/>
          <p:nvPr/>
        </p:nvSpPr>
        <p:spPr>
          <a:xfrm>
            <a:off x="6034107" y="2894000"/>
            <a:ext cx="2505668" cy="1213305"/>
          </a:xfrm>
          <a:prstGeom prst="snip1Rect">
            <a:avLst/>
          </a:prstGeom>
          <a:noFill/>
          <a:ln w="127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21" name="橢圓 20"/>
          <p:cNvSpPr/>
          <p:nvPr/>
        </p:nvSpPr>
        <p:spPr>
          <a:xfrm>
            <a:off x="5782560" y="2718997"/>
            <a:ext cx="503093" cy="48999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086701D-139E-4D25-B877-4D4C207AA5AA}" type="slidenum">
              <a:rPr lang="zh-HK" altLang="en-US" smtClean="0"/>
              <a:pPr/>
              <a:t>78</a:t>
            </a:fld>
            <a:endParaRPr lang="zh-HK" altLang="en-US" dirty="0"/>
          </a:p>
        </p:txBody>
      </p:sp>
      <p:sp>
        <p:nvSpPr>
          <p:cNvPr id="23" name="手繪多邊形 22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HK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遞進</a:t>
            </a:r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99396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19" grpId="0" animBg="1"/>
      <p:bldP spid="8" grpId="0"/>
      <p:bldP spid="9" grpId="0"/>
      <p:bldP spid="10" grpId="0"/>
      <p:bldP spid="20" grpId="0" animBg="1"/>
      <p:bldP spid="21" grpId="0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0" y="1684912"/>
            <a:ext cx="9144000" cy="2803242"/>
          </a:xfrm>
          <a:prstGeom prst="rect">
            <a:avLst/>
          </a:prstGeom>
          <a:solidFill>
            <a:srgbClr val="FEF9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42573" y="1990490"/>
            <a:ext cx="7796967" cy="2237536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pPr indent="360363" algn="just" defTabSz="458788" hangingPunct="0">
              <a:lnSpc>
                <a:spcPct val="120000"/>
              </a:lnSpc>
              <a:spcBef>
                <a:spcPts val="600"/>
              </a:spcBef>
            </a:pPr>
            <a:r>
              <a:rPr lang="zh-TW" altLang="zh-HK" sz="1400" dirty="0">
                <a:latin typeface="思源宋體 TW" panose="02020400000000000000" pitchFamily="18" charset="-120"/>
                <a:ea typeface="思源宋體 TW" panose="02020400000000000000" pitchFamily="18" charset="-120"/>
              </a:rPr>
              <a:t>窗外有一片棗樹林，一群小鳥在棗樹林下練習飛翔。有</a:t>
            </a:r>
            <a:r>
              <a:rPr lang="zh-TW" altLang="zh-HK" sz="1400" dirty="0" smtClean="0">
                <a:latin typeface="思源宋體 TW" panose="02020400000000000000" pitchFamily="18" charset="-120"/>
                <a:ea typeface="思源宋體 TW" panose="02020400000000000000" pitchFamily="18" charset="-120"/>
              </a:rPr>
              <a:t>一天</a:t>
            </a:r>
            <a:r>
              <a:rPr lang="zh-TW" altLang="zh-HK" sz="1400" dirty="0">
                <a:latin typeface="思源宋體 TW" panose="02020400000000000000" pitchFamily="18" charset="-120"/>
                <a:ea typeface="思源宋體 TW" panose="02020400000000000000" pitchFamily="18" charset="-120"/>
              </a:rPr>
              <a:t>，</a:t>
            </a:r>
            <a:r>
              <a:rPr lang="zh-TW" altLang="zh-HK" sz="1400" dirty="0" smtClean="0">
                <a:latin typeface="思源宋體 TW" panose="02020400000000000000" pitchFamily="18" charset="-120"/>
                <a:ea typeface="思源宋體 TW" panose="02020400000000000000" pitchFamily="18" charset="-120"/>
              </a:rPr>
              <a:t>一隻</a:t>
            </a:r>
            <a:r>
              <a:rPr lang="zh-TW" altLang="zh-HK" sz="1400" dirty="0">
                <a:latin typeface="思源宋體 TW" panose="02020400000000000000" pitchFamily="18" charset="-120"/>
                <a:ea typeface="思源宋體 TW" panose="02020400000000000000" pitchFamily="18" charset="-120"/>
              </a:rPr>
              <a:t>貓躲藏在棗樹林</a:t>
            </a:r>
            <a:r>
              <a:rPr lang="zh-TW" altLang="zh-HK" sz="1400" dirty="0" smtClean="0">
                <a:latin typeface="思源宋體 TW" panose="02020400000000000000" pitchFamily="18" charset="-120"/>
                <a:ea typeface="思源宋體 TW" panose="02020400000000000000" pitchFamily="18" charset="-120"/>
              </a:rPr>
              <a:t>裏</a:t>
            </a:r>
            <a:r>
              <a:rPr lang="zh-TW" altLang="zh-HK" sz="1400" dirty="0">
                <a:latin typeface="思源宋體 TW" panose="02020400000000000000" pitchFamily="18" charset="-120"/>
                <a:ea typeface="思源宋體 TW" panose="02020400000000000000" pitchFamily="18" charset="-120"/>
              </a:rPr>
              <a:t>，</a:t>
            </a:r>
            <a:r>
              <a:rPr lang="zh-TW" altLang="zh-HK" sz="1400" dirty="0" smtClean="0">
                <a:latin typeface="思源宋體 TW" panose="02020400000000000000" pitchFamily="18" charset="-120"/>
                <a:ea typeface="思源宋體 TW" panose="02020400000000000000" pitchFamily="18" charset="-120"/>
              </a:rPr>
              <a:t>並</a:t>
            </a:r>
            <a:r>
              <a:rPr lang="zh-TW" altLang="zh-HK" sz="1400" dirty="0">
                <a:latin typeface="思源宋體 TW" panose="02020400000000000000" pitchFamily="18" charset="-120"/>
                <a:ea typeface="思源宋體 TW" panose="02020400000000000000" pitchFamily="18" charset="-120"/>
              </a:rPr>
              <a:t>突然撲出來咬住母</a:t>
            </a:r>
            <a:r>
              <a:rPr lang="zh-TW" altLang="zh-HK" sz="1400" dirty="0" smtClean="0">
                <a:latin typeface="思源宋體 TW" panose="02020400000000000000" pitchFamily="18" charset="-120"/>
                <a:ea typeface="思源宋體 TW" panose="02020400000000000000" pitchFamily="18" charset="-120"/>
              </a:rPr>
              <a:t>雀</a:t>
            </a:r>
            <a:r>
              <a:rPr lang="zh-TW" altLang="zh-HK" sz="1400" dirty="0">
                <a:latin typeface="思源宋體 TW" panose="02020400000000000000" pitchFamily="18" charset="-120"/>
                <a:ea typeface="思源宋體 TW" panose="02020400000000000000" pitchFamily="18" charset="-120"/>
              </a:rPr>
              <a:t>。</a:t>
            </a:r>
            <a:r>
              <a:rPr lang="zh-TW" altLang="zh-HK" sz="1400" dirty="0" smtClean="0">
                <a:latin typeface="思源宋體 TW" panose="02020400000000000000" pitchFamily="18" charset="-120"/>
                <a:ea typeface="思源宋體 TW" panose="02020400000000000000" pitchFamily="18" charset="-120"/>
              </a:rPr>
              <a:t>那四五</a:t>
            </a:r>
            <a:r>
              <a:rPr lang="zh-TW" altLang="zh-HK" sz="1400" dirty="0">
                <a:latin typeface="思源宋體 TW" panose="02020400000000000000" pitchFamily="18" charset="-120"/>
                <a:ea typeface="思源宋體 TW" panose="02020400000000000000" pitchFamily="18" charset="-120"/>
              </a:rPr>
              <a:t>隻</a:t>
            </a:r>
            <a:r>
              <a:rPr lang="zh-TW" altLang="zh-HK" sz="1400" dirty="0" smtClean="0">
                <a:latin typeface="思源宋體 TW" panose="02020400000000000000" pitchFamily="18" charset="-120"/>
                <a:ea typeface="思源宋體 TW" panose="02020400000000000000" pitchFamily="18" charset="-120"/>
              </a:rPr>
              <a:t>小鳥</a:t>
            </a:r>
            <a:r>
              <a:rPr lang="zh-TW" altLang="zh-HK" sz="1400" dirty="0">
                <a:latin typeface="思源宋體 TW" panose="02020400000000000000" pitchFamily="18" charset="-120"/>
                <a:ea typeface="思源宋體 TW" panose="02020400000000000000" pitchFamily="18" charset="-120"/>
              </a:rPr>
              <a:t>，</a:t>
            </a:r>
            <a:r>
              <a:rPr lang="zh-TW" altLang="zh-HK" sz="1400" dirty="0" smtClean="0">
                <a:latin typeface="思源宋體 TW" panose="02020400000000000000" pitchFamily="18" charset="-120"/>
                <a:ea typeface="思源宋體 TW" panose="02020400000000000000" pitchFamily="18" charset="-120"/>
              </a:rPr>
              <a:t>一起</a:t>
            </a:r>
            <a:r>
              <a:rPr lang="zh-TW" altLang="zh-HK" sz="1400" dirty="0">
                <a:latin typeface="思源宋體 TW" panose="02020400000000000000" pitchFamily="18" charset="-120"/>
                <a:ea typeface="思源宋體 TW" panose="02020400000000000000" pitchFamily="18" charset="-120"/>
              </a:rPr>
              <a:t>叫嚷著驅逐那隻</a:t>
            </a:r>
            <a:r>
              <a:rPr lang="zh-TW" altLang="zh-HK" sz="1400" dirty="0" smtClean="0">
                <a:latin typeface="思源宋體 TW" panose="02020400000000000000" pitchFamily="18" charset="-120"/>
                <a:ea typeface="思源宋體 TW" panose="02020400000000000000" pitchFamily="18" charset="-120"/>
              </a:rPr>
              <a:t>貓</a:t>
            </a:r>
            <a:r>
              <a:rPr lang="zh-TW" altLang="zh-HK" sz="1400" dirty="0">
                <a:latin typeface="思源宋體 TW" panose="02020400000000000000" pitchFamily="18" charset="-120"/>
                <a:ea typeface="思源宋體 TW" panose="02020400000000000000" pitchFamily="18" charset="-120"/>
              </a:rPr>
              <a:t>，</a:t>
            </a:r>
            <a:r>
              <a:rPr lang="zh-TW" altLang="zh-HK" sz="1400" dirty="0" smtClean="0">
                <a:latin typeface="思源宋體 TW" panose="02020400000000000000" pitchFamily="18" charset="-120"/>
                <a:ea typeface="思源宋體 TW" panose="02020400000000000000" pitchFamily="18" charset="-120"/>
              </a:rPr>
              <a:t>每</a:t>
            </a:r>
            <a:r>
              <a:rPr lang="zh-TW" altLang="zh-HK" sz="1400" dirty="0">
                <a:latin typeface="思源宋體 TW" panose="02020400000000000000" pitchFamily="18" charset="-120"/>
                <a:ea typeface="思源宋體 TW" panose="02020400000000000000" pitchFamily="18" charset="-120"/>
              </a:rPr>
              <a:t>靠近一次就更加</a:t>
            </a:r>
            <a:r>
              <a:rPr lang="zh-TW" altLang="zh-HK" sz="1400" dirty="0" smtClean="0">
                <a:latin typeface="思源宋體 TW" panose="02020400000000000000" pitchFamily="18" charset="-120"/>
                <a:ea typeface="思源宋體 TW" panose="02020400000000000000" pitchFamily="18" charset="-120"/>
              </a:rPr>
              <a:t>憤怒</a:t>
            </a:r>
            <a:r>
              <a:rPr lang="zh-TW" altLang="zh-HK" sz="1400" dirty="0">
                <a:latin typeface="思源宋體 TW" panose="02020400000000000000" pitchFamily="18" charset="-120"/>
                <a:ea typeface="思源宋體 TW" panose="02020400000000000000" pitchFamily="18" charset="-120"/>
              </a:rPr>
              <a:t>。</a:t>
            </a:r>
            <a:r>
              <a:rPr lang="zh-TW" altLang="zh-HK" sz="1400" dirty="0" smtClean="0">
                <a:latin typeface="思源宋體 TW" panose="02020400000000000000" pitchFamily="18" charset="-120"/>
                <a:ea typeface="思源宋體 TW" panose="02020400000000000000" pitchFamily="18" charset="-120"/>
              </a:rPr>
              <a:t>貓</a:t>
            </a:r>
            <a:r>
              <a:rPr lang="zh-TW" altLang="zh-HK" sz="1400" dirty="0">
                <a:latin typeface="思源宋體 TW" panose="02020400000000000000" pitchFamily="18" charset="-120"/>
                <a:ea typeface="思源宋體 TW" panose="02020400000000000000" pitchFamily="18" charset="-120"/>
              </a:rPr>
              <a:t>奮力地揮舞爪子抓取</a:t>
            </a:r>
            <a:r>
              <a:rPr lang="zh-TW" altLang="zh-HK" sz="1400" dirty="0" smtClean="0">
                <a:latin typeface="思源宋體 TW" panose="02020400000000000000" pitchFamily="18" charset="-120"/>
                <a:ea typeface="思源宋體 TW" panose="02020400000000000000" pitchFamily="18" charset="-120"/>
              </a:rPr>
              <a:t>小鳥</a:t>
            </a:r>
            <a:r>
              <a:rPr lang="zh-TW" altLang="zh-HK" sz="1400" dirty="0">
                <a:latin typeface="思源宋體 TW" panose="02020400000000000000" pitchFamily="18" charset="-120"/>
                <a:ea typeface="思源宋體 TW" panose="02020400000000000000" pitchFamily="18" charset="-120"/>
              </a:rPr>
              <a:t>，</a:t>
            </a:r>
            <a:r>
              <a:rPr lang="zh-TW" altLang="zh-HK" sz="1400" dirty="0" smtClean="0">
                <a:latin typeface="思源宋體 TW" panose="02020400000000000000" pitchFamily="18" charset="-120"/>
                <a:ea typeface="思源宋體 TW" panose="02020400000000000000" pitchFamily="18" charset="-120"/>
              </a:rPr>
              <a:t>但</a:t>
            </a:r>
            <a:r>
              <a:rPr lang="zh-TW" altLang="zh-HK" sz="1400" dirty="0">
                <a:latin typeface="思源宋體 TW" panose="02020400000000000000" pitchFamily="18" charset="-120"/>
                <a:ea typeface="思源宋體 TW" panose="02020400000000000000" pitchFamily="18" charset="-120"/>
              </a:rPr>
              <a:t>都不能制伏牠</a:t>
            </a:r>
            <a:r>
              <a:rPr lang="zh-TW" altLang="zh-HK" sz="1400" dirty="0" smtClean="0">
                <a:latin typeface="思源宋體 TW" panose="02020400000000000000" pitchFamily="18" charset="-120"/>
                <a:ea typeface="思源宋體 TW" panose="02020400000000000000" pitchFamily="18" charset="-120"/>
              </a:rPr>
              <a:t>們</a:t>
            </a:r>
            <a:r>
              <a:rPr lang="zh-TW" altLang="zh-HK" sz="1400" dirty="0">
                <a:latin typeface="思源宋體 TW" panose="02020400000000000000" pitchFamily="18" charset="-120"/>
                <a:ea typeface="思源宋體 TW" panose="02020400000000000000" pitchFamily="18" charset="-120"/>
              </a:rPr>
              <a:t>，</a:t>
            </a:r>
            <a:r>
              <a:rPr lang="zh-TW" altLang="zh-HK" sz="1400" dirty="0" smtClean="0">
                <a:latin typeface="思源宋體 TW" panose="02020400000000000000" pitchFamily="18" charset="-120"/>
                <a:ea typeface="思源宋體 TW" panose="02020400000000000000" pitchFamily="18" charset="-120"/>
              </a:rPr>
              <a:t>於是</a:t>
            </a:r>
            <a:r>
              <a:rPr lang="zh-TW" altLang="zh-HK" sz="1400" dirty="0">
                <a:latin typeface="思源宋體 TW" panose="02020400000000000000" pitchFamily="18" charset="-120"/>
                <a:ea typeface="思源宋體 TW" panose="02020400000000000000" pitchFamily="18" charset="-120"/>
              </a:rPr>
              <a:t>回身跑進</a:t>
            </a:r>
            <a:r>
              <a:rPr lang="zh-TW" altLang="zh-HK" sz="1400" dirty="0" smtClean="0">
                <a:latin typeface="思源宋體 TW" panose="02020400000000000000" pitchFamily="18" charset="-120"/>
                <a:ea typeface="思源宋體 TW" panose="02020400000000000000" pitchFamily="18" charset="-120"/>
              </a:rPr>
              <a:t>室內</a:t>
            </a:r>
            <a:r>
              <a:rPr lang="zh-TW" altLang="zh-HK" sz="1400" dirty="0">
                <a:latin typeface="思源宋體 TW" panose="02020400000000000000" pitchFamily="18" charset="-120"/>
                <a:ea typeface="思源宋體 TW" panose="02020400000000000000" pitchFamily="18" charset="-120"/>
              </a:rPr>
              <a:t>。</a:t>
            </a:r>
            <a:r>
              <a:rPr lang="zh-TW" altLang="zh-HK" sz="1400" dirty="0" smtClean="0">
                <a:latin typeface="思源宋體 TW" panose="02020400000000000000" pitchFamily="18" charset="-120"/>
                <a:ea typeface="思源宋體 TW" panose="02020400000000000000" pitchFamily="18" charset="-120"/>
              </a:rPr>
              <a:t>母</a:t>
            </a:r>
            <a:r>
              <a:rPr lang="zh-TW" altLang="zh-HK" sz="1400" dirty="0">
                <a:latin typeface="思源宋體 TW" panose="02020400000000000000" pitchFamily="18" charset="-120"/>
                <a:ea typeface="思源宋體 TW" panose="02020400000000000000" pitchFamily="18" charset="-120"/>
              </a:rPr>
              <a:t>雀死</a:t>
            </a:r>
            <a:r>
              <a:rPr lang="zh-TW" altLang="zh-HK" sz="1400" dirty="0" smtClean="0">
                <a:latin typeface="思源宋體 TW" panose="02020400000000000000" pitchFamily="18" charset="-120"/>
                <a:ea typeface="思源宋體 TW" panose="02020400000000000000" pitchFamily="18" charset="-120"/>
              </a:rPr>
              <a:t>後</a:t>
            </a:r>
            <a:r>
              <a:rPr lang="zh-TW" altLang="zh-HK" sz="1400" dirty="0">
                <a:latin typeface="思源宋體 TW" panose="02020400000000000000" pitchFamily="18" charset="-120"/>
                <a:ea typeface="思源宋體 TW" panose="02020400000000000000" pitchFamily="18" charset="-120"/>
              </a:rPr>
              <a:t>，</a:t>
            </a:r>
            <a:r>
              <a:rPr lang="zh-TW" altLang="zh-HK" sz="1400" dirty="0" smtClean="0">
                <a:latin typeface="思源宋體 TW" panose="02020400000000000000" pitchFamily="18" charset="-120"/>
                <a:ea typeface="思源宋體 TW" panose="02020400000000000000" pitchFamily="18" charset="-120"/>
              </a:rPr>
              <a:t>那</a:t>
            </a:r>
            <a:r>
              <a:rPr lang="zh-TW" altLang="zh-HK" sz="1400" dirty="0">
                <a:latin typeface="思源宋體 TW" panose="02020400000000000000" pitchFamily="18" charset="-120"/>
                <a:ea typeface="思源宋體 TW" panose="02020400000000000000" pitchFamily="18" charset="-120"/>
              </a:rPr>
              <a:t>群小鳥繞著屋子吱吱地叫個</a:t>
            </a:r>
            <a:r>
              <a:rPr lang="zh-TW" altLang="zh-HK" sz="1400" dirty="0" smtClean="0">
                <a:latin typeface="思源宋體 TW" panose="02020400000000000000" pitchFamily="18" charset="-120"/>
                <a:ea typeface="思源宋體 TW" panose="02020400000000000000" pitchFamily="18" charset="-120"/>
              </a:rPr>
              <a:t>不停</a:t>
            </a:r>
            <a:r>
              <a:rPr lang="zh-TW" altLang="zh-HK" sz="1400" dirty="0">
                <a:latin typeface="思源宋體 TW" panose="02020400000000000000" pitchFamily="18" charset="-120"/>
                <a:ea typeface="思源宋體 TW" panose="02020400000000000000" pitchFamily="18" charset="-120"/>
              </a:rPr>
              <a:t>，</a:t>
            </a:r>
            <a:r>
              <a:rPr lang="zh-TW" altLang="zh-HK" sz="1400" dirty="0" smtClean="0">
                <a:latin typeface="思源宋體 TW" panose="02020400000000000000" pitchFamily="18" charset="-120"/>
                <a:ea typeface="思源宋體 TW" panose="02020400000000000000" pitchFamily="18" charset="-120"/>
              </a:rPr>
              <a:t>還</a:t>
            </a:r>
            <a:r>
              <a:rPr lang="zh-TW" altLang="zh-HK" sz="1400" dirty="0">
                <a:latin typeface="思源宋體 TW" panose="02020400000000000000" pitchFamily="18" charset="-120"/>
                <a:ea typeface="思源宋體 TW" panose="02020400000000000000" pitchFamily="18" charset="-120"/>
              </a:rPr>
              <a:t>多次飛進屋子</a:t>
            </a:r>
            <a:r>
              <a:rPr lang="zh-TW" altLang="zh-HK" sz="1400" dirty="0" smtClean="0">
                <a:latin typeface="思源宋體 TW" panose="02020400000000000000" pitchFamily="18" charset="-120"/>
                <a:ea typeface="思源宋體 TW" panose="02020400000000000000" pitchFamily="18" charset="-120"/>
              </a:rPr>
              <a:t>裏</a:t>
            </a:r>
            <a:r>
              <a:rPr lang="zh-TW" altLang="zh-HK" sz="1400" dirty="0">
                <a:latin typeface="思源宋體 TW" panose="02020400000000000000" pitchFamily="18" charset="-120"/>
                <a:ea typeface="思源宋體 TW" panose="02020400000000000000" pitchFamily="18" charset="-120"/>
              </a:rPr>
              <a:t>。</a:t>
            </a:r>
            <a:r>
              <a:rPr lang="zh-TW" altLang="zh-HK" sz="1400" dirty="0" smtClean="0">
                <a:latin typeface="思源宋體 TW" panose="02020400000000000000" pitchFamily="18" charset="-120"/>
                <a:ea typeface="思源宋體 TW" panose="02020400000000000000" pitchFamily="18" charset="-120"/>
              </a:rPr>
              <a:t>過</a:t>
            </a:r>
            <a:r>
              <a:rPr lang="zh-TW" altLang="zh-HK" sz="1400" dirty="0">
                <a:latin typeface="思源宋體 TW" panose="02020400000000000000" pitchFamily="18" charset="-120"/>
                <a:ea typeface="思源宋體 TW" panose="02020400000000000000" pitchFamily="18" charset="-120"/>
              </a:rPr>
              <a:t>了幾天</a:t>
            </a:r>
            <a:r>
              <a:rPr lang="zh-TW" altLang="zh-HK" sz="1400" dirty="0" smtClean="0">
                <a:latin typeface="思源宋體 TW" panose="02020400000000000000" pitchFamily="18" charset="-120"/>
                <a:ea typeface="思源宋體 TW" panose="02020400000000000000" pitchFamily="18" charset="-120"/>
              </a:rPr>
              <a:t>後</a:t>
            </a:r>
            <a:r>
              <a:rPr lang="zh-TW" altLang="zh-HK" sz="1400" dirty="0">
                <a:latin typeface="思源宋體 TW" panose="02020400000000000000" pitchFamily="18" charset="-120"/>
                <a:ea typeface="思源宋體 TW" panose="02020400000000000000" pitchFamily="18" charset="-120"/>
              </a:rPr>
              <a:t>，</a:t>
            </a:r>
            <a:r>
              <a:rPr lang="zh-TW" altLang="zh-HK" sz="1400" dirty="0" smtClean="0">
                <a:latin typeface="思源宋體 TW" panose="02020400000000000000" pitchFamily="18" charset="-120"/>
                <a:ea typeface="思源宋體 TW" panose="02020400000000000000" pitchFamily="18" charset="-120"/>
              </a:rPr>
              <a:t>牠</a:t>
            </a:r>
            <a:r>
              <a:rPr lang="zh-TW" altLang="zh-HK" sz="1400" dirty="0">
                <a:latin typeface="思源宋體 TW" panose="02020400000000000000" pitchFamily="18" charset="-120"/>
                <a:ea typeface="思源宋體 TW" panose="02020400000000000000" pitchFamily="18" charset="-120"/>
              </a:rPr>
              <a:t>們還朝著屋子</a:t>
            </a:r>
            <a:r>
              <a:rPr lang="zh-TW" altLang="zh-HK" sz="1400" dirty="0" smtClean="0">
                <a:latin typeface="思源宋體 TW" panose="02020400000000000000" pitchFamily="18" charset="-120"/>
                <a:ea typeface="思源宋體 TW" panose="02020400000000000000" pitchFamily="18" charset="-120"/>
              </a:rPr>
              <a:t>叫嚷</a:t>
            </a:r>
            <a:r>
              <a:rPr lang="zh-TW" altLang="zh-HK" sz="1400" dirty="0">
                <a:latin typeface="思源宋體 TW" panose="02020400000000000000" pitchFamily="18" charset="-120"/>
                <a:ea typeface="思源宋體 TW" panose="02020400000000000000" pitchFamily="18" charset="-120"/>
              </a:rPr>
              <a:t>。</a:t>
            </a:r>
            <a:endParaRPr lang="en-US" altLang="zh-TW" sz="1400" dirty="0" smtClean="0">
              <a:latin typeface="思源宋體 TW" panose="02020400000000000000" pitchFamily="18" charset="-120"/>
              <a:ea typeface="思源宋體 TW" panose="02020400000000000000" pitchFamily="18" charset="-120"/>
            </a:endParaRPr>
          </a:p>
          <a:p>
            <a:pPr marL="360363" indent="361950" algn="just" hangingPunct="0">
              <a:lnSpc>
                <a:spcPct val="120000"/>
              </a:lnSpc>
              <a:spcBef>
                <a:spcPts val="600"/>
              </a:spcBef>
            </a:pPr>
            <a:r>
              <a:rPr lang="zh-TW" altLang="zh-HK" sz="1400" dirty="0">
                <a:latin typeface="思源宋體 TW" panose="02020400000000000000" pitchFamily="18" charset="-120"/>
                <a:ea typeface="思源宋體 TW" panose="02020400000000000000" pitchFamily="18" charset="-120"/>
              </a:rPr>
              <a:t>真可悲啊</a:t>
            </a:r>
            <a:r>
              <a:rPr lang="zh-TW" altLang="zh-HK" sz="1400" dirty="0" smtClean="0">
                <a:latin typeface="思源宋體 TW" panose="02020400000000000000" pitchFamily="18" charset="-120"/>
                <a:ea typeface="思源宋體 TW" panose="02020400000000000000" pitchFamily="18" charset="-120"/>
              </a:rPr>
              <a:t>！</a:t>
            </a:r>
            <a:r>
              <a:rPr lang="zh-TW" altLang="zh-HK" sz="1400" b="1" dirty="0" smtClean="0">
                <a:solidFill>
                  <a:srgbClr val="00B050"/>
                </a:solidFill>
                <a:latin typeface="思源宋體 TW" panose="02020400000000000000" pitchFamily="18" charset="-120"/>
                <a:ea typeface="思源宋體 TW" panose="02020400000000000000" pitchFamily="18" charset="-120"/>
              </a:rPr>
              <a:t>那隻貓一個撲擊就奪走了四五隻小鳥的母親。</a:t>
            </a:r>
            <a:r>
              <a:rPr lang="zh-TW" altLang="zh-HK" sz="1400" dirty="0" smtClean="0">
                <a:latin typeface="思源宋體 TW" panose="02020400000000000000" pitchFamily="18" charset="-120"/>
                <a:ea typeface="思源宋體 TW" panose="02020400000000000000" pitchFamily="18" charset="-120"/>
              </a:rPr>
              <a:t>人雖然</a:t>
            </a:r>
            <a:r>
              <a:rPr lang="zh-TW" altLang="zh-HK" sz="1400" dirty="0">
                <a:latin typeface="思源宋體 TW" panose="02020400000000000000" pitchFamily="18" charset="-120"/>
                <a:ea typeface="思源宋體 TW" panose="02020400000000000000" pitchFamily="18" charset="-120"/>
              </a:rPr>
              <a:t>來不及去救母</a:t>
            </a:r>
            <a:r>
              <a:rPr lang="zh-TW" altLang="zh-HK" sz="1400" dirty="0" smtClean="0">
                <a:latin typeface="思源宋體 TW" panose="02020400000000000000" pitchFamily="18" charset="-120"/>
                <a:ea typeface="思源宋體 TW" panose="02020400000000000000" pitchFamily="18" charset="-120"/>
              </a:rPr>
              <a:t>雀</a:t>
            </a:r>
            <a:r>
              <a:rPr lang="zh-TW" altLang="zh-HK" sz="1400" dirty="0">
                <a:latin typeface="思源宋體 TW" panose="02020400000000000000" pitchFamily="18" charset="-120"/>
                <a:ea typeface="思源宋體 TW" panose="02020400000000000000" pitchFamily="18" charset="-120"/>
              </a:rPr>
              <a:t>，</a:t>
            </a:r>
            <a:r>
              <a:rPr lang="zh-TW" altLang="zh-HK" sz="1400" dirty="0" smtClean="0">
                <a:latin typeface="思源宋體 TW" panose="02020400000000000000" pitchFamily="18" charset="-120"/>
                <a:ea typeface="思源宋體 TW" panose="02020400000000000000" pitchFamily="18" charset="-120"/>
              </a:rPr>
              <a:t>但</a:t>
            </a:r>
            <a:r>
              <a:rPr lang="zh-TW" altLang="zh-HK" sz="1400" dirty="0">
                <a:latin typeface="思源宋體 TW" panose="02020400000000000000" pitchFamily="18" charset="-120"/>
                <a:ea typeface="思源宋體 TW" panose="02020400000000000000" pitchFamily="18" charset="-120"/>
              </a:rPr>
              <a:t>沒有誰不會因此而觸動內心並感到悲傷</a:t>
            </a:r>
            <a:r>
              <a:rPr lang="zh-TW" altLang="zh-HK" sz="1400" dirty="0" smtClean="0">
                <a:latin typeface="思源宋體 TW" panose="02020400000000000000" pitchFamily="18" charset="-120"/>
                <a:ea typeface="思源宋體 TW" panose="02020400000000000000" pitchFamily="18" charset="-120"/>
              </a:rPr>
              <a:t>的</a:t>
            </a:r>
            <a:r>
              <a:rPr lang="zh-TW" altLang="zh-HK" sz="1400" dirty="0">
                <a:latin typeface="思源宋體 TW" panose="02020400000000000000" pitchFamily="18" charset="-120"/>
                <a:ea typeface="思源宋體 TW" panose="02020400000000000000" pitchFamily="18" charset="-120"/>
              </a:rPr>
              <a:t>。</a:t>
            </a:r>
            <a:r>
              <a:rPr lang="zh-TW" altLang="zh-HK" sz="1400" b="1" dirty="0" smtClean="0">
                <a:solidFill>
                  <a:srgbClr val="00B050"/>
                </a:solidFill>
                <a:latin typeface="思源宋體 TW" panose="02020400000000000000" pitchFamily="18" charset="-120"/>
                <a:ea typeface="思源宋體 TW" panose="02020400000000000000" pitchFamily="18" charset="-120"/>
              </a:rPr>
              <a:t>可是</a:t>
            </a:r>
            <a:r>
              <a:rPr lang="zh-TW" altLang="zh-HK" sz="1400" b="1" dirty="0">
                <a:solidFill>
                  <a:srgbClr val="00B050"/>
                </a:solidFill>
                <a:latin typeface="思源宋體 TW" panose="02020400000000000000" pitchFamily="18" charset="-120"/>
                <a:ea typeface="思源宋體 TW" panose="02020400000000000000" pitchFamily="18" charset="-120"/>
              </a:rPr>
              <a:t>貓仍然瞪目</a:t>
            </a:r>
            <a:r>
              <a:rPr lang="zh-TW" altLang="zh-HK" sz="1400" b="1" dirty="0" smtClean="0">
                <a:solidFill>
                  <a:srgbClr val="00B050"/>
                </a:solidFill>
                <a:latin typeface="思源宋體 TW" panose="02020400000000000000" pitchFamily="18" charset="-120"/>
                <a:ea typeface="思源宋體 TW" panose="02020400000000000000" pitchFamily="18" charset="-120"/>
              </a:rPr>
              <a:t>注視</a:t>
            </a:r>
            <a:r>
              <a:rPr lang="zh-TW" altLang="zh-HK" sz="1400" b="1" dirty="0">
                <a:solidFill>
                  <a:srgbClr val="00B050"/>
                </a:solidFill>
                <a:latin typeface="思源宋體 TW" panose="02020400000000000000" pitchFamily="18" charset="-120"/>
                <a:ea typeface="思源宋體 TW" panose="02020400000000000000" pitchFamily="18" charset="-120"/>
              </a:rPr>
              <a:t>，</a:t>
            </a:r>
            <a:r>
              <a:rPr lang="zh-TW" altLang="zh-HK" sz="1400" b="1" dirty="0" smtClean="0">
                <a:solidFill>
                  <a:srgbClr val="00B050"/>
                </a:solidFill>
                <a:latin typeface="思源宋體 TW" panose="02020400000000000000" pitchFamily="18" charset="-120"/>
                <a:ea typeface="思源宋體 TW" panose="02020400000000000000" pitchFamily="18" charset="-120"/>
              </a:rPr>
              <a:t>只怕</a:t>
            </a:r>
            <a:r>
              <a:rPr lang="zh-TW" altLang="zh-HK" sz="1400" b="1" dirty="0">
                <a:solidFill>
                  <a:srgbClr val="00B050"/>
                </a:solidFill>
                <a:latin typeface="思源宋體 TW" panose="02020400000000000000" pitchFamily="18" charset="-120"/>
                <a:ea typeface="思源宋體 TW" panose="02020400000000000000" pitchFamily="18" charset="-120"/>
              </a:rPr>
              <a:t>不能殺盡</a:t>
            </a:r>
            <a:r>
              <a:rPr lang="zh-TW" altLang="zh-HK" sz="1400" b="1" dirty="0" smtClean="0">
                <a:solidFill>
                  <a:srgbClr val="00B050"/>
                </a:solidFill>
                <a:latin typeface="思源宋體 TW" panose="02020400000000000000" pitchFamily="18" charset="-120"/>
                <a:ea typeface="思源宋體 TW" panose="02020400000000000000" pitchFamily="18" charset="-120"/>
              </a:rPr>
              <a:t>鳥類</a:t>
            </a:r>
            <a:r>
              <a:rPr lang="zh-TW" altLang="zh-HK" sz="1400" b="1" dirty="0">
                <a:solidFill>
                  <a:srgbClr val="00B050"/>
                </a:solidFill>
                <a:latin typeface="思源宋體 TW" panose="02020400000000000000" pitchFamily="18" charset="-120"/>
                <a:ea typeface="思源宋體 TW" panose="02020400000000000000" pitchFamily="18" charset="-120"/>
              </a:rPr>
              <a:t>。</a:t>
            </a:r>
            <a:r>
              <a:rPr lang="zh-TW" altLang="zh-HK" sz="1400" dirty="0" smtClean="0">
                <a:latin typeface="思源宋體 TW" panose="02020400000000000000" pitchFamily="18" charset="-120"/>
                <a:ea typeface="思源宋體 TW" panose="02020400000000000000" pitchFamily="18" charset="-120"/>
              </a:rPr>
              <a:t>唉</a:t>
            </a:r>
            <a:r>
              <a:rPr lang="zh-TW" altLang="zh-HK" sz="1400" dirty="0">
                <a:latin typeface="思源宋體 TW" panose="02020400000000000000" pitchFamily="18" charset="-120"/>
                <a:ea typeface="思源宋體 TW" panose="02020400000000000000" pitchFamily="18" charset="-120"/>
              </a:rPr>
              <a:t>，</a:t>
            </a:r>
            <a:r>
              <a:rPr lang="zh-TW" altLang="zh-HK" sz="1400" b="1" dirty="0" smtClean="0">
                <a:solidFill>
                  <a:schemeClr val="accent1">
                    <a:lumMod val="75000"/>
                  </a:schemeClr>
                </a:solidFill>
                <a:latin typeface="思源宋體 TW" panose="02020400000000000000" pitchFamily="18" charset="-120"/>
                <a:ea typeface="思源宋體 TW" panose="02020400000000000000" pitchFamily="18" charset="-120"/>
              </a:rPr>
              <a:t>牠</a:t>
            </a:r>
            <a:r>
              <a:rPr lang="zh-TW" altLang="zh-HK" sz="1400" b="1" dirty="0">
                <a:solidFill>
                  <a:schemeClr val="accent1">
                    <a:lumMod val="75000"/>
                  </a:schemeClr>
                </a:solidFill>
                <a:latin typeface="思源宋體 TW" panose="02020400000000000000" pitchFamily="18" charset="-120"/>
                <a:ea typeface="思源宋體 TW" panose="02020400000000000000" pitchFamily="18" charset="-120"/>
              </a:rPr>
              <a:t>的本性多麼殘忍啊！</a:t>
            </a:r>
          </a:p>
          <a:p>
            <a:pPr marL="360363" indent="361950" algn="just" hangingPunct="0">
              <a:lnSpc>
                <a:spcPct val="120000"/>
              </a:lnSpc>
              <a:spcBef>
                <a:spcPts val="600"/>
              </a:spcBef>
            </a:pPr>
            <a:r>
              <a:rPr lang="zh-TW" altLang="zh-HK" sz="1400" dirty="0">
                <a:latin typeface="思源宋體 TW" panose="02020400000000000000" pitchFamily="18" charset="-120"/>
                <a:ea typeface="思源宋體 TW" panose="02020400000000000000" pitchFamily="18" charset="-120"/>
              </a:rPr>
              <a:t>動物與動物互相</a:t>
            </a:r>
            <a:r>
              <a:rPr lang="zh-TW" altLang="zh-HK" sz="1400" dirty="0" smtClean="0">
                <a:latin typeface="思源宋體 TW" panose="02020400000000000000" pitchFamily="18" charset="-120"/>
                <a:ea typeface="思源宋體 TW" panose="02020400000000000000" pitchFamily="18" charset="-120"/>
              </a:rPr>
              <a:t>殘殺</a:t>
            </a:r>
            <a:r>
              <a:rPr lang="zh-TW" altLang="zh-HK" sz="1400" dirty="0">
                <a:latin typeface="思源宋體 TW" panose="02020400000000000000" pitchFamily="18" charset="-120"/>
                <a:ea typeface="思源宋體 TW" panose="02020400000000000000" pitchFamily="18" charset="-120"/>
              </a:rPr>
              <a:t>，</a:t>
            </a:r>
            <a:r>
              <a:rPr lang="zh-TW" altLang="zh-HK" sz="1400" dirty="0" smtClean="0">
                <a:latin typeface="思源宋體 TW" panose="02020400000000000000" pitchFamily="18" charset="-120"/>
                <a:ea typeface="思源宋體 TW" panose="02020400000000000000" pitchFamily="18" charset="-120"/>
              </a:rPr>
              <a:t>人</a:t>
            </a:r>
            <a:r>
              <a:rPr lang="zh-TW" altLang="zh-HK" sz="1400" dirty="0">
                <a:latin typeface="思源宋體 TW" panose="02020400000000000000" pitchFamily="18" charset="-120"/>
                <a:ea typeface="思源宋體 TW" panose="02020400000000000000" pitchFamily="18" charset="-120"/>
              </a:rPr>
              <a:t>尚且憎惡；然而竟有憑藉權勢</a:t>
            </a:r>
            <a:r>
              <a:rPr lang="zh-TW" altLang="zh-HK" sz="1400" dirty="0" smtClean="0">
                <a:latin typeface="思源宋體 TW" panose="02020400000000000000" pitchFamily="18" charset="-120"/>
                <a:ea typeface="思源宋體 TW" panose="02020400000000000000" pitchFamily="18" charset="-120"/>
              </a:rPr>
              <a:t>地位</a:t>
            </a:r>
            <a:r>
              <a:rPr lang="zh-TW" altLang="zh-HK" sz="1400" dirty="0">
                <a:latin typeface="思源宋體 TW" panose="02020400000000000000" pitchFamily="18" charset="-120"/>
                <a:ea typeface="思源宋體 TW" panose="02020400000000000000" pitchFamily="18" charset="-120"/>
              </a:rPr>
              <a:t>，</a:t>
            </a:r>
            <a:r>
              <a:rPr lang="zh-TW" altLang="zh-HK" sz="1400" dirty="0" smtClean="0">
                <a:latin typeface="思源宋體 TW" panose="02020400000000000000" pitchFamily="18" charset="-120"/>
                <a:ea typeface="思源宋體 TW" panose="02020400000000000000" pitchFamily="18" charset="-120"/>
              </a:rPr>
              <a:t>張牙舞爪</a:t>
            </a:r>
            <a:r>
              <a:rPr lang="zh-TW" altLang="zh-HK" sz="1400" dirty="0">
                <a:latin typeface="思源宋體 TW" panose="02020400000000000000" pitchFamily="18" charset="-120"/>
                <a:ea typeface="思源宋體 TW" panose="02020400000000000000" pitchFamily="18" charset="-120"/>
              </a:rPr>
              <a:t>，</a:t>
            </a:r>
            <a:r>
              <a:rPr lang="zh-TW" altLang="zh-HK" sz="1400" dirty="0" smtClean="0">
                <a:latin typeface="思源宋體 TW" panose="02020400000000000000" pitchFamily="18" charset="-120"/>
                <a:ea typeface="思源宋體 TW" panose="02020400000000000000" pitchFamily="18" charset="-120"/>
              </a:rPr>
              <a:t>殘害</a:t>
            </a:r>
            <a:r>
              <a:rPr lang="zh-TW" altLang="zh-HK" sz="1400" dirty="0">
                <a:latin typeface="思源宋體 TW" panose="02020400000000000000" pitchFamily="18" charset="-120"/>
                <a:ea typeface="思源宋體 TW" panose="02020400000000000000" pitchFamily="18" charset="-120"/>
              </a:rPr>
              <a:t>百姓來獲取私利的</a:t>
            </a:r>
            <a:r>
              <a:rPr lang="zh-TW" altLang="zh-HK" sz="1400" dirty="0" smtClean="0">
                <a:latin typeface="思源宋體 TW" panose="02020400000000000000" pitchFamily="18" charset="-120"/>
                <a:ea typeface="思源宋體 TW" panose="02020400000000000000" pitchFamily="18" charset="-120"/>
              </a:rPr>
              <a:t>人</a:t>
            </a:r>
            <a:r>
              <a:rPr lang="zh-TW" altLang="zh-HK" sz="1400" dirty="0">
                <a:latin typeface="思源宋體 TW" panose="02020400000000000000" pitchFamily="18" charset="-120"/>
                <a:ea typeface="思源宋體 TW" panose="02020400000000000000" pitchFamily="18" charset="-120"/>
              </a:rPr>
              <a:t>，</a:t>
            </a:r>
            <a:r>
              <a:rPr lang="zh-TW" altLang="zh-HK" sz="1400" dirty="0" smtClean="0">
                <a:latin typeface="思源宋體 TW" panose="02020400000000000000" pitchFamily="18" charset="-120"/>
                <a:ea typeface="思源宋體 TW" panose="02020400000000000000" pitchFamily="18" charset="-120"/>
              </a:rPr>
              <a:t>為</a:t>
            </a:r>
            <a:r>
              <a:rPr lang="zh-TW" altLang="zh-HK" sz="1400" dirty="0">
                <a:latin typeface="思源宋體 TW" panose="02020400000000000000" pitchFamily="18" charset="-120"/>
                <a:ea typeface="思源宋體 TW" panose="02020400000000000000" pitchFamily="18" charset="-120"/>
              </a:rPr>
              <a:t>甚麼會這樣的呢</a:t>
            </a:r>
            <a:r>
              <a:rPr lang="zh-TW" altLang="zh-HK" sz="1400" dirty="0" smtClean="0">
                <a:latin typeface="思源宋體 TW" panose="02020400000000000000" pitchFamily="18" charset="-120"/>
                <a:ea typeface="思源宋體 TW" panose="02020400000000000000" pitchFamily="18" charset="-120"/>
              </a:rPr>
              <a:t>？</a:t>
            </a:r>
            <a:endParaRPr lang="zh-TW" altLang="zh-HK" sz="1400" dirty="0">
              <a:latin typeface="思源宋體 TW" panose="02020400000000000000" pitchFamily="18" charset="-120"/>
              <a:ea typeface="思源宋體 TW" panose="02020400000000000000" pitchFamily="18" charset="-12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497953" y="1139925"/>
            <a:ext cx="64633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200" b="1" dirty="0">
                <a:solidFill>
                  <a:srgbClr val="6FAC46"/>
                </a:solidFill>
                <a:latin typeface="Arial" panose="020B0604020202020204" pitchFamily="34" charset="0"/>
                <a:ea typeface="微軟正黑體"/>
              </a:rPr>
              <a:t>中文</a:t>
            </a:r>
            <a:r>
              <a:rPr lang="zh-HK" altLang="en-US" sz="1200" b="1" dirty="0">
                <a:solidFill>
                  <a:srgbClr val="6FAC46"/>
                </a:solidFill>
                <a:latin typeface="Arial" panose="020B0604020202020204" pitchFamily="34" charset="0"/>
                <a:ea typeface="微軟正黑體"/>
              </a:rPr>
              <a:t>科</a:t>
            </a:r>
          </a:p>
        </p:txBody>
      </p:sp>
      <p:pic>
        <p:nvPicPr>
          <p:cNvPr id="21" name="圖片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3688" y="219276"/>
            <a:ext cx="893411" cy="920649"/>
          </a:xfrm>
          <a:prstGeom prst="rect">
            <a:avLst/>
          </a:prstGeom>
        </p:spPr>
      </p:pic>
      <p:sp>
        <p:nvSpPr>
          <p:cNvPr id="18" name="內容版面配置區 2"/>
          <p:cNvSpPr txBox="1">
            <a:spLocks/>
          </p:cNvSpPr>
          <p:nvPr/>
        </p:nvSpPr>
        <p:spPr>
          <a:xfrm>
            <a:off x="803885" y="1286430"/>
            <a:ext cx="3153025" cy="3805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TW" altLang="zh-HK" sz="13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篇章</a:t>
            </a:r>
            <a:r>
              <a:rPr lang="zh-TW" altLang="zh-HK" sz="13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語譯</a:t>
            </a:r>
            <a:endParaRPr lang="en-US" altLang="zh-TW" sz="1300" b="1" dirty="0">
              <a:solidFill>
                <a:srgbClr val="0070C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" name="手繪多邊形 4"/>
          <p:cNvSpPr/>
          <p:nvPr/>
        </p:nvSpPr>
        <p:spPr>
          <a:xfrm>
            <a:off x="4796847" y="2448584"/>
            <a:ext cx="132348" cy="2622884"/>
          </a:xfrm>
          <a:custGeom>
            <a:avLst/>
            <a:gdLst>
              <a:gd name="connsiteX0" fmla="*/ 132348 w 132348"/>
              <a:gd name="connsiteY0" fmla="*/ 0 h 2622884"/>
              <a:gd name="connsiteX1" fmla="*/ 0 w 132348"/>
              <a:gd name="connsiteY1" fmla="*/ 180474 h 2622884"/>
              <a:gd name="connsiteX2" fmla="*/ 0 w 132348"/>
              <a:gd name="connsiteY2" fmla="*/ 2622884 h 2622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2348" h="2622884">
                <a:moveTo>
                  <a:pt x="132348" y="0"/>
                </a:moveTo>
                <a:lnTo>
                  <a:pt x="0" y="180474"/>
                </a:lnTo>
                <a:lnTo>
                  <a:pt x="0" y="2622884"/>
                </a:lnTo>
              </a:path>
            </a:pathLst>
          </a:cu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6" name="圓角矩形 5"/>
          <p:cNvSpPr/>
          <p:nvPr/>
        </p:nvSpPr>
        <p:spPr>
          <a:xfrm>
            <a:off x="4438907" y="5033141"/>
            <a:ext cx="715879" cy="427861"/>
          </a:xfrm>
          <a:prstGeom prst="roundRect">
            <a:avLst/>
          </a:prstGeom>
          <a:solidFill>
            <a:srgbClr val="8A9F6D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答一</a:t>
            </a:r>
            <a:endParaRPr lang="zh-HK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8" name="手繪多邊形 7"/>
          <p:cNvSpPr/>
          <p:nvPr/>
        </p:nvSpPr>
        <p:spPr>
          <a:xfrm flipH="1">
            <a:off x="7655592" y="3039340"/>
            <a:ext cx="45719" cy="1986628"/>
          </a:xfrm>
          <a:custGeom>
            <a:avLst/>
            <a:gdLst>
              <a:gd name="connsiteX0" fmla="*/ 0 w 0"/>
              <a:gd name="connsiteY0" fmla="*/ 0 h 1395663"/>
              <a:gd name="connsiteX1" fmla="*/ 0 w 0"/>
              <a:gd name="connsiteY1" fmla="*/ 1395663 h 1395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1395663">
                <a:moveTo>
                  <a:pt x="0" y="0"/>
                </a:moveTo>
                <a:lnTo>
                  <a:pt x="0" y="1395663"/>
                </a:lnTo>
              </a:path>
            </a:pathLst>
          </a:cu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27" name="圓角矩形 26"/>
          <p:cNvSpPr/>
          <p:nvPr/>
        </p:nvSpPr>
        <p:spPr>
          <a:xfrm>
            <a:off x="7343371" y="4901803"/>
            <a:ext cx="715879" cy="427861"/>
          </a:xfrm>
          <a:prstGeom prst="roundRect">
            <a:avLst/>
          </a:prstGeom>
          <a:solidFill>
            <a:srgbClr val="8A9F6D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答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二</a:t>
            </a:r>
            <a:endParaRPr lang="zh-HK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8" name="手繪多邊形 27"/>
          <p:cNvSpPr/>
          <p:nvPr/>
        </p:nvSpPr>
        <p:spPr>
          <a:xfrm>
            <a:off x="5884007" y="3292788"/>
            <a:ext cx="455927" cy="1740353"/>
          </a:xfrm>
          <a:custGeom>
            <a:avLst/>
            <a:gdLst>
              <a:gd name="connsiteX0" fmla="*/ 0 w 0"/>
              <a:gd name="connsiteY0" fmla="*/ 0 h 1395663"/>
              <a:gd name="connsiteX1" fmla="*/ 0 w 0"/>
              <a:gd name="connsiteY1" fmla="*/ 1395663 h 1395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1395663">
                <a:moveTo>
                  <a:pt x="0" y="0"/>
                </a:moveTo>
                <a:lnTo>
                  <a:pt x="0" y="1395663"/>
                </a:lnTo>
              </a:path>
            </a:pathLst>
          </a:cu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29" name="橢圓 28"/>
          <p:cNvSpPr/>
          <p:nvPr/>
        </p:nvSpPr>
        <p:spPr>
          <a:xfrm>
            <a:off x="5632461" y="4864188"/>
            <a:ext cx="503093" cy="503093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32" name="副標題 2"/>
          <p:cNvSpPr txBox="1">
            <a:spLocks/>
          </p:cNvSpPr>
          <p:nvPr/>
        </p:nvSpPr>
        <p:spPr bwMode="auto">
          <a:xfrm>
            <a:off x="997607" y="4622844"/>
            <a:ext cx="2405534" cy="540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04788" indent="-204788" algn="l" rtl="0" eaLnBrk="0" fontAlgn="base" hangingPunct="0"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"/>
              <a:defRPr sz="18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1pPr>
            <a:lvl2pPr marL="479822" indent="-20478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1575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2pPr>
            <a:lvl3pPr marL="685800" indent="-136922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0752F"/>
              </a:buClr>
              <a:buSzPct val="60000"/>
              <a:buFont typeface="Wingdings" panose="05000000000000000000" pitchFamily="2" charset="2"/>
              <a:buChar char=""/>
              <a:defRPr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3pPr>
            <a:lvl4pPr marL="890588" indent="-136922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C3AE"/>
              </a:buClr>
              <a:buSzPct val="60000"/>
              <a:buFont typeface="Wingdings" panose="05000000000000000000" pitchFamily="2" charset="2"/>
              <a:buChar char=""/>
              <a:defRPr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4pPr>
            <a:lvl5pPr marL="1096566" indent="-136922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DCAE9"/>
              </a:buClr>
              <a:buSzPct val="68000"/>
              <a:buFont typeface="Wingdings 2" panose="05020102010507070707" pitchFamily="18" charset="2"/>
              <a:buChar char=""/>
              <a:defRPr sz="12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5pPr>
            <a:lvl6pPr marL="1303020" indent="-137160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508760" indent="-13716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105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714500" indent="-137160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105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1920240" indent="-13716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105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TW" altLang="en-US" sz="2000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為甚麼作者說貓的本性殘忍？</a:t>
            </a:r>
            <a:endParaRPr lang="en-US" altLang="zh-TW" sz="2000" b="1" dirty="0">
              <a:solidFill>
                <a:schemeClr val="accent1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15" name="群組 14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6" name="圓角化單一角落矩形 15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 dirty="0">
                <a:latin typeface="Arial" panose="020B0604020202020204" pitchFamily="34" charset="0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6FAC46"/>
                </a:gs>
                <a:gs pos="22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 dirty="0">
                <a:latin typeface="Arial" panose="020B0604020202020204" pitchFamily="34" charset="0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應用</a:t>
              </a:r>
            </a:p>
          </p:txBody>
        </p:sp>
        <p:sp>
          <p:nvSpPr>
            <p:cNvPr id="23" name="矩形 22"/>
            <p:cNvSpPr/>
            <p:nvPr/>
          </p:nvSpPr>
          <p:spPr>
            <a:xfrm>
              <a:off x="80003" y="1008322"/>
              <a:ext cx="480131" cy="3212680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練習二</a:t>
              </a:r>
              <a:r>
                <a:rPr lang="en-US" altLang="zh-TW" sz="1600" b="1" spc="300" dirty="0" smtClean="0">
                  <a:solidFill>
                    <a:srgbClr val="6FAC46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【</a:t>
              </a:r>
              <a:r>
                <a:rPr lang="zh-TW" altLang="en-US" sz="1600" b="1" spc="300" dirty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答案</a:t>
              </a:r>
              <a:r>
                <a:rPr lang="en-US" altLang="zh-TW" sz="1600" b="1" spc="300" dirty="0">
                  <a:solidFill>
                    <a:srgbClr val="6FAC46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】</a:t>
              </a:r>
              <a:endParaRPr lang="zh-HK" altLang="en-US" sz="1600" b="1" spc="300" dirty="0">
                <a:solidFill>
                  <a:srgbClr val="6FAC46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24" name="直線接點 23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6FAC4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剪去單一角落矩形 33"/>
          <p:cNvSpPr/>
          <p:nvPr/>
        </p:nvSpPr>
        <p:spPr>
          <a:xfrm>
            <a:off x="848490" y="4488154"/>
            <a:ext cx="2505668" cy="972848"/>
          </a:xfrm>
          <a:prstGeom prst="snip1Rect">
            <a:avLst/>
          </a:prstGeom>
          <a:noFill/>
          <a:ln w="127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35" name="橢圓 34"/>
          <p:cNvSpPr/>
          <p:nvPr/>
        </p:nvSpPr>
        <p:spPr>
          <a:xfrm>
            <a:off x="596943" y="4313150"/>
            <a:ext cx="503093" cy="48999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25" name="圓角矩形 24"/>
          <p:cNvSpPr/>
          <p:nvPr/>
        </p:nvSpPr>
        <p:spPr>
          <a:xfrm>
            <a:off x="842738" y="654285"/>
            <a:ext cx="2412028" cy="485640"/>
          </a:xfrm>
          <a:prstGeom prst="roundRect">
            <a:avLst/>
          </a:prstGeom>
          <a:solidFill>
            <a:srgbClr val="FCE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36" name="內容版面配置區 2"/>
          <p:cNvSpPr txBox="1">
            <a:spLocks/>
          </p:cNvSpPr>
          <p:nvPr/>
        </p:nvSpPr>
        <p:spPr>
          <a:xfrm>
            <a:off x="842737" y="749461"/>
            <a:ext cx="2511421" cy="3352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TW" sz="1600" b="1" dirty="0" smtClean="0">
                <a:solidFill>
                  <a:srgbClr val="0070C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《</a:t>
            </a:r>
            <a:r>
              <a:rPr lang="zh-TW" altLang="en-US" sz="1600" b="1" dirty="0">
                <a:solidFill>
                  <a:srgbClr val="0070C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貓捕雀</a:t>
            </a:r>
            <a:r>
              <a:rPr lang="en-US" altLang="zh-TW" sz="1600" b="1" dirty="0" smtClean="0">
                <a:solidFill>
                  <a:srgbClr val="0070C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》</a:t>
            </a:r>
            <a:r>
              <a:rPr lang="en-US" altLang="zh-TW" sz="1600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——</a:t>
            </a:r>
            <a:r>
              <a:rPr lang="zh-TW" altLang="en-US" sz="1600" b="1" dirty="0">
                <a:solidFill>
                  <a:srgbClr val="0070C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薛福成</a:t>
            </a:r>
            <a:endParaRPr lang="en-US" altLang="zh-TW" sz="1600" b="1" dirty="0">
              <a:solidFill>
                <a:srgbClr val="0070C0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086701D-139E-4D25-B877-4D4C207AA5AA}" type="slidenum">
              <a:rPr lang="zh-HK" altLang="en-US" smtClean="0"/>
              <a:pPr/>
              <a:t>79</a:t>
            </a:fld>
            <a:endParaRPr lang="zh-HK" altLang="en-US" dirty="0"/>
          </a:p>
        </p:txBody>
      </p:sp>
      <p:sp>
        <p:nvSpPr>
          <p:cNvPr id="26" name="手繪多邊形 25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HK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遞進</a:t>
            </a:r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39039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/>
      <p:bldP spid="5" grpId="0" animBg="1"/>
      <p:bldP spid="6" grpId="0" animBg="1"/>
      <p:bldP spid="8" grpId="0" animBg="1"/>
      <p:bldP spid="27" grpId="0" animBg="1"/>
      <p:bldP spid="28" grpId="0" animBg="1"/>
      <p:bldP spid="29" grpId="0" animBg="1"/>
      <p:bldP spid="32" grpId="0"/>
      <p:bldP spid="34" grpId="0" animBg="1"/>
      <p:bldP spid="3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內容版面配置區 7">
            <a:extLst>
              <a:ext uri="{FF2B5EF4-FFF2-40B4-BE49-F238E27FC236}">
                <a16:creationId xmlns:a16="http://schemas.microsoft.com/office/drawing/2014/main" id="{058961B2-968C-474D-A24D-3B0EB97A14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3852" y="1856586"/>
            <a:ext cx="3316171" cy="3371449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70000"/>
              </a:lnSpc>
            </a:pPr>
            <a:r>
              <a:rPr lang="zh-TW" altLang="zh-HK" sz="2600" spc="60" dirty="0">
                <a:solidFill>
                  <a:schemeClr val="accent1">
                    <a:lumMod val="75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由兩個或以上</a:t>
            </a:r>
            <a:r>
              <a:rPr lang="zh-TW" altLang="en-US" sz="2600" spc="60" dirty="0">
                <a:solidFill>
                  <a:schemeClr val="accent1">
                    <a:lumMod val="75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的</a:t>
            </a:r>
            <a:r>
              <a:rPr lang="zh-TW" altLang="zh-HK" sz="2600" spc="60" dirty="0">
                <a:solidFill>
                  <a:schemeClr val="accent1">
                    <a:lumMod val="75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分句組成</a:t>
            </a:r>
            <a:r>
              <a:rPr lang="zh-TW" altLang="zh-HK" sz="2600" spc="60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zh-HK" sz="2600" spc="60" dirty="0">
                <a:solidFill>
                  <a:schemeClr val="accent1">
                    <a:lumMod val="75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分別說出幾種情況以供選擇</a:t>
            </a:r>
            <a:r>
              <a:rPr lang="zh-TW" altLang="zh-HK" sz="2600" spc="60" dirty="0" smtClean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TW" sz="2600" spc="60" dirty="0" smtClean="0">
              <a:solidFill>
                <a:schemeClr val="accent1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lnSpc>
                <a:spcPct val="120000"/>
              </a:lnSpc>
              <a:buNone/>
            </a:pPr>
            <a:endParaRPr lang="en-US" altLang="zh-TW" sz="2600" spc="60" dirty="0">
              <a:solidFill>
                <a:schemeClr val="accent1">
                  <a:lumMod val="75000"/>
                </a:schemeClr>
              </a:solidFill>
              <a:latin typeface="SimHei" panose="02010609060101010101" pitchFamily="49" charset="-122"/>
              <a:ea typeface="SimHei" panose="02010609060101010101" pitchFamily="49" charset="-122"/>
            </a:endParaRPr>
          </a:p>
          <a:p>
            <a:pPr>
              <a:lnSpc>
                <a:spcPct val="170000"/>
              </a:lnSpc>
            </a:pPr>
            <a:r>
              <a:rPr lang="zh-TW" altLang="en-US" sz="2600" spc="60" dirty="0">
                <a:solidFill>
                  <a:schemeClr val="accent1">
                    <a:lumMod val="75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這個選擇可以是一件事情或一種</a:t>
            </a:r>
            <a:r>
              <a:rPr lang="zh-TW" altLang="en-US" sz="2600" spc="60" dirty="0" smtClean="0">
                <a:solidFill>
                  <a:schemeClr val="accent1">
                    <a:lumMod val="75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動作</a:t>
            </a:r>
            <a:r>
              <a:rPr lang="zh-TW" altLang="en-US" sz="2600" spc="60" dirty="0" smtClean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TW" altLang="en-US" sz="2600" spc="60" dirty="0" smtClean="0">
                <a:solidFill>
                  <a:schemeClr val="accent1">
                    <a:lumMod val="75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性質</a:t>
            </a:r>
            <a:r>
              <a:rPr lang="zh-TW" altLang="en-US" sz="2600" spc="60" dirty="0">
                <a:solidFill>
                  <a:schemeClr val="accent1">
                    <a:lumMod val="75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狀態或某個數量</a:t>
            </a:r>
            <a:r>
              <a:rPr lang="zh-HK" altLang="en-US" sz="2600" spc="60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TW" sz="2600" spc="60" dirty="0">
              <a:solidFill>
                <a:schemeClr val="accent1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zh-HK" altLang="en-US" dirty="0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4F9F72F2-D0B0-42C0-9929-7D44A0E7034D}"/>
              </a:ext>
            </a:extLst>
          </p:cNvPr>
          <p:cNvSpPr/>
          <p:nvPr/>
        </p:nvSpPr>
        <p:spPr>
          <a:xfrm>
            <a:off x="6889327" y="4046737"/>
            <a:ext cx="11400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dirty="0" smtClean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dirty="0" smtClean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zh-HK" dirty="0" smtClean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選擇</a:t>
            </a:r>
            <a:r>
              <a:rPr lang="zh-TW" altLang="en-US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二 </a:t>
            </a:r>
            <a:r>
              <a:rPr lang="en-US" altLang="zh-TW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HK" altLang="en-US" dirty="0">
              <a:solidFill>
                <a:schemeClr val="accent6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E59B3C95-1106-494A-A59F-9B01C74FD520}"/>
              </a:ext>
            </a:extLst>
          </p:cNvPr>
          <p:cNvSpPr/>
          <p:nvPr/>
        </p:nvSpPr>
        <p:spPr>
          <a:xfrm>
            <a:off x="6040150" y="2003238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TW" altLang="en-US" sz="2400" b="1" u="sng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邏輯關係</a:t>
            </a: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5163" y="2874266"/>
            <a:ext cx="904232" cy="904232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49154">
            <a:off x="6980286" y="2843016"/>
            <a:ext cx="947475" cy="947475"/>
          </a:xfrm>
          <a:prstGeom prst="rect">
            <a:avLst/>
          </a:prstGeom>
        </p:spPr>
      </p:pic>
      <p:cxnSp>
        <p:nvCxnSpPr>
          <p:cNvPr id="7" name="直線接點 6"/>
          <p:cNvCxnSpPr/>
          <p:nvPr/>
        </p:nvCxnSpPr>
        <p:spPr>
          <a:xfrm flipH="1">
            <a:off x="6618315" y="2917808"/>
            <a:ext cx="211086" cy="786713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5478259" y="4046737"/>
            <a:ext cx="11400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dirty="0" smtClean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dirty="0" smtClean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zh-HK" dirty="0" smtClean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選擇</a:t>
            </a:r>
            <a:r>
              <a:rPr lang="zh-TW" altLang="en-US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一 </a:t>
            </a:r>
            <a:r>
              <a:rPr lang="en-US" altLang="zh-TW" dirty="0" smtClean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HK" altLang="en-US" dirty="0">
              <a:latin typeface="Arial" panose="020B0604020202020204" pitchFamily="34" charset="0"/>
            </a:endParaRPr>
          </a:p>
        </p:txBody>
      </p:sp>
      <p:cxnSp>
        <p:nvCxnSpPr>
          <p:cNvPr id="11" name="直線接點 10"/>
          <p:cNvCxnSpPr/>
          <p:nvPr/>
        </p:nvCxnSpPr>
        <p:spPr>
          <a:xfrm>
            <a:off x="4740838" y="1008322"/>
            <a:ext cx="0" cy="4603865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群組 11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3" name="圓角化單一角落矩形 12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6FAC46"/>
                </a:gs>
                <a:gs pos="22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57A777"/>
                  </a:solidFill>
                  <a:latin typeface="Arial" panose="020B0604020202020204" pitchFamily="34" charset="0"/>
                  <a:ea typeface="微軟正黑體"/>
                </a:rPr>
                <a:t>介紹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80003" y="1008321"/>
              <a:ext cx="480131" cy="145658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59AF64"/>
                  </a:solidFill>
                  <a:latin typeface="Arial" panose="020B0604020202020204" pitchFamily="34" charset="0"/>
                  <a:ea typeface="微軟正黑體"/>
                </a:rPr>
                <a:t>功</a:t>
              </a:r>
              <a:r>
                <a:rPr lang="zh-HK" altLang="en-US" sz="1600" b="1" spc="300" dirty="0">
                  <a:solidFill>
                    <a:srgbClr val="59AF64"/>
                  </a:solidFill>
                  <a:latin typeface="Arial" panose="020B0604020202020204" pitchFamily="34" charset="0"/>
                  <a:ea typeface="微軟正黑體"/>
                </a:rPr>
                <a:t>用</a:t>
              </a:r>
              <a:r>
                <a:rPr lang="zh-TW" altLang="en-US" sz="1600" b="1" spc="300" dirty="0">
                  <a:solidFill>
                    <a:srgbClr val="59AF64"/>
                  </a:solidFill>
                  <a:latin typeface="Arial" panose="020B0604020202020204" pitchFamily="34" charset="0"/>
                  <a:ea typeface="微軟正黑體"/>
                </a:rPr>
                <a:t>和</a:t>
              </a:r>
              <a:r>
                <a:rPr lang="zh-HK" altLang="en-US" sz="1600" b="1" spc="300" dirty="0">
                  <a:solidFill>
                    <a:srgbClr val="59AF64"/>
                  </a:solidFill>
                  <a:latin typeface="Arial" panose="020B0604020202020204" pitchFamily="34" charset="0"/>
                  <a:ea typeface="微軟正黑體"/>
                </a:rPr>
                <a:t>特徵</a:t>
              </a:r>
              <a:endParaRPr lang="en-US" altLang="zh-HK" sz="1600" b="1" spc="300" dirty="0">
                <a:solidFill>
                  <a:srgbClr val="59AF64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17" name="直線接點 16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6FAC4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投影片編號版面配置區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086701D-139E-4D25-B877-4D4C207AA5AA}" type="slidenum">
              <a:rPr lang="zh-HK" altLang="en-US" smtClean="0"/>
              <a:pPr/>
              <a:t>8</a:t>
            </a:fld>
            <a:endParaRPr lang="zh-HK" altLang="en-US" dirty="0"/>
          </a:p>
        </p:txBody>
      </p:sp>
      <p:sp>
        <p:nvSpPr>
          <p:cNvPr id="18" name="手繪多邊形 17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7488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選擇關係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64860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  <p:bldP spid="2" grpId="0"/>
      <p:bldP spid="22" grpId="0"/>
      <p:bldP spid="9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684912"/>
            <a:ext cx="9144000" cy="2764459"/>
          </a:xfrm>
          <a:prstGeom prst="rect">
            <a:avLst/>
          </a:prstGeom>
          <a:solidFill>
            <a:srgbClr val="FEF9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42573" y="1990490"/>
            <a:ext cx="7796967" cy="3167021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pPr indent="360363" algn="just" defTabSz="458788" hangingPunct="0">
              <a:lnSpc>
                <a:spcPct val="120000"/>
              </a:lnSpc>
              <a:spcBef>
                <a:spcPts val="600"/>
              </a:spcBef>
            </a:pPr>
            <a:r>
              <a:rPr lang="zh-TW" altLang="zh-HK" sz="1400" dirty="0">
                <a:latin typeface="思源宋體 TW" panose="02020400000000000000" pitchFamily="18" charset="-120"/>
                <a:ea typeface="思源宋體 TW" panose="02020400000000000000" pitchFamily="18" charset="-120"/>
              </a:rPr>
              <a:t>窗外有一片棗樹林，一群小鳥在棗樹林下練習飛翔。有</a:t>
            </a:r>
            <a:r>
              <a:rPr lang="zh-TW" altLang="zh-HK" sz="1400" dirty="0" smtClean="0">
                <a:latin typeface="思源宋體 TW" panose="02020400000000000000" pitchFamily="18" charset="-120"/>
                <a:ea typeface="思源宋體 TW" panose="02020400000000000000" pitchFamily="18" charset="-120"/>
              </a:rPr>
              <a:t>一天</a:t>
            </a:r>
            <a:r>
              <a:rPr lang="zh-TW" altLang="zh-HK" sz="1400" dirty="0">
                <a:latin typeface="思源宋體 TW" panose="02020400000000000000" pitchFamily="18" charset="-120"/>
                <a:ea typeface="思源宋體 TW" panose="02020400000000000000" pitchFamily="18" charset="-120"/>
              </a:rPr>
              <a:t>，</a:t>
            </a:r>
            <a:r>
              <a:rPr lang="zh-TW" altLang="zh-HK" sz="1400" dirty="0" smtClean="0">
                <a:latin typeface="思源宋體 TW" panose="02020400000000000000" pitchFamily="18" charset="-120"/>
                <a:ea typeface="思源宋體 TW" panose="02020400000000000000" pitchFamily="18" charset="-120"/>
              </a:rPr>
              <a:t>一隻</a:t>
            </a:r>
            <a:r>
              <a:rPr lang="zh-TW" altLang="zh-HK" sz="1400" dirty="0">
                <a:latin typeface="思源宋體 TW" panose="02020400000000000000" pitchFamily="18" charset="-120"/>
                <a:ea typeface="思源宋體 TW" panose="02020400000000000000" pitchFamily="18" charset="-120"/>
              </a:rPr>
              <a:t>貓躲藏在棗樹林</a:t>
            </a:r>
            <a:r>
              <a:rPr lang="zh-TW" altLang="zh-HK" sz="1400" dirty="0" smtClean="0">
                <a:latin typeface="思源宋體 TW" panose="02020400000000000000" pitchFamily="18" charset="-120"/>
                <a:ea typeface="思源宋體 TW" panose="02020400000000000000" pitchFamily="18" charset="-120"/>
              </a:rPr>
              <a:t>裏</a:t>
            </a:r>
            <a:r>
              <a:rPr lang="zh-TW" altLang="zh-HK" sz="1400" dirty="0">
                <a:latin typeface="思源宋體 TW" panose="02020400000000000000" pitchFamily="18" charset="-120"/>
                <a:ea typeface="思源宋體 TW" panose="02020400000000000000" pitchFamily="18" charset="-120"/>
              </a:rPr>
              <a:t>，</a:t>
            </a:r>
            <a:r>
              <a:rPr lang="zh-TW" altLang="zh-HK" sz="1400" dirty="0" smtClean="0">
                <a:latin typeface="思源宋體 TW" panose="02020400000000000000" pitchFamily="18" charset="-120"/>
                <a:ea typeface="思源宋體 TW" panose="02020400000000000000" pitchFamily="18" charset="-120"/>
              </a:rPr>
              <a:t>並</a:t>
            </a:r>
            <a:r>
              <a:rPr lang="zh-TW" altLang="zh-HK" sz="1400" dirty="0">
                <a:latin typeface="思源宋體 TW" panose="02020400000000000000" pitchFamily="18" charset="-120"/>
                <a:ea typeface="思源宋體 TW" panose="02020400000000000000" pitchFamily="18" charset="-120"/>
              </a:rPr>
              <a:t>突然撲出來咬住母</a:t>
            </a:r>
            <a:r>
              <a:rPr lang="zh-TW" altLang="zh-HK" sz="1400" dirty="0" smtClean="0">
                <a:latin typeface="思源宋體 TW" panose="02020400000000000000" pitchFamily="18" charset="-120"/>
                <a:ea typeface="思源宋體 TW" panose="02020400000000000000" pitchFamily="18" charset="-120"/>
              </a:rPr>
              <a:t>雀</a:t>
            </a:r>
            <a:r>
              <a:rPr lang="zh-TW" altLang="zh-HK" sz="1400" dirty="0">
                <a:latin typeface="思源宋體 TW" panose="02020400000000000000" pitchFamily="18" charset="-120"/>
                <a:ea typeface="思源宋體 TW" panose="02020400000000000000" pitchFamily="18" charset="-120"/>
              </a:rPr>
              <a:t>。</a:t>
            </a:r>
            <a:r>
              <a:rPr lang="zh-TW" altLang="zh-HK" sz="1400" dirty="0" smtClean="0">
                <a:latin typeface="思源宋體 TW" panose="02020400000000000000" pitchFamily="18" charset="-120"/>
                <a:ea typeface="思源宋體 TW" panose="02020400000000000000" pitchFamily="18" charset="-120"/>
              </a:rPr>
              <a:t>那四五</a:t>
            </a:r>
            <a:r>
              <a:rPr lang="zh-TW" altLang="zh-HK" sz="1400" dirty="0">
                <a:latin typeface="思源宋體 TW" panose="02020400000000000000" pitchFamily="18" charset="-120"/>
                <a:ea typeface="思源宋體 TW" panose="02020400000000000000" pitchFamily="18" charset="-120"/>
              </a:rPr>
              <a:t>隻</a:t>
            </a:r>
            <a:r>
              <a:rPr lang="zh-TW" altLang="zh-HK" sz="1400" dirty="0" smtClean="0">
                <a:latin typeface="思源宋體 TW" panose="02020400000000000000" pitchFamily="18" charset="-120"/>
                <a:ea typeface="思源宋體 TW" panose="02020400000000000000" pitchFamily="18" charset="-120"/>
              </a:rPr>
              <a:t>小鳥</a:t>
            </a:r>
            <a:r>
              <a:rPr lang="zh-TW" altLang="zh-HK" sz="1400" dirty="0">
                <a:latin typeface="思源宋體 TW" panose="02020400000000000000" pitchFamily="18" charset="-120"/>
                <a:ea typeface="思源宋體 TW" panose="02020400000000000000" pitchFamily="18" charset="-120"/>
              </a:rPr>
              <a:t>，</a:t>
            </a:r>
            <a:r>
              <a:rPr lang="zh-TW" altLang="zh-HK" sz="1400" dirty="0" smtClean="0">
                <a:latin typeface="思源宋體 TW" panose="02020400000000000000" pitchFamily="18" charset="-120"/>
                <a:ea typeface="思源宋體 TW" panose="02020400000000000000" pitchFamily="18" charset="-120"/>
              </a:rPr>
              <a:t>一起</a:t>
            </a:r>
            <a:r>
              <a:rPr lang="zh-TW" altLang="zh-HK" sz="1400" dirty="0">
                <a:latin typeface="思源宋體 TW" panose="02020400000000000000" pitchFamily="18" charset="-120"/>
                <a:ea typeface="思源宋體 TW" panose="02020400000000000000" pitchFamily="18" charset="-120"/>
              </a:rPr>
              <a:t>叫嚷著驅逐那隻</a:t>
            </a:r>
            <a:r>
              <a:rPr lang="zh-TW" altLang="zh-HK" sz="1400" dirty="0" smtClean="0">
                <a:latin typeface="思源宋體 TW" panose="02020400000000000000" pitchFamily="18" charset="-120"/>
                <a:ea typeface="思源宋體 TW" panose="02020400000000000000" pitchFamily="18" charset="-120"/>
              </a:rPr>
              <a:t>貓</a:t>
            </a:r>
            <a:r>
              <a:rPr lang="zh-TW" altLang="zh-HK" sz="1400" dirty="0">
                <a:latin typeface="思源宋體 TW" panose="02020400000000000000" pitchFamily="18" charset="-120"/>
                <a:ea typeface="思源宋體 TW" panose="02020400000000000000" pitchFamily="18" charset="-120"/>
              </a:rPr>
              <a:t>，</a:t>
            </a:r>
            <a:r>
              <a:rPr lang="zh-TW" altLang="zh-HK" sz="1400" dirty="0" smtClean="0">
                <a:latin typeface="思源宋體 TW" panose="02020400000000000000" pitchFamily="18" charset="-120"/>
                <a:ea typeface="思源宋體 TW" panose="02020400000000000000" pitchFamily="18" charset="-120"/>
              </a:rPr>
              <a:t>每</a:t>
            </a:r>
            <a:r>
              <a:rPr lang="zh-TW" altLang="zh-HK" sz="1400" dirty="0">
                <a:latin typeface="思源宋體 TW" panose="02020400000000000000" pitchFamily="18" charset="-120"/>
                <a:ea typeface="思源宋體 TW" panose="02020400000000000000" pitchFamily="18" charset="-120"/>
              </a:rPr>
              <a:t>靠近一次就更加</a:t>
            </a:r>
            <a:r>
              <a:rPr lang="zh-TW" altLang="zh-HK" sz="1400" dirty="0" smtClean="0">
                <a:latin typeface="思源宋體 TW" panose="02020400000000000000" pitchFamily="18" charset="-120"/>
                <a:ea typeface="思源宋體 TW" panose="02020400000000000000" pitchFamily="18" charset="-120"/>
              </a:rPr>
              <a:t>憤怒</a:t>
            </a:r>
            <a:r>
              <a:rPr lang="zh-TW" altLang="zh-HK" sz="1400" dirty="0">
                <a:latin typeface="思源宋體 TW" panose="02020400000000000000" pitchFamily="18" charset="-120"/>
                <a:ea typeface="思源宋體 TW" panose="02020400000000000000" pitchFamily="18" charset="-120"/>
              </a:rPr>
              <a:t>。</a:t>
            </a:r>
            <a:r>
              <a:rPr lang="zh-TW" altLang="zh-HK" sz="1400" dirty="0" smtClean="0">
                <a:latin typeface="思源宋體 TW" panose="02020400000000000000" pitchFamily="18" charset="-120"/>
                <a:ea typeface="思源宋體 TW" panose="02020400000000000000" pitchFamily="18" charset="-120"/>
              </a:rPr>
              <a:t>貓</a:t>
            </a:r>
            <a:r>
              <a:rPr lang="zh-TW" altLang="zh-HK" sz="1400" dirty="0">
                <a:latin typeface="思源宋體 TW" panose="02020400000000000000" pitchFamily="18" charset="-120"/>
                <a:ea typeface="思源宋體 TW" panose="02020400000000000000" pitchFamily="18" charset="-120"/>
              </a:rPr>
              <a:t>奮力地揮舞爪子抓取</a:t>
            </a:r>
            <a:r>
              <a:rPr lang="zh-TW" altLang="zh-HK" sz="1400" dirty="0" smtClean="0">
                <a:latin typeface="思源宋體 TW" panose="02020400000000000000" pitchFamily="18" charset="-120"/>
                <a:ea typeface="思源宋體 TW" panose="02020400000000000000" pitchFamily="18" charset="-120"/>
              </a:rPr>
              <a:t>小鳥</a:t>
            </a:r>
            <a:r>
              <a:rPr lang="zh-TW" altLang="zh-HK" sz="1400" dirty="0">
                <a:latin typeface="思源宋體 TW" panose="02020400000000000000" pitchFamily="18" charset="-120"/>
                <a:ea typeface="思源宋體 TW" panose="02020400000000000000" pitchFamily="18" charset="-120"/>
              </a:rPr>
              <a:t>，</a:t>
            </a:r>
            <a:r>
              <a:rPr lang="zh-TW" altLang="zh-HK" sz="1400" dirty="0" smtClean="0">
                <a:latin typeface="思源宋體 TW" panose="02020400000000000000" pitchFamily="18" charset="-120"/>
                <a:ea typeface="思源宋體 TW" panose="02020400000000000000" pitchFamily="18" charset="-120"/>
              </a:rPr>
              <a:t>但</a:t>
            </a:r>
            <a:r>
              <a:rPr lang="zh-TW" altLang="zh-HK" sz="1400" dirty="0">
                <a:latin typeface="思源宋體 TW" panose="02020400000000000000" pitchFamily="18" charset="-120"/>
                <a:ea typeface="思源宋體 TW" panose="02020400000000000000" pitchFamily="18" charset="-120"/>
              </a:rPr>
              <a:t>都不能制伏牠</a:t>
            </a:r>
            <a:r>
              <a:rPr lang="zh-TW" altLang="zh-HK" sz="1400" dirty="0" smtClean="0">
                <a:latin typeface="思源宋體 TW" panose="02020400000000000000" pitchFamily="18" charset="-120"/>
                <a:ea typeface="思源宋體 TW" panose="02020400000000000000" pitchFamily="18" charset="-120"/>
              </a:rPr>
              <a:t>們</a:t>
            </a:r>
            <a:r>
              <a:rPr lang="zh-TW" altLang="zh-HK" sz="1400" dirty="0">
                <a:latin typeface="思源宋體 TW" panose="02020400000000000000" pitchFamily="18" charset="-120"/>
                <a:ea typeface="思源宋體 TW" panose="02020400000000000000" pitchFamily="18" charset="-120"/>
              </a:rPr>
              <a:t>，</a:t>
            </a:r>
            <a:r>
              <a:rPr lang="zh-TW" altLang="zh-HK" sz="1400" dirty="0" smtClean="0">
                <a:latin typeface="思源宋體 TW" panose="02020400000000000000" pitchFamily="18" charset="-120"/>
                <a:ea typeface="思源宋體 TW" panose="02020400000000000000" pitchFamily="18" charset="-120"/>
              </a:rPr>
              <a:t>於是</a:t>
            </a:r>
            <a:r>
              <a:rPr lang="zh-TW" altLang="zh-HK" sz="1400" dirty="0">
                <a:latin typeface="思源宋體 TW" panose="02020400000000000000" pitchFamily="18" charset="-120"/>
                <a:ea typeface="思源宋體 TW" panose="02020400000000000000" pitchFamily="18" charset="-120"/>
              </a:rPr>
              <a:t>回身跑進</a:t>
            </a:r>
            <a:r>
              <a:rPr lang="zh-TW" altLang="zh-HK" sz="1400" dirty="0" smtClean="0">
                <a:latin typeface="思源宋體 TW" panose="02020400000000000000" pitchFamily="18" charset="-120"/>
                <a:ea typeface="思源宋體 TW" panose="02020400000000000000" pitchFamily="18" charset="-120"/>
              </a:rPr>
              <a:t>室內</a:t>
            </a:r>
            <a:r>
              <a:rPr lang="zh-TW" altLang="zh-HK" sz="1400" dirty="0">
                <a:latin typeface="思源宋體 TW" panose="02020400000000000000" pitchFamily="18" charset="-120"/>
                <a:ea typeface="思源宋體 TW" panose="02020400000000000000" pitchFamily="18" charset="-120"/>
              </a:rPr>
              <a:t>。</a:t>
            </a:r>
            <a:r>
              <a:rPr lang="zh-TW" altLang="zh-HK" sz="1400" dirty="0" smtClean="0">
                <a:latin typeface="思源宋體 TW" panose="02020400000000000000" pitchFamily="18" charset="-120"/>
                <a:ea typeface="思源宋體 TW" panose="02020400000000000000" pitchFamily="18" charset="-120"/>
              </a:rPr>
              <a:t>母</a:t>
            </a:r>
            <a:r>
              <a:rPr lang="zh-TW" altLang="zh-HK" sz="1400" dirty="0">
                <a:latin typeface="思源宋體 TW" panose="02020400000000000000" pitchFamily="18" charset="-120"/>
                <a:ea typeface="思源宋體 TW" panose="02020400000000000000" pitchFamily="18" charset="-120"/>
              </a:rPr>
              <a:t>雀死</a:t>
            </a:r>
            <a:r>
              <a:rPr lang="zh-TW" altLang="zh-HK" sz="1400" dirty="0" smtClean="0">
                <a:latin typeface="思源宋體 TW" panose="02020400000000000000" pitchFamily="18" charset="-120"/>
                <a:ea typeface="思源宋體 TW" panose="02020400000000000000" pitchFamily="18" charset="-120"/>
              </a:rPr>
              <a:t>後</a:t>
            </a:r>
            <a:r>
              <a:rPr lang="zh-TW" altLang="zh-HK" sz="1400" dirty="0">
                <a:latin typeface="思源宋體 TW" panose="02020400000000000000" pitchFamily="18" charset="-120"/>
                <a:ea typeface="思源宋體 TW" panose="02020400000000000000" pitchFamily="18" charset="-120"/>
              </a:rPr>
              <a:t>，</a:t>
            </a:r>
            <a:r>
              <a:rPr lang="zh-TW" altLang="zh-HK" sz="1400" dirty="0" smtClean="0">
                <a:latin typeface="思源宋體 TW" panose="02020400000000000000" pitchFamily="18" charset="-120"/>
                <a:ea typeface="思源宋體 TW" panose="02020400000000000000" pitchFamily="18" charset="-120"/>
              </a:rPr>
              <a:t>那</a:t>
            </a:r>
            <a:r>
              <a:rPr lang="zh-TW" altLang="zh-HK" sz="1400" dirty="0">
                <a:latin typeface="思源宋體 TW" panose="02020400000000000000" pitchFamily="18" charset="-120"/>
                <a:ea typeface="思源宋體 TW" panose="02020400000000000000" pitchFamily="18" charset="-120"/>
              </a:rPr>
              <a:t>群小鳥繞著屋子吱吱地叫個</a:t>
            </a:r>
            <a:r>
              <a:rPr lang="zh-TW" altLang="zh-HK" sz="1400" dirty="0" smtClean="0">
                <a:latin typeface="思源宋體 TW" panose="02020400000000000000" pitchFamily="18" charset="-120"/>
                <a:ea typeface="思源宋體 TW" panose="02020400000000000000" pitchFamily="18" charset="-120"/>
              </a:rPr>
              <a:t>不停</a:t>
            </a:r>
            <a:r>
              <a:rPr lang="zh-TW" altLang="zh-HK" sz="1400" dirty="0">
                <a:latin typeface="思源宋體 TW" panose="02020400000000000000" pitchFamily="18" charset="-120"/>
                <a:ea typeface="思源宋體 TW" panose="02020400000000000000" pitchFamily="18" charset="-120"/>
              </a:rPr>
              <a:t>，</a:t>
            </a:r>
            <a:r>
              <a:rPr lang="zh-TW" altLang="zh-HK" sz="1400" dirty="0" smtClean="0">
                <a:latin typeface="思源宋體 TW" panose="02020400000000000000" pitchFamily="18" charset="-120"/>
                <a:ea typeface="思源宋體 TW" panose="02020400000000000000" pitchFamily="18" charset="-120"/>
              </a:rPr>
              <a:t>還</a:t>
            </a:r>
            <a:r>
              <a:rPr lang="zh-TW" altLang="zh-HK" sz="1400" dirty="0">
                <a:latin typeface="思源宋體 TW" panose="02020400000000000000" pitchFamily="18" charset="-120"/>
                <a:ea typeface="思源宋體 TW" panose="02020400000000000000" pitchFamily="18" charset="-120"/>
              </a:rPr>
              <a:t>多次飛進屋子</a:t>
            </a:r>
            <a:r>
              <a:rPr lang="zh-TW" altLang="zh-HK" sz="1400" dirty="0" smtClean="0">
                <a:latin typeface="思源宋體 TW" panose="02020400000000000000" pitchFamily="18" charset="-120"/>
                <a:ea typeface="思源宋體 TW" panose="02020400000000000000" pitchFamily="18" charset="-120"/>
              </a:rPr>
              <a:t>裏</a:t>
            </a:r>
            <a:r>
              <a:rPr lang="zh-TW" altLang="zh-HK" sz="1400" dirty="0">
                <a:latin typeface="思源宋體 TW" panose="02020400000000000000" pitchFamily="18" charset="-120"/>
                <a:ea typeface="思源宋體 TW" panose="02020400000000000000" pitchFamily="18" charset="-120"/>
              </a:rPr>
              <a:t>。</a:t>
            </a:r>
            <a:r>
              <a:rPr lang="zh-TW" altLang="zh-HK" sz="1400" dirty="0" smtClean="0">
                <a:latin typeface="思源宋體 TW" panose="02020400000000000000" pitchFamily="18" charset="-120"/>
                <a:ea typeface="思源宋體 TW" panose="02020400000000000000" pitchFamily="18" charset="-120"/>
              </a:rPr>
              <a:t>過</a:t>
            </a:r>
            <a:r>
              <a:rPr lang="zh-TW" altLang="zh-HK" sz="1400" dirty="0">
                <a:latin typeface="思源宋體 TW" panose="02020400000000000000" pitchFamily="18" charset="-120"/>
                <a:ea typeface="思源宋體 TW" panose="02020400000000000000" pitchFamily="18" charset="-120"/>
              </a:rPr>
              <a:t>了幾天</a:t>
            </a:r>
            <a:r>
              <a:rPr lang="zh-TW" altLang="zh-HK" sz="1400" dirty="0" smtClean="0">
                <a:latin typeface="思源宋體 TW" panose="02020400000000000000" pitchFamily="18" charset="-120"/>
                <a:ea typeface="思源宋體 TW" panose="02020400000000000000" pitchFamily="18" charset="-120"/>
              </a:rPr>
              <a:t>後</a:t>
            </a:r>
            <a:r>
              <a:rPr lang="zh-TW" altLang="zh-HK" sz="1400" dirty="0">
                <a:latin typeface="思源宋體 TW" panose="02020400000000000000" pitchFamily="18" charset="-120"/>
                <a:ea typeface="思源宋體 TW" panose="02020400000000000000" pitchFamily="18" charset="-120"/>
              </a:rPr>
              <a:t>，</a:t>
            </a:r>
            <a:r>
              <a:rPr lang="zh-TW" altLang="zh-HK" sz="1400" dirty="0" smtClean="0">
                <a:latin typeface="思源宋體 TW" panose="02020400000000000000" pitchFamily="18" charset="-120"/>
                <a:ea typeface="思源宋體 TW" panose="02020400000000000000" pitchFamily="18" charset="-120"/>
              </a:rPr>
              <a:t>牠</a:t>
            </a:r>
            <a:r>
              <a:rPr lang="zh-TW" altLang="zh-HK" sz="1400" dirty="0">
                <a:latin typeface="思源宋體 TW" panose="02020400000000000000" pitchFamily="18" charset="-120"/>
                <a:ea typeface="思源宋體 TW" panose="02020400000000000000" pitchFamily="18" charset="-120"/>
              </a:rPr>
              <a:t>們還朝著屋子</a:t>
            </a:r>
            <a:r>
              <a:rPr lang="zh-TW" altLang="zh-HK" sz="1400" dirty="0" smtClean="0">
                <a:latin typeface="思源宋體 TW" panose="02020400000000000000" pitchFamily="18" charset="-120"/>
                <a:ea typeface="思源宋體 TW" panose="02020400000000000000" pitchFamily="18" charset="-120"/>
              </a:rPr>
              <a:t>叫嚷</a:t>
            </a:r>
            <a:r>
              <a:rPr lang="zh-TW" altLang="zh-HK" sz="1400" dirty="0">
                <a:latin typeface="思源宋體 TW" panose="02020400000000000000" pitchFamily="18" charset="-120"/>
                <a:ea typeface="思源宋體 TW" panose="02020400000000000000" pitchFamily="18" charset="-120"/>
              </a:rPr>
              <a:t>。</a:t>
            </a:r>
            <a:endParaRPr lang="en-US" altLang="zh-TW" sz="1400" dirty="0" smtClean="0">
              <a:latin typeface="思源宋體 TW" panose="02020400000000000000" pitchFamily="18" charset="-120"/>
              <a:ea typeface="思源宋體 TW" panose="02020400000000000000" pitchFamily="18" charset="-120"/>
            </a:endParaRPr>
          </a:p>
          <a:p>
            <a:pPr marL="360363" indent="361950" algn="just" hangingPunct="0">
              <a:lnSpc>
                <a:spcPct val="120000"/>
              </a:lnSpc>
              <a:spcBef>
                <a:spcPts val="600"/>
              </a:spcBef>
            </a:pPr>
            <a:endParaRPr lang="en-US" altLang="zh-TW" sz="1400" dirty="0" smtClean="0">
              <a:latin typeface="思源宋體 TW" panose="02020400000000000000" pitchFamily="18" charset="-120"/>
              <a:ea typeface="思源宋體 TW" panose="02020400000000000000" pitchFamily="18" charset="-120"/>
            </a:endParaRPr>
          </a:p>
          <a:p>
            <a:pPr marL="360363" indent="361950" algn="just" hangingPunct="0">
              <a:lnSpc>
                <a:spcPct val="120000"/>
              </a:lnSpc>
              <a:spcBef>
                <a:spcPts val="600"/>
              </a:spcBef>
            </a:pPr>
            <a:endParaRPr lang="en-US" altLang="zh-TW" sz="1400" dirty="0">
              <a:latin typeface="思源宋體 TW" panose="02020400000000000000" pitchFamily="18" charset="-120"/>
              <a:ea typeface="思源宋體 TW" panose="02020400000000000000" pitchFamily="18" charset="-120"/>
            </a:endParaRPr>
          </a:p>
          <a:p>
            <a:pPr marL="360363" indent="361950" algn="just" hangingPunct="0">
              <a:lnSpc>
                <a:spcPct val="120000"/>
              </a:lnSpc>
              <a:spcBef>
                <a:spcPts val="600"/>
              </a:spcBef>
            </a:pPr>
            <a:endParaRPr lang="en-US" altLang="zh-TW" sz="1400" dirty="0" smtClean="0">
              <a:latin typeface="思源宋體 TW" panose="02020400000000000000" pitchFamily="18" charset="-120"/>
              <a:ea typeface="思源宋體 TW" panose="02020400000000000000" pitchFamily="18" charset="-120"/>
            </a:endParaRPr>
          </a:p>
          <a:p>
            <a:pPr marL="360363" indent="361950" algn="just" hangingPunct="0">
              <a:lnSpc>
                <a:spcPct val="120000"/>
              </a:lnSpc>
              <a:spcBef>
                <a:spcPts val="600"/>
              </a:spcBef>
            </a:pPr>
            <a:r>
              <a:rPr lang="zh-TW" altLang="zh-HK" sz="1400" dirty="0" smtClean="0">
                <a:latin typeface="思源宋體 TW" panose="02020400000000000000" pitchFamily="18" charset="-120"/>
                <a:ea typeface="思源宋體 TW" panose="02020400000000000000" pitchFamily="18" charset="-120"/>
              </a:rPr>
              <a:t>真</a:t>
            </a:r>
            <a:r>
              <a:rPr lang="zh-TW" altLang="zh-HK" sz="1400" dirty="0">
                <a:latin typeface="思源宋體 TW" panose="02020400000000000000" pitchFamily="18" charset="-120"/>
                <a:ea typeface="思源宋體 TW" panose="02020400000000000000" pitchFamily="18" charset="-120"/>
              </a:rPr>
              <a:t>可悲啊</a:t>
            </a:r>
            <a:r>
              <a:rPr lang="zh-TW" altLang="zh-HK" sz="1400" dirty="0" smtClean="0">
                <a:latin typeface="思源宋體 TW" panose="02020400000000000000" pitchFamily="18" charset="-120"/>
                <a:ea typeface="思源宋體 TW" panose="02020400000000000000" pitchFamily="18" charset="-120"/>
              </a:rPr>
              <a:t>！</a:t>
            </a:r>
            <a:r>
              <a:rPr lang="zh-TW" altLang="zh-HK" sz="1400" b="1" dirty="0" smtClean="0">
                <a:solidFill>
                  <a:srgbClr val="00B050"/>
                </a:solidFill>
                <a:latin typeface="思源宋體 TW" panose="02020400000000000000" pitchFamily="18" charset="-120"/>
                <a:ea typeface="思源宋體 TW" panose="02020400000000000000" pitchFamily="18" charset="-120"/>
              </a:rPr>
              <a:t>那隻貓一個撲擊就奪走了四五隻小鳥的母親。</a:t>
            </a:r>
            <a:r>
              <a:rPr lang="zh-TW" altLang="zh-HK" sz="1400" dirty="0" smtClean="0">
                <a:latin typeface="思源宋體 TW" panose="02020400000000000000" pitchFamily="18" charset="-120"/>
                <a:ea typeface="思源宋體 TW" panose="02020400000000000000" pitchFamily="18" charset="-120"/>
              </a:rPr>
              <a:t>人雖然</a:t>
            </a:r>
            <a:r>
              <a:rPr lang="zh-TW" altLang="zh-HK" sz="1400" dirty="0">
                <a:latin typeface="思源宋體 TW" panose="02020400000000000000" pitchFamily="18" charset="-120"/>
                <a:ea typeface="思源宋體 TW" panose="02020400000000000000" pitchFamily="18" charset="-120"/>
              </a:rPr>
              <a:t>來不及去救母</a:t>
            </a:r>
            <a:r>
              <a:rPr lang="zh-TW" altLang="zh-HK" sz="1400" dirty="0" smtClean="0">
                <a:latin typeface="思源宋體 TW" panose="02020400000000000000" pitchFamily="18" charset="-120"/>
                <a:ea typeface="思源宋體 TW" panose="02020400000000000000" pitchFamily="18" charset="-120"/>
              </a:rPr>
              <a:t>雀</a:t>
            </a:r>
            <a:r>
              <a:rPr lang="zh-TW" altLang="zh-HK" sz="1400" dirty="0">
                <a:latin typeface="思源宋體 TW" panose="02020400000000000000" pitchFamily="18" charset="-120"/>
                <a:ea typeface="思源宋體 TW" panose="02020400000000000000" pitchFamily="18" charset="-120"/>
              </a:rPr>
              <a:t>，</a:t>
            </a:r>
            <a:r>
              <a:rPr lang="zh-TW" altLang="zh-HK" sz="1400" dirty="0" smtClean="0">
                <a:latin typeface="思源宋體 TW" panose="02020400000000000000" pitchFamily="18" charset="-120"/>
                <a:ea typeface="思源宋體 TW" panose="02020400000000000000" pitchFamily="18" charset="-120"/>
              </a:rPr>
              <a:t>但</a:t>
            </a:r>
            <a:r>
              <a:rPr lang="zh-TW" altLang="zh-HK" sz="1400" dirty="0">
                <a:latin typeface="思源宋體 TW" panose="02020400000000000000" pitchFamily="18" charset="-120"/>
                <a:ea typeface="思源宋體 TW" panose="02020400000000000000" pitchFamily="18" charset="-120"/>
              </a:rPr>
              <a:t>沒有誰不會因此而觸動內心並感到悲傷</a:t>
            </a:r>
            <a:r>
              <a:rPr lang="zh-TW" altLang="zh-HK" sz="1400" dirty="0" smtClean="0">
                <a:latin typeface="思源宋體 TW" panose="02020400000000000000" pitchFamily="18" charset="-120"/>
                <a:ea typeface="思源宋體 TW" panose="02020400000000000000" pitchFamily="18" charset="-120"/>
              </a:rPr>
              <a:t>的</a:t>
            </a:r>
            <a:r>
              <a:rPr lang="zh-TW" altLang="zh-HK" sz="1400" dirty="0">
                <a:latin typeface="思源宋體 TW" panose="02020400000000000000" pitchFamily="18" charset="-120"/>
                <a:ea typeface="思源宋體 TW" panose="02020400000000000000" pitchFamily="18" charset="-120"/>
              </a:rPr>
              <a:t>。</a:t>
            </a:r>
            <a:r>
              <a:rPr lang="zh-TW" altLang="zh-HK" sz="1400" b="1" dirty="0" smtClean="0">
                <a:solidFill>
                  <a:srgbClr val="00B050"/>
                </a:solidFill>
                <a:latin typeface="思源宋體 TW" panose="02020400000000000000" pitchFamily="18" charset="-120"/>
                <a:ea typeface="思源宋體 TW" panose="02020400000000000000" pitchFamily="18" charset="-120"/>
              </a:rPr>
              <a:t>可是</a:t>
            </a:r>
            <a:r>
              <a:rPr lang="zh-TW" altLang="zh-HK" sz="1400" b="1" dirty="0">
                <a:solidFill>
                  <a:srgbClr val="00B050"/>
                </a:solidFill>
                <a:latin typeface="思源宋體 TW" panose="02020400000000000000" pitchFamily="18" charset="-120"/>
                <a:ea typeface="思源宋體 TW" panose="02020400000000000000" pitchFamily="18" charset="-120"/>
              </a:rPr>
              <a:t>貓仍然瞪目</a:t>
            </a:r>
            <a:r>
              <a:rPr lang="zh-TW" altLang="zh-HK" sz="1400" b="1" dirty="0" smtClean="0">
                <a:solidFill>
                  <a:srgbClr val="00B050"/>
                </a:solidFill>
                <a:latin typeface="思源宋體 TW" panose="02020400000000000000" pitchFamily="18" charset="-120"/>
                <a:ea typeface="思源宋體 TW" panose="02020400000000000000" pitchFamily="18" charset="-120"/>
              </a:rPr>
              <a:t>注視</a:t>
            </a:r>
            <a:r>
              <a:rPr lang="zh-TW" altLang="zh-HK" sz="1400" b="1" dirty="0">
                <a:solidFill>
                  <a:srgbClr val="00B050"/>
                </a:solidFill>
                <a:latin typeface="思源宋體 TW" panose="02020400000000000000" pitchFamily="18" charset="-120"/>
                <a:ea typeface="思源宋體 TW" panose="02020400000000000000" pitchFamily="18" charset="-120"/>
              </a:rPr>
              <a:t>，</a:t>
            </a:r>
            <a:r>
              <a:rPr lang="zh-TW" altLang="zh-HK" sz="1400" b="1" dirty="0" smtClean="0">
                <a:solidFill>
                  <a:srgbClr val="00B050"/>
                </a:solidFill>
                <a:latin typeface="思源宋體 TW" panose="02020400000000000000" pitchFamily="18" charset="-120"/>
                <a:ea typeface="思源宋體 TW" panose="02020400000000000000" pitchFamily="18" charset="-120"/>
              </a:rPr>
              <a:t>只怕</a:t>
            </a:r>
            <a:r>
              <a:rPr lang="zh-TW" altLang="zh-HK" sz="1400" b="1" dirty="0">
                <a:solidFill>
                  <a:srgbClr val="00B050"/>
                </a:solidFill>
                <a:latin typeface="思源宋體 TW" panose="02020400000000000000" pitchFamily="18" charset="-120"/>
                <a:ea typeface="思源宋體 TW" panose="02020400000000000000" pitchFamily="18" charset="-120"/>
              </a:rPr>
              <a:t>不能殺盡</a:t>
            </a:r>
            <a:r>
              <a:rPr lang="zh-TW" altLang="zh-HK" sz="1400" b="1" dirty="0" smtClean="0">
                <a:solidFill>
                  <a:srgbClr val="00B050"/>
                </a:solidFill>
                <a:latin typeface="思源宋體 TW" panose="02020400000000000000" pitchFamily="18" charset="-120"/>
                <a:ea typeface="思源宋體 TW" panose="02020400000000000000" pitchFamily="18" charset="-120"/>
              </a:rPr>
              <a:t>鳥類</a:t>
            </a:r>
            <a:r>
              <a:rPr lang="zh-TW" altLang="zh-HK" sz="1400" b="1" dirty="0">
                <a:solidFill>
                  <a:srgbClr val="00B050"/>
                </a:solidFill>
                <a:latin typeface="思源宋體 TW" panose="02020400000000000000" pitchFamily="18" charset="-120"/>
                <a:ea typeface="思源宋體 TW" panose="02020400000000000000" pitchFamily="18" charset="-120"/>
              </a:rPr>
              <a:t>。</a:t>
            </a:r>
            <a:r>
              <a:rPr lang="zh-TW" altLang="zh-HK" sz="1400" dirty="0" smtClean="0">
                <a:latin typeface="思源宋體 TW" panose="02020400000000000000" pitchFamily="18" charset="-120"/>
                <a:ea typeface="思源宋體 TW" panose="02020400000000000000" pitchFamily="18" charset="-120"/>
              </a:rPr>
              <a:t>唉</a:t>
            </a:r>
            <a:r>
              <a:rPr lang="zh-TW" altLang="zh-HK" sz="1400" dirty="0">
                <a:latin typeface="思源宋體 TW" panose="02020400000000000000" pitchFamily="18" charset="-120"/>
                <a:ea typeface="思源宋體 TW" panose="02020400000000000000" pitchFamily="18" charset="-120"/>
              </a:rPr>
              <a:t>，</a:t>
            </a:r>
            <a:r>
              <a:rPr lang="zh-TW" altLang="zh-HK" sz="1400" b="1" dirty="0" smtClean="0">
                <a:solidFill>
                  <a:schemeClr val="accent1">
                    <a:lumMod val="75000"/>
                  </a:schemeClr>
                </a:solidFill>
                <a:latin typeface="思源宋體 TW" panose="02020400000000000000" pitchFamily="18" charset="-120"/>
                <a:ea typeface="思源宋體 TW" panose="02020400000000000000" pitchFamily="18" charset="-120"/>
              </a:rPr>
              <a:t>牠</a:t>
            </a:r>
            <a:r>
              <a:rPr lang="zh-TW" altLang="zh-HK" sz="1400" b="1" dirty="0">
                <a:solidFill>
                  <a:schemeClr val="accent1">
                    <a:lumMod val="75000"/>
                  </a:schemeClr>
                </a:solidFill>
                <a:latin typeface="思源宋體 TW" panose="02020400000000000000" pitchFamily="18" charset="-120"/>
                <a:ea typeface="思源宋體 TW" panose="02020400000000000000" pitchFamily="18" charset="-120"/>
              </a:rPr>
              <a:t>的本性多麼殘忍啊！</a:t>
            </a:r>
          </a:p>
          <a:p>
            <a:pPr marL="360363" indent="361950" algn="just" hangingPunct="0">
              <a:lnSpc>
                <a:spcPct val="120000"/>
              </a:lnSpc>
              <a:spcBef>
                <a:spcPts val="600"/>
              </a:spcBef>
            </a:pPr>
            <a:r>
              <a:rPr lang="zh-TW" altLang="zh-HK" sz="1400" dirty="0">
                <a:latin typeface="思源宋體 TW" panose="02020400000000000000" pitchFamily="18" charset="-120"/>
                <a:ea typeface="思源宋體 TW" panose="02020400000000000000" pitchFamily="18" charset="-120"/>
              </a:rPr>
              <a:t>動物與動物互相</a:t>
            </a:r>
            <a:r>
              <a:rPr lang="zh-TW" altLang="zh-HK" sz="1400" dirty="0" smtClean="0">
                <a:latin typeface="思源宋體 TW" panose="02020400000000000000" pitchFamily="18" charset="-120"/>
                <a:ea typeface="思源宋體 TW" panose="02020400000000000000" pitchFamily="18" charset="-120"/>
              </a:rPr>
              <a:t>殘殺</a:t>
            </a:r>
            <a:r>
              <a:rPr lang="zh-TW" altLang="zh-HK" sz="1400" dirty="0">
                <a:latin typeface="思源宋體 TW" panose="02020400000000000000" pitchFamily="18" charset="-120"/>
                <a:ea typeface="思源宋體 TW" panose="02020400000000000000" pitchFamily="18" charset="-120"/>
              </a:rPr>
              <a:t>，</a:t>
            </a:r>
            <a:r>
              <a:rPr lang="zh-TW" altLang="zh-HK" sz="1400" dirty="0" smtClean="0">
                <a:latin typeface="思源宋體 TW" panose="02020400000000000000" pitchFamily="18" charset="-120"/>
                <a:ea typeface="思源宋體 TW" panose="02020400000000000000" pitchFamily="18" charset="-120"/>
              </a:rPr>
              <a:t>人</a:t>
            </a:r>
            <a:r>
              <a:rPr lang="zh-TW" altLang="zh-HK" sz="1400" dirty="0">
                <a:latin typeface="思源宋體 TW" panose="02020400000000000000" pitchFamily="18" charset="-120"/>
                <a:ea typeface="思源宋體 TW" panose="02020400000000000000" pitchFamily="18" charset="-120"/>
              </a:rPr>
              <a:t>尚且憎惡；然而竟有憑藉權勢</a:t>
            </a:r>
            <a:r>
              <a:rPr lang="zh-TW" altLang="zh-HK" sz="1400" dirty="0" smtClean="0">
                <a:latin typeface="思源宋體 TW" panose="02020400000000000000" pitchFamily="18" charset="-120"/>
                <a:ea typeface="思源宋體 TW" panose="02020400000000000000" pitchFamily="18" charset="-120"/>
              </a:rPr>
              <a:t>地位</a:t>
            </a:r>
            <a:r>
              <a:rPr lang="zh-TW" altLang="zh-HK" sz="1400" dirty="0">
                <a:latin typeface="思源宋體 TW" panose="02020400000000000000" pitchFamily="18" charset="-120"/>
                <a:ea typeface="思源宋體 TW" panose="02020400000000000000" pitchFamily="18" charset="-120"/>
              </a:rPr>
              <a:t>，</a:t>
            </a:r>
            <a:r>
              <a:rPr lang="zh-TW" altLang="zh-HK" sz="1400" dirty="0" smtClean="0">
                <a:latin typeface="思源宋體 TW" panose="02020400000000000000" pitchFamily="18" charset="-120"/>
                <a:ea typeface="思源宋體 TW" panose="02020400000000000000" pitchFamily="18" charset="-120"/>
              </a:rPr>
              <a:t>張牙舞爪</a:t>
            </a:r>
            <a:r>
              <a:rPr lang="zh-TW" altLang="zh-HK" sz="1400" dirty="0">
                <a:latin typeface="思源宋體 TW" panose="02020400000000000000" pitchFamily="18" charset="-120"/>
                <a:ea typeface="思源宋體 TW" panose="02020400000000000000" pitchFamily="18" charset="-120"/>
              </a:rPr>
              <a:t>，</a:t>
            </a:r>
            <a:r>
              <a:rPr lang="zh-TW" altLang="zh-HK" sz="1400" dirty="0" smtClean="0">
                <a:latin typeface="思源宋體 TW" panose="02020400000000000000" pitchFamily="18" charset="-120"/>
                <a:ea typeface="思源宋體 TW" panose="02020400000000000000" pitchFamily="18" charset="-120"/>
              </a:rPr>
              <a:t>殘害</a:t>
            </a:r>
            <a:r>
              <a:rPr lang="zh-TW" altLang="zh-HK" sz="1400" dirty="0">
                <a:latin typeface="思源宋體 TW" panose="02020400000000000000" pitchFamily="18" charset="-120"/>
                <a:ea typeface="思源宋體 TW" panose="02020400000000000000" pitchFamily="18" charset="-120"/>
              </a:rPr>
              <a:t>百姓來獲取私利的</a:t>
            </a:r>
            <a:r>
              <a:rPr lang="zh-TW" altLang="zh-HK" sz="1400" dirty="0" smtClean="0">
                <a:latin typeface="思源宋體 TW" panose="02020400000000000000" pitchFamily="18" charset="-120"/>
                <a:ea typeface="思源宋體 TW" panose="02020400000000000000" pitchFamily="18" charset="-120"/>
              </a:rPr>
              <a:t>人</a:t>
            </a:r>
            <a:r>
              <a:rPr lang="zh-TW" altLang="zh-HK" sz="1400" dirty="0">
                <a:latin typeface="思源宋體 TW" panose="02020400000000000000" pitchFamily="18" charset="-120"/>
                <a:ea typeface="思源宋體 TW" panose="02020400000000000000" pitchFamily="18" charset="-120"/>
              </a:rPr>
              <a:t>，</a:t>
            </a:r>
            <a:r>
              <a:rPr lang="zh-TW" altLang="zh-HK" sz="1400" dirty="0" smtClean="0">
                <a:latin typeface="思源宋體 TW" panose="02020400000000000000" pitchFamily="18" charset="-120"/>
                <a:ea typeface="思源宋體 TW" panose="02020400000000000000" pitchFamily="18" charset="-120"/>
              </a:rPr>
              <a:t>為</a:t>
            </a:r>
            <a:r>
              <a:rPr lang="zh-TW" altLang="zh-HK" sz="1400" dirty="0">
                <a:latin typeface="思源宋體 TW" panose="02020400000000000000" pitchFamily="18" charset="-120"/>
                <a:ea typeface="思源宋體 TW" panose="02020400000000000000" pitchFamily="18" charset="-120"/>
              </a:rPr>
              <a:t>甚麼會這樣的呢</a:t>
            </a:r>
            <a:r>
              <a:rPr lang="zh-TW" altLang="zh-HK" sz="1400" dirty="0" smtClean="0">
                <a:latin typeface="思源宋體 TW" panose="02020400000000000000" pitchFamily="18" charset="-120"/>
                <a:ea typeface="思源宋體 TW" panose="02020400000000000000" pitchFamily="18" charset="-120"/>
              </a:rPr>
              <a:t>？</a:t>
            </a:r>
            <a:endParaRPr lang="zh-TW" altLang="zh-HK" sz="1400" dirty="0">
              <a:latin typeface="思源宋體 TW" panose="02020400000000000000" pitchFamily="18" charset="-120"/>
              <a:ea typeface="思源宋體 TW" panose="02020400000000000000" pitchFamily="18" charset="-12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701460" y="4638523"/>
            <a:ext cx="4572000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TW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因為貓乘着母雀不備而突襲，殺死母雀，</a:t>
            </a:r>
            <a:r>
              <a:rPr lang="zh-TW" altLang="en-US" sz="1600" b="1" u="sng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不但</a:t>
            </a:r>
            <a:r>
              <a:rPr lang="zh-TW" altLang="en-US" sz="1600" b="1" dirty="0">
                <a:solidFill>
                  <a:srgbClr val="8A9F6D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令雛雀成為孤兒</a:t>
            </a:r>
            <a:r>
              <a:rPr lang="zh-TW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en-US" sz="1600" b="1" u="sng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而且</a:t>
            </a:r>
            <a:r>
              <a:rPr lang="zh-TW" altLang="en-US" sz="1600" b="1" dirty="0">
                <a:solidFill>
                  <a:srgbClr val="1F5B1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仍想捕殺雛雀，趕盡殺絕</a:t>
            </a:r>
            <a:r>
              <a:rPr lang="zh-TW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，因此作者說貓的行為十分殘忍。</a:t>
            </a:r>
            <a:endParaRPr lang="zh-HK" altLang="en-US" sz="16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5" name="矩形: 剪去單一角落 2">
            <a:extLst>
              <a:ext uri="{FF2B5EF4-FFF2-40B4-BE49-F238E27FC236}">
                <a16:creationId xmlns:a16="http://schemas.microsoft.com/office/drawing/2014/main" id="{4F72D8B3-EC79-4482-89EE-6EBEA0551F6A}"/>
              </a:ext>
            </a:extLst>
          </p:cNvPr>
          <p:cNvSpPr/>
          <p:nvPr/>
        </p:nvSpPr>
        <p:spPr>
          <a:xfrm>
            <a:off x="3438568" y="4556440"/>
            <a:ext cx="4958431" cy="1155602"/>
          </a:xfrm>
          <a:prstGeom prst="snip1Rect">
            <a:avLst/>
          </a:prstGeom>
          <a:noFill/>
          <a:ln w="127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26" name="橢圓 25"/>
          <p:cNvSpPr/>
          <p:nvPr/>
        </p:nvSpPr>
        <p:spPr>
          <a:xfrm>
            <a:off x="3187021" y="4352135"/>
            <a:ext cx="503093" cy="503093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答</a:t>
            </a:r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40" name="手繪多邊形 39"/>
          <p:cNvSpPr/>
          <p:nvPr/>
        </p:nvSpPr>
        <p:spPr>
          <a:xfrm>
            <a:off x="3638081" y="5160459"/>
            <a:ext cx="98136" cy="1065540"/>
          </a:xfrm>
          <a:custGeom>
            <a:avLst/>
            <a:gdLst>
              <a:gd name="connsiteX0" fmla="*/ 132348 w 132348"/>
              <a:gd name="connsiteY0" fmla="*/ 0 h 2622884"/>
              <a:gd name="connsiteX1" fmla="*/ 0 w 132348"/>
              <a:gd name="connsiteY1" fmla="*/ 180474 h 2622884"/>
              <a:gd name="connsiteX2" fmla="*/ 0 w 132348"/>
              <a:gd name="connsiteY2" fmla="*/ 2622884 h 2622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2348" h="2622884">
                <a:moveTo>
                  <a:pt x="132348" y="0"/>
                </a:moveTo>
                <a:lnTo>
                  <a:pt x="0" y="180474"/>
                </a:lnTo>
                <a:lnTo>
                  <a:pt x="0" y="2622884"/>
                </a:lnTo>
              </a:path>
            </a:pathLst>
          </a:cu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41" name="圓角矩形 40"/>
          <p:cNvSpPr/>
          <p:nvPr/>
        </p:nvSpPr>
        <p:spPr>
          <a:xfrm>
            <a:off x="3280141" y="5940411"/>
            <a:ext cx="715879" cy="427861"/>
          </a:xfrm>
          <a:prstGeom prst="roundRect">
            <a:avLst/>
          </a:prstGeom>
          <a:solidFill>
            <a:srgbClr val="8A9F6D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答一</a:t>
            </a:r>
            <a:endParaRPr lang="zh-HK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2" name="手繪多邊形 41"/>
          <p:cNvSpPr/>
          <p:nvPr/>
        </p:nvSpPr>
        <p:spPr>
          <a:xfrm>
            <a:off x="7398619" y="5344456"/>
            <a:ext cx="47781" cy="757992"/>
          </a:xfrm>
          <a:custGeom>
            <a:avLst/>
            <a:gdLst>
              <a:gd name="connsiteX0" fmla="*/ 0 w 0"/>
              <a:gd name="connsiteY0" fmla="*/ 0 h 1395663"/>
              <a:gd name="connsiteX1" fmla="*/ 0 w 0"/>
              <a:gd name="connsiteY1" fmla="*/ 1395663 h 1395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1395663">
                <a:moveTo>
                  <a:pt x="0" y="0"/>
                </a:moveTo>
                <a:lnTo>
                  <a:pt x="0" y="1395663"/>
                </a:lnTo>
              </a:path>
            </a:pathLst>
          </a:cu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43" name="圓角矩形 42"/>
          <p:cNvSpPr/>
          <p:nvPr/>
        </p:nvSpPr>
        <p:spPr>
          <a:xfrm>
            <a:off x="7081629" y="6002403"/>
            <a:ext cx="715879" cy="427861"/>
          </a:xfrm>
          <a:prstGeom prst="roundRect">
            <a:avLst/>
          </a:prstGeom>
          <a:solidFill>
            <a:srgbClr val="8A9F6D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答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二</a:t>
            </a:r>
            <a:endParaRPr lang="zh-HK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16" name="群組 15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22" name="圓角化單一角落矩形 21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 dirty="0">
                <a:latin typeface="Arial" panose="020B0604020202020204" pitchFamily="34" charset="0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6FAC46"/>
                </a:gs>
                <a:gs pos="22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 dirty="0">
                <a:latin typeface="Arial" panose="020B0604020202020204" pitchFamily="34" charset="0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應用</a:t>
              </a:r>
            </a:p>
          </p:txBody>
        </p:sp>
        <p:sp>
          <p:nvSpPr>
            <p:cNvPr id="28" name="矩形 27"/>
            <p:cNvSpPr/>
            <p:nvPr/>
          </p:nvSpPr>
          <p:spPr>
            <a:xfrm>
              <a:off x="80003" y="1008322"/>
              <a:ext cx="480131" cy="3212680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練習二</a:t>
              </a:r>
              <a:r>
                <a:rPr lang="en-US" altLang="zh-TW" sz="1600" b="1" spc="300" dirty="0" smtClean="0">
                  <a:solidFill>
                    <a:srgbClr val="6FAC46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【</a:t>
              </a:r>
              <a:r>
                <a:rPr lang="zh-TW" altLang="en-US" sz="1600" b="1" spc="300" dirty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答案</a:t>
              </a:r>
              <a:r>
                <a:rPr lang="en-US" altLang="zh-TW" sz="1600" b="1" spc="300" dirty="0">
                  <a:solidFill>
                    <a:srgbClr val="6FAC46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】</a:t>
              </a:r>
              <a:endParaRPr lang="zh-HK" altLang="en-US" sz="1600" b="1" spc="300" dirty="0">
                <a:solidFill>
                  <a:srgbClr val="6FAC46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29" name="直線接點 28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6FAC4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矩形 29"/>
          <p:cNvSpPr/>
          <p:nvPr/>
        </p:nvSpPr>
        <p:spPr>
          <a:xfrm>
            <a:off x="7497953" y="1139925"/>
            <a:ext cx="64633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200" b="1" dirty="0">
                <a:solidFill>
                  <a:srgbClr val="6FAC46"/>
                </a:solidFill>
                <a:latin typeface="Arial" panose="020B0604020202020204" pitchFamily="34" charset="0"/>
                <a:ea typeface="微軟正黑體"/>
              </a:rPr>
              <a:t>中文</a:t>
            </a:r>
            <a:r>
              <a:rPr lang="zh-HK" altLang="en-US" sz="1200" b="1" dirty="0">
                <a:solidFill>
                  <a:srgbClr val="6FAC46"/>
                </a:solidFill>
                <a:latin typeface="Arial" panose="020B0604020202020204" pitchFamily="34" charset="0"/>
                <a:ea typeface="微軟正黑體"/>
              </a:rPr>
              <a:t>科</a:t>
            </a:r>
          </a:p>
        </p:txBody>
      </p:sp>
      <p:pic>
        <p:nvPicPr>
          <p:cNvPr id="31" name="圖片 3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3688" y="219276"/>
            <a:ext cx="893411" cy="920649"/>
          </a:xfrm>
          <a:prstGeom prst="rect">
            <a:avLst/>
          </a:prstGeom>
        </p:spPr>
      </p:pic>
      <p:sp>
        <p:nvSpPr>
          <p:cNvPr id="35" name="內容版面配置區 2"/>
          <p:cNvSpPr txBox="1">
            <a:spLocks/>
          </p:cNvSpPr>
          <p:nvPr/>
        </p:nvSpPr>
        <p:spPr>
          <a:xfrm>
            <a:off x="803885" y="1286430"/>
            <a:ext cx="3153025" cy="3805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TW" altLang="zh-HK" sz="13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篇章</a:t>
            </a:r>
            <a:r>
              <a:rPr lang="zh-TW" altLang="zh-HK" sz="13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語譯</a:t>
            </a:r>
            <a:endParaRPr lang="en-US" altLang="zh-TW" sz="1300" b="1" dirty="0">
              <a:solidFill>
                <a:srgbClr val="0070C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6" name="圓角矩形 35"/>
          <p:cNvSpPr/>
          <p:nvPr/>
        </p:nvSpPr>
        <p:spPr>
          <a:xfrm>
            <a:off x="842738" y="654285"/>
            <a:ext cx="2412028" cy="485640"/>
          </a:xfrm>
          <a:prstGeom prst="roundRect">
            <a:avLst/>
          </a:prstGeom>
          <a:solidFill>
            <a:srgbClr val="FCE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37" name="內容版面配置區 2"/>
          <p:cNvSpPr txBox="1">
            <a:spLocks/>
          </p:cNvSpPr>
          <p:nvPr/>
        </p:nvSpPr>
        <p:spPr>
          <a:xfrm>
            <a:off x="842737" y="749461"/>
            <a:ext cx="2511421" cy="3352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TW" sz="1600" b="1" dirty="0" smtClean="0">
                <a:solidFill>
                  <a:srgbClr val="0070C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《</a:t>
            </a:r>
            <a:r>
              <a:rPr lang="zh-TW" altLang="en-US" sz="1600" b="1" dirty="0">
                <a:solidFill>
                  <a:srgbClr val="0070C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貓捕雀</a:t>
            </a:r>
            <a:r>
              <a:rPr lang="en-US" altLang="zh-TW" sz="1600" b="1" dirty="0" smtClean="0">
                <a:solidFill>
                  <a:srgbClr val="0070C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》</a:t>
            </a:r>
            <a:r>
              <a:rPr lang="en-US" altLang="zh-TW" sz="1600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——</a:t>
            </a:r>
            <a:r>
              <a:rPr lang="zh-TW" altLang="en-US" sz="1600" b="1" dirty="0">
                <a:solidFill>
                  <a:srgbClr val="0070C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薛福成</a:t>
            </a:r>
            <a:endParaRPr lang="en-US" altLang="zh-TW" sz="1600" b="1" dirty="0">
              <a:solidFill>
                <a:srgbClr val="0070C0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086701D-139E-4D25-B877-4D4C207AA5AA}" type="slidenum">
              <a:rPr lang="zh-HK" altLang="en-US" smtClean="0"/>
              <a:pPr/>
              <a:t>80</a:t>
            </a:fld>
            <a:endParaRPr lang="zh-HK" altLang="en-US" dirty="0"/>
          </a:p>
        </p:txBody>
      </p:sp>
      <p:sp>
        <p:nvSpPr>
          <p:cNvPr id="32" name="手繪多邊形 31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HK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遞進</a:t>
            </a:r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77989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 animBg="1"/>
      <p:bldP spid="26" grpId="0" animBg="1"/>
      <p:bldP spid="40" grpId="0" animBg="1"/>
      <p:bldP spid="41" grpId="0" animBg="1"/>
      <p:bldP spid="42" grpId="0" animBg="1"/>
      <p:bldP spid="43" grpId="0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44947">
            <a:off x="4716002" y="2467902"/>
            <a:ext cx="3781872" cy="3381827"/>
          </a:xfrm>
          <a:prstGeom prst="rect">
            <a:avLst/>
          </a:prstGeom>
        </p:spPr>
      </p:pic>
      <p:pic>
        <p:nvPicPr>
          <p:cNvPr id="3" name="圖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02" y="2467902"/>
            <a:ext cx="3781872" cy="3381827"/>
          </a:xfrm>
          <a:prstGeom prst="rect">
            <a:avLst/>
          </a:prstGeom>
        </p:spPr>
      </p:pic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06" t="41193" r="26531" b="32397"/>
          <a:stretch/>
        </p:blipFill>
        <p:spPr>
          <a:xfrm rot="21286638">
            <a:off x="6147751" y="3821153"/>
            <a:ext cx="1326037" cy="893146"/>
          </a:xfrm>
          <a:prstGeom prst="rect">
            <a:avLst/>
          </a:prstGeom>
        </p:spPr>
      </p:pic>
      <p:pic>
        <p:nvPicPr>
          <p:cNvPr id="22" name="圖片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8744" y="37162"/>
            <a:ext cx="919756" cy="1104830"/>
          </a:xfrm>
          <a:prstGeom prst="rect">
            <a:avLst/>
          </a:prstGeom>
        </p:spPr>
      </p:pic>
      <p:sp>
        <p:nvSpPr>
          <p:cNvPr id="39" name="矩形 38"/>
          <p:cNvSpPr/>
          <p:nvPr/>
        </p:nvSpPr>
        <p:spPr>
          <a:xfrm>
            <a:off x="935221" y="2098021"/>
            <a:ext cx="3256534" cy="3991555"/>
          </a:xfrm>
          <a:prstGeom prst="rect">
            <a:avLst/>
          </a:prstGeom>
          <a:solidFill>
            <a:schemeClr val="bg1"/>
          </a:solidFill>
          <a:ln>
            <a:solidFill>
              <a:srgbClr val="7488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323344" y="1139925"/>
            <a:ext cx="95410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200" b="1" dirty="0">
                <a:solidFill>
                  <a:srgbClr val="6FAC46"/>
                </a:solidFill>
                <a:latin typeface="Arial" panose="020B0604020202020204" pitchFamily="34" charset="0"/>
                <a:ea typeface="微軟正黑體"/>
              </a:rPr>
              <a:t>綜合科學科</a:t>
            </a:r>
            <a:endParaRPr lang="zh-HK" altLang="en-US" sz="1200" b="1" dirty="0">
              <a:solidFill>
                <a:srgbClr val="6FAC46"/>
              </a:solidFill>
              <a:latin typeface="Arial" panose="020B0604020202020204" pitchFamily="34" charset="0"/>
              <a:ea typeface="微軟正黑體"/>
            </a:endParaRPr>
          </a:p>
        </p:txBody>
      </p:sp>
      <p:grpSp>
        <p:nvGrpSpPr>
          <p:cNvPr id="13" name="群組 12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4" name="圓角化單一角落矩形 13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 dirty="0">
                <a:latin typeface="Arial" panose="020B0604020202020204" pitchFamily="34" charset="0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6FAC46"/>
                </a:gs>
                <a:gs pos="22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 dirty="0">
                <a:latin typeface="Arial" panose="020B0604020202020204" pitchFamily="34" charset="0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應用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80003" y="1008322"/>
              <a:ext cx="480131" cy="3212680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練習三</a:t>
              </a:r>
              <a:endParaRPr lang="zh-HK" altLang="en-US" sz="1600" b="1" spc="300" dirty="0">
                <a:solidFill>
                  <a:srgbClr val="6FAC46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18" name="直線接點 17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6FAC4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圓角矩形 22"/>
          <p:cNvSpPr/>
          <p:nvPr/>
        </p:nvSpPr>
        <p:spPr>
          <a:xfrm>
            <a:off x="914099" y="548945"/>
            <a:ext cx="1684246" cy="504645"/>
          </a:xfrm>
          <a:prstGeom prst="roundRect">
            <a:avLst/>
          </a:prstGeom>
          <a:solidFill>
            <a:srgbClr val="FCE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CB43FA4C-A414-4229-86FD-54103DC960E7}"/>
              </a:ext>
            </a:extLst>
          </p:cNvPr>
          <p:cNvSpPr txBox="1">
            <a:spLocks/>
          </p:cNvSpPr>
          <p:nvPr/>
        </p:nvSpPr>
        <p:spPr bwMode="auto">
          <a:xfrm>
            <a:off x="1126207" y="1144652"/>
            <a:ext cx="2830157" cy="407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73050" indent="-27305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"/>
              <a:defRPr sz="28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1pPr>
            <a:lvl2pPr marL="639763" indent="-2730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4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2pPr>
            <a:lvl3pPr marL="91440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E0752F"/>
              </a:buClr>
              <a:buSzPct val="60000"/>
              <a:buFont typeface="Wingdings" panose="05000000000000000000" pitchFamily="2" charset="2"/>
              <a:buChar char=""/>
              <a:defRPr sz="20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3pPr>
            <a:lvl4pPr marL="118745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EC3AE"/>
              </a:buClr>
              <a:buSzPct val="60000"/>
              <a:buFont typeface="Wingdings" panose="05000000000000000000" pitchFamily="2" charset="2"/>
              <a:buChar char=""/>
              <a:defRPr sz="18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4pPr>
            <a:lvl5pPr marL="1462088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BDCAE9"/>
              </a:buClr>
              <a:buSzPct val="68000"/>
              <a:buFont typeface="Wingdings 2" panose="05020102010507070707" pitchFamily="18" charset="2"/>
              <a:buChar char=""/>
              <a:defRPr sz="16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5pPr>
            <a:lvl6pPr marL="1737360" indent="-182880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14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56032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rgbClr val="FE8637"/>
              </a:buClr>
              <a:buNone/>
            </a:pPr>
            <a:r>
              <a:rPr lang="zh-TW" altLang="zh-HK" sz="18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假如我們忽視口腔健康，可能會出現甚麼健康問題？</a:t>
            </a:r>
          </a:p>
        </p:txBody>
      </p:sp>
      <p:sp>
        <p:nvSpPr>
          <p:cNvPr id="25" name="矩形 24"/>
          <p:cNvSpPr/>
          <p:nvPr/>
        </p:nvSpPr>
        <p:spPr>
          <a:xfrm>
            <a:off x="1102485" y="617046"/>
            <a:ext cx="14053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450"/>
              </a:spcAft>
              <a:buClr>
                <a:srgbClr val="FE8637"/>
              </a:buClr>
            </a:pPr>
            <a:r>
              <a:rPr lang="zh-TW" altLang="zh-HK" b="1" dirty="0">
                <a:solidFill>
                  <a:srgbClr val="0070C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健康的身體</a:t>
            </a:r>
          </a:p>
        </p:txBody>
      </p:sp>
      <p:sp>
        <p:nvSpPr>
          <p:cNvPr id="28" name="矩形: 剪去單一角落 2">
            <a:extLst>
              <a:ext uri="{FF2B5EF4-FFF2-40B4-BE49-F238E27FC236}">
                <a16:creationId xmlns:a16="http://schemas.microsoft.com/office/drawing/2014/main" id="{4F72D8B3-EC79-4482-89EE-6EBEA0551F6A}"/>
              </a:ext>
            </a:extLst>
          </p:cNvPr>
          <p:cNvSpPr/>
          <p:nvPr/>
        </p:nvSpPr>
        <p:spPr>
          <a:xfrm>
            <a:off x="935223" y="1053590"/>
            <a:ext cx="3256532" cy="790771"/>
          </a:xfrm>
          <a:prstGeom prst="snip1Rect">
            <a:avLst/>
          </a:prstGeom>
          <a:noFill/>
          <a:ln w="127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29" name="橢圓 28"/>
          <p:cNvSpPr/>
          <p:nvPr/>
        </p:nvSpPr>
        <p:spPr>
          <a:xfrm>
            <a:off x="683675" y="849285"/>
            <a:ext cx="503093" cy="503093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35223" y="2098021"/>
            <a:ext cx="3256532" cy="338554"/>
          </a:xfrm>
          <a:prstGeom prst="rect">
            <a:avLst/>
          </a:prstGeom>
          <a:solidFill>
            <a:srgbClr val="0070C0"/>
          </a:solidFill>
          <a:ln>
            <a:solidFill>
              <a:schemeClr val="accent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HK" altLang="en-US" sz="16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提示</a:t>
            </a:r>
            <a:endParaRPr lang="zh-HK" altLang="en-US" sz="16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086701D-139E-4D25-B877-4D4C207AA5AA}" type="slidenum">
              <a:rPr lang="zh-HK" altLang="en-US" smtClean="0"/>
              <a:pPr/>
              <a:t>81</a:t>
            </a:fld>
            <a:endParaRPr lang="zh-HK" altLang="en-US" dirty="0"/>
          </a:p>
        </p:txBody>
      </p:sp>
      <p:sp>
        <p:nvSpPr>
          <p:cNvPr id="27" name="手繪多邊形 26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HK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遞進</a:t>
            </a:r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sp>
        <p:nvSpPr>
          <p:cNvPr id="37" name="TextBox 8"/>
          <p:cNvSpPr txBox="1"/>
          <p:nvPr/>
        </p:nvSpPr>
        <p:spPr>
          <a:xfrm>
            <a:off x="1186768" y="2697741"/>
            <a:ext cx="1205461" cy="369332"/>
          </a:xfrm>
          <a:prstGeom prst="rect">
            <a:avLst/>
          </a:prstGeom>
          <a:solidFill>
            <a:srgbClr val="AFBE9C"/>
          </a:solidFill>
          <a:ln>
            <a:solidFill>
              <a:srgbClr val="406255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>
              <a:defRPr b="1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pPr algn="ctr"/>
            <a:r>
              <a:rPr lang="zh-TW" altLang="en-US" dirty="0"/>
              <a:t>蛀牙</a:t>
            </a:r>
            <a:endParaRPr lang="zh-HK" altLang="en-US" dirty="0"/>
          </a:p>
        </p:txBody>
      </p:sp>
      <p:sp>
        <p:nvSpPr>
          <p:cNvPr id="38" name="TextBox 9"/>
          <p:cNvSpPr txBox="1"/>
          <p:nvPr/>
        </p:nvSpPr>
        <p:spPr>
          <a:xfrm>
            <a:off x="2457221" y="2699199"/>
            <a:ext cx="1381390" cy="369332"/>
          </a:xfrm>
          <a:prstGeom prst="rect">
            <a:avLst/>
          </a:prstGeom>
          <a:solidFill>
            <a:srgbClr val="AFBE9C"/>
          </a:solidFill>
          <a:ln>
            <a:solidFill>
              <a:srgbClr val="406255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>
              <a:defRPr b="1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pPr algn="ctr"/>
            <a:r>
              <a:rPr lang="zh-TW" altLang="en-US" dirty="0"/>
              <a:t>牙周病</a:t>
            </a:r>
            <a:endParaRPr lang="zh-HK" altLang="en-US" dirty="0"/>
          </a:p>
        </p:txBody>
      </p:sp>
      <p:sp>
        <p:nvSpPr>
          <p:cNvPr id="40" name="TextBox 13"/>
          <p:cNvSpPr txBox="1"/>
          <p:nvPr/>
        </p:nvSpPr>
        <p:spPr>
          <a:xfrm>
            <a:off x="1169671" y="5333727"/>
            <a:ext cx="2668939" cy="369332"/>
          </a:xfrm>
          <a:prstGeom prst="rect">
            <a:avLst/>
          </a:prstGeom>
          <a:solidFill>
            <a:srgbClr val="406255"/>
          </a:solidFill>
          <a:ln>
            <a:solidFill>
              <a:srgbClr val="406255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>
              <a:defRPr b="1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pPr algn="ctr"/>
            <a:r>
              <a:rPr lang="zh-TW" altLang="en-US" dirty="0"/>
              <a:t>營養不良</a:t>
            </a:r>
            <a:endParaRPr lang="zh-HK" altLang="en-US" dirty="0"/>
          </a:p>
        </p:txBody>
      </p:sp>
      <p:sp>
        <p:nvSpPr>
          <p:cNvPr id="41" name="TextBox 15"/>
          <p:cNvSpPr txBox="1"/>
          <p:nvPr/>
        </p:nvSpPr>
        <p:spPr>
          <a:xfrm>
            <a:off x="1169671" y="4463060"/>
            <a:ext cx="2668939" cy="369332"/>
          </a:xfrm>
          <a:prstGeom prst="rect">
            <a:avLst/>
          </a:prstGeom>
          <a:solidFill>
            <a:srgbClr val="74885A"/>
          </a:solidFill>
          <a:ln>
            <a:solidFill>
              <a:srgbClr val="406255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>
              <a:defRPr b="1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pPr algn="ctr"/>
            <a:r>
              <a:rPr lang="zh-TW" altLang="en-US" dirty="0"/>
              <a:t>影響</a:t>
            </a:r>
            <a:r>
              <a:rPr lang="zh-HK" altLang="en-US" dirty="0"/>
              <a:t>咀嚼</a:t>
            </a:r>
            <a:r>
              <a:rPr lang="zh-TW" altLang="en-US" dirty="0"/>
              <a:t>能力</a:t>
            </a:r>
            <a:endParaRPr lang="zh-HK" altLang="en-US" dirty="0"/>
          </a:p>
        </p:txBody>
      </p:sp>
      <p:sp>
        <p:nvSpPr>
          <p:cNvPr id="45" name="TextBox 10"/>
          <p:cNvSpPr txBox="1"/>
          <p:nvPr/>
        </p:nvSpPr>
        <p:spPr>
          <a:xfrm>
            <a:off x="1186768" y="3577813"/>
            <a:ext cx="1205461" cy="369332"/>
          </a:xfrm>
          <a:prstGeom prst="rect">
            <a:avLst/>
          </a:prstGeom>
          <a:solidFill>
            <a:srgbClr val="9CAF83"/>
          </a:solidFill>
          <a:ln>
            <a:solidFill>
              <a:srgbClr val="406255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TW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牙痛</a:t>
            </a:r>
            <a:endParaRPr lang="zh-HK" altLang="en-US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6" name="TextBox 12"/>
          <p:cNvSpPr txBox="1"/>
          <p:nvPr/>
        </p:nvSpPr>
        <p:spPr>
          <a:xfrm>
            <a:off x="2457221" y="3581529"/>
            <a:ext cx="1381390" cy="369332"/>
          </a:xfrm>
          <a:prstGeom prst="rect">
            <a:avLst/>
          </a:prstGeom>
          <a:solidFill>
            <a:srgbClr val="9CAF83"/>
          </a:solidFill>
          <a:ln>
            <a:solidFill>
              <a:srgbClr val="406255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>
              <a:defRPr b="1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pPr algn="ctr"/>
            <a:r>
              <a:rPr lang="zh-HK" altLang="en-US" dirty="0"/>
              <a:t>牙齒鬆脫</a:t>
            </a:r>
          </a:p>
        </p:txBody>
      </p:sp>
    </p:spTree>
    <p:extLst>
      <p:ext uri="{BB962C8B-B14F-4D97-AF65-F5344CB8AC3E}">
        <p14:creationId xmlns:p14="http://schemas.microsoft.com/office/powerpoint/2010/main" val="2438362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23" grpId="0" animBg="1"/>
      <p:bldP spid="24" grpId="0"/>
      <p:bldP spid="25" grpId="0"/>
      <p:bldP spid="28" grpId="0" animBg="1"/>
      <p:bldP spid="29" grpId="0" animBg="1"/>
      <p:bldP spid="11" grpId="0" animBg="1"/>
      <p:bldP spid="37" grpId="0" animBg="1"/>
      <p:bldP spid="38" grpId="0" animBg="1"/>
      <p:bldP spid="40" grpId="0" animBg="1"/>
      <p:bldP spid="41" grpId="0" animBg="1"/>
      <p:bldP spid="45" grpId="0" animBg="1"/>
      <p:bldP spid="46" grpId="0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矩形 38"/>
          <p:cNvSpPr/>
          <p:nvPr/>
        </p:nvSpPr>
        <p:spPr>
          <a:xfrm>
            <a:off x="935221" y="2098021"/>
            <a:ext cx="3256534" cy="3991555"/>
          </a:xfrm>
          <a:prstGeom prst="rect">
            <a:avLst/>
          </a:prstGeom>
          <a:solidFill>
            <a:schemeClr val="bg1"/>
          </a:solidFill>
          <a:ln>
            <a:solidFill>
              <a:srgbClr val="7488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grpSp>
        <p:nvGrpSpPr>
          <p:cNvPr id="13" name="群組 12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4" name="圓角化單一角落矩形 13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 dirty="0">
                <a:latin typeface="Arial" panose="020B0604020202020204" pitchFamily="34" charset="0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6FAC46"/>
                </a:gs>
                <a:gs pos="22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 dirty="0">
                <a:latin typeface="Arial" panose="020B0604020202020204" pitchFamily="34" charset="0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應用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80003" y="1008322"/>
              <a:ext cx="480131" cy="3212680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練習三</a:t>
              </a:r>
              <a:r>
                <a:rPr lang="en-US" altLang="zh-TW" sz="1600" b="1" spc="300" dirty="0">
                  <a:solidFill>
                    <a:srgbClr val="6FAC46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【</a:t>
              </a:r>
              <a:r>
                <a:rPr lang="zh-TW" altLang="en-US" sz="1600" b="1" spc="300" dirty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答案</a:t>
              </a:r>
              <a:r>
                <a:rPr lang="en-US" altLang="zh-TW" sz="1600" b="1" spc="300" dirty="0">
                  <a:solidFill>
                    <a:srgbClr val="6FAC46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】</a:t>
              </a:r>
              <a:endParaRPr lang="zh-HK" altLang="en-US" sz="1600" b="1" spc="300" dirty="0">
                <a:solidFill>
                  <a:srgbClr val="6FAC46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18" name="直線接點 17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6FAC4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圓角矩形 22"/>
          <p:cNvSpPr/>
          <p:nvPr/>
        </p:nvSpPr>
        <p:spPr>
          <a:xfrm>
            <a:off x="914099" y="548945"/>
            <a:ext cx="1684246" cy="504645"/>
          </a:xfrm>
          <a:prstGeom prst="roundRect">
            <a:avLst/>
          </a:prstGeom>
          <a:solidFill>
            <a:srgbClr val="FCE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CB43FA4C-A414-4229-86FD-54103DC960E7}"/>
              </a:ext>
            </a:extLst>
          </p:cNvPr>
          <p:cNvSpPr txBox="1">
            <a:spLocks/>
          </p:cNvSpPr>
          <p:nvPr/>
        </p:nvSpPr>
        <p:spPr bwMode="auto">
          <a:xfrm>
            <a:off x="1126207" y="1144652"/>
            <a:ext cx="2830157" cy="407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73050" indent="-27305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"/>
              <a:defRPr sz="28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1pPr>
            <a:lvl2pPr marL="639763" indent="-2730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4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2pPr>
            <a:lvl3pPr marL="91440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E0752F"/>
              </a:buClr>
              <a:buSzPct val="60000"/>
              <a:buFont typeface="Wingdings" panose="05000000000000000000" pitchFamily="2" charset="2"/>
              <a:buChar char=""/>
              <a:defRPr sz="20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3pPr>
            <a:lvl4pPr marL="118745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EC3AE"/>
              </a:buClr>
              <a:buSzPct val="60000"/>
              <a:buFont typeface="Wingdings" panose="05000000000000000000" pitchFamily="2" charset="2"/>
              <a:buChar char=""/>
              <a:defRPr sz="18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4pPr>
            <a:lvl5pPr marL="1462088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BDCAE9"/>
              </a:buClr>
              <a:buSzPct val="68000"/>
              <a:buFont typeface="Wingdings 2" panose="05020102010507070707" pitchFamily="18" charset="2"/>
              <a:buChar char=""/>
              <a:defRPr sz="16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5pPr>
            <a:lvl6pPr marL="1737360" indent="-182880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14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56032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rgbClr val="FE8637"/>
              </a:buClr>
              <a:buNone/>
            </a:pPr>
            <a:r>
              <a:rPr lang="zh-TW" altLang="zh-HK" sz="18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假如我們忽視口腔健康，可能會出現甚麼健康問題？</a:t>
            </a:r>
          </a:p>
        </p:txBody>
      </p:sp>
      <p:sp>
        <p:nvSpPr>
          <p:cNvPr id="25" name="矩形 24"/>
          <p:cNvSpPr/>
          <p:nvPr/>
        </p:nvSpPr>
        <p:spPr>
          <a:xfrm>
            <a:off x="1102485" y="617046"/>
            <a:ext cx="14053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450"/>
              </a:spcAft>
              <a:buClr>
                <a:srgbClr val="FE8637"/>
              </a:buClr>
            </a:pPr>
            <a:r>
              <a:rPr lang="zh-TW" altLang="zh-HK" b="1" dirty="0">
                <a:solidFill>
                  <a:srgbClr val="0070C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健康的身體</a:t>
            </a:r>
          </a:p>
        </p:txBody>
      </p:sp>
      <p:sp>
        <p:nvSpPr>
          <p:cNvPr id="28" name="矩形: 剪去單一角落 2">
            <a:extLst>
              <a:ext uri="{FF2B5EF4-FFF2-40B4-BE49-F238E27FC236}">
                <a16:creationId xmlns:a16="http://schemas.microsoft.com/office/drawing/2014/main" id="{4F72D8B3-EC79-4482-89EE-6EBEA0551F6A}"/>
              </a:ext>
            </a:extLst>
          </p:cNvPr>
          <p:cNvSpPr/>
          <p:nvPr/>
        </p:nvSpPr>
        <p:spPr>
          <a:xfrm>
            <a:off x="935223" y="1053590"/>
            <a:ext cx="3256532" cy="790771"/>
          </a:xfrm>
          <a:prstGeom prst="snip1Rect">
            <a:avLst/>
          </a:prstGeom>
          <a:noFill/>
          <a:ln w="127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29" name="橢圓 28"/>
          <p:cNvSpPr/>
          <p:nvPr/>
        </p:nvSpPr>
        <p:spPr>
          <a:xfrm>
            <a:off x="683675" y="849285"/>
            <a:ext cx="503093" cy="503093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30" name="TextBox 8"/>
          <p:cNvSpPr txBox="1"/>
          <p:nvPr/>
        </p:nvSpPr>
        <p:spPr>
          <a:xfrm>
            <a:off x="1186768" y="2697741"/>
            <a:ext cx="1205461" cy="369332"/>
          </a:xfrm>
          <a:prstGeom prst="rect">
            <a:avLst/>
          </a:prstGeom>
          <a:solidFill>
            <a:srgbClr val="AFBE9C"/>
          </a:solidFill>
          <a:ln>
            <a:solidFill>
              <a:srgbClr val="406255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>
              <a:defRPr b="1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pPr algn="ctr"/>
            <a:r>
              <a:rPr lang="zh-TW" altLang="en-US" dirty="0"/>
              <a:t>蛀牙</a:t>
            </a:r>
            <a:endParaRPr lang="zh-HK" altLang="en-US" dirty="0"/>
          </a:p>
        </p:txBody>
      </p:sp>
      <p:sp>
        <p:nvSpPr>
          <p:cNvPr id="31" name="TextBox 9"/>
          <p:cNvSpPr txBox="1"/>
          <p:nvPr/>
        </p:nvSpPr>
        <p:spPr>
          <a:xfrm>
            <a:off x="2457221" y="2699199"/>
            <a:ext cx="1381390" cy="369332"/>
          </a:xfrm>
          <a:prstGeom prst="rect">
            <a:avLst/>
          </a:prstGeom>
          <a:solidFill>
            <a:srgbClr val="AFBE9C"/>
          </a:solidFill>
          <a:ln>
            <a:solidFill>
              <a:srgbClr val="406255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>
              <a:defRPr b="1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pPr algn="ctr"/>
            <a:r>
              <a:rPr lang="zh-TW" altLang="en-US" dirty="0"/>
              <a:t>牙周病</a:t>
            </a:r>
            <a:endParaRPr lang="zh-HK" altLang="en-US" dirty="0"/>
          </a:p>
        </p:txBody>
      </p:sp>
      <p:sp>
        <p:nvSpPr>
          <p:cNvPr id="34" name="TextBox 13"/>
          <p:cNvSpPr txBox="1"/>
          <p:nvPr/>
        </p:nvSpPr>
        <p:spPr>
          <a:xfrm>
            <a:off x="1169671" y="5333727"/>
            <a:ext cx="2668939" cy="369332"/>
          </a:xfrm>
          <a:prstGeom prst="rect">
            <a:avLst/>
          </a:prstGeom>
          <a:solidFill>
            <a:srgbClr val="406255"/>
          </a:solidFill>
          <a:ln>
            <a:solidFill>
              <a:srgbClr val="406255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>
              <a:defRPr b="1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pPr algn="ctr"/>
            <a:r>
              <a:rPr lang="zh-TW" altLang="en-US" dirty="0"/>
              <a:t>營養不良</a:t>
            </a:r>
            <a:endParaRPr lang="zh-HK" altLang="en-US" dirty="0"/>
          </a:p>
        </p:txBody>
      </p:sp>
      <p:sp>
        <p:nvSpPr>
          <p:cNvPr id="35" name="TextBox 15"/>
          <p:cNvSpPr txBox="1"/>
          <p:nvPr/>
        </p:nvSpPr>
        <p:spPr>
          <a:xfrm>
            <a:off x="1169671" y="4463060"/>
            <a:ext cx="2668939" cy="369332"/>
          </a:xfrm>
          <a:prstGeom prst="rect">
            <a:avLst/>
          </a:prstGeom>
          <a:solidFill>
            <a:srgbClr val="74885A"/>
          </a:solidFill>
          <a:ln>
            <a:solidFill>
              <a:srgbClr val="406255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>
              <a:defRPr b="1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pPr algn="ctr"/>
            <a:r>
              <a:rPr lang="zh-TW" altLang="en-US" dirty="0"/>
              <a:t>影響</a:t>
            </a:r>
            <a:r>
              <a:rPr lang="zh-HK" altLang="en-US" dirty="0"/>
              <a:t>咀嚼</a:t>
            </a:r>
            <a:r>
              <a:rPr lang="zh-TW" altLang="en-US" dirty="0"/>
              <a:t>能力</a:t>
            </a:r>
            <a:endParaRPr lang="zh-HK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935223" y="2098021"/>
            <a:ext cx="3256532" cy="338554"/>
          </a:xfrm>
          <a:prstGeom prst="rect">
            <a:avLst/>
          </a:prstGeom>
          <a:solidFill>
            <a:srgbClr val="0070C0"/>
          </a:solidFill>
          <a:ln>
            <a:solidFill>
              <a:schemeClr val="accent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HK" altLang="en-US" sz="16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提示</a:t>
            </a:r>
            <a:endParaRPr lang="zh-HK" altLang="en-US" sz="16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1" name="＞形箭號 20"/>
          <p:cNvSpPr/>
          <p:nvPr/>
        </p:nvSpPr>
        <p:spPr>
          <a:xfrm rot="5400000">
            <a:off x="2413857" y="3181382"/>
            <a:ext cx="168882" cy="298963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chemeClr val="tx1"/>
              </a:solidFill>
            </a:endParaRPr>
          </a:p>
        </p:txBody>
      </p:sp>
      <p:sp>
        <p:nvSpPr>
          <p:cNvPr id="38" name="＞形箭號 37"/>
          <p:cNvSpPr/>
          <p:nvPr/>
        </p:nvSpPr>
        <p:spPr>
          <a:xfrm rot="5400000">
            <a:off x="2413857" y="4076935"/>
            <a:ext cx="168882" cy="298963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chemeClr val="tx1"/>
              </a:solidFill>
            </a:endParaRPr>
          </a:p>
        </p:txBody>
      </p:sp>
      <p:sp>
        <p:nvSpPr>
          <p:cNvPr id="41" name="＞形箭號 40"/>
          <p:cNvSpPr/>
          <p:nvPr/>
        </p:nvSpPr>
        <p:spPr>
          <a:xfrm rot="5400000">
            <a:off x="2419698" y="4966599"/>
            <a:ext cx="168882" cy="298963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chemeClr val="tx1"/>
              </a:solidFill>
            </a:endParaRPr>
          </a:p>
        </p:txBody>
      </p:sp>
      <p:grpSp>
        <p:nvGrpSpPr>
          <p:cNvPr id="3" name="群組 2"/>
          <p:cNvGrpSpPr/>
          <p:nvPr/>
        </p:nvGrpSpPr>
        <p:grpSpPr>
          <a:xfrm>
            <a:off x="3971925" y="5238349"/>
            <a:ext cx="2257425" cy="535592"/>
            <a:chOff x="3971925" y="5238349"/>
            <a:chExt cx="2257425" cy="535592"/>
          </a:xfrm>
        </p:grpSpPr>
        <p:sp>
          <p:nvSpPr>
            <p:cNvPr id="36" name="圓角矩形 35"/>
            <p:cNvSpPr/>
            <p:nvPr/>
          </p:nvSpPr>
          <p:spPr>
            <a:xfrm>
              <a:off x="5100429" y="5238349"/>
              <a:ext cx="1128921" cy="535592"/>
            </a:xfrm>
            <a:prstGeom prst="roundRect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ctr"/>
              <a:r>
                <a:rPr lang="zh-HK" altLang="en-US" sz="16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較</a:t>
              </a:r>
              <a:r>
                <a:rPr lang="zh-TW" altLang="en-US" sz="16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嚴重</a:t>
              </a:r>
              <a:endParaRPr lang="zh-HK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cxnSp>
          <p:nvCxnSpPr>
            <p:cNvPr id="8" name="直線接點 7"/>
            <p:cNvCxnSpPr>
              <a:endCxn id="36" idx="1"/>
            </p:cNvCxnSpPr>
            <p:nvPr/>
          </p:nvCxnSpPr>
          <p:spPr>
            <a:xfrm>
              <a:off x="3971925" y="5506145"/>
              <a:ext cx="1128504" cy="0"/>
            </a:xfrm>
            <a:prstGeom prst="line">
              <a:avLst/>
            </a:prstGeom>
            <a:ln w="12700">
              <a:solidFill>
                <a:schemeClr val="accent5">
                  <a:lumMod val="75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手繪多邊形 41"/>
          <p:cNvSpPr/>
          <p:nvPr/>
        </p:nvSpPr>
        <p:spPr>
          <a:xfrm flipV="1">
            <a:off x="7193060" y="2968919"/>
            <a:ext cx="1197662" cy="580333"/>
          </a:xfrm>
          <a:custGeom>
            <a:avLst/>
            <a:gdLst>
              <a:gd name="connsiteX0" fmla="*/ 532592 w 1304124"/>
              <a:gd name="connsiteY0" fmla="*/ 695213 h 695213"/>
              <a:gd name="connsiteX1" fmla="*/ 1044086 w 1304124"/>
              <a:gd name="connsiteY1" fmla="*/ 695213 h 695213"/>
              <a:gd name="connsiteX2" fmla="*/ 1044086 w 1304124"/>
              <a:gd name="connsiteY2" fmla="*/ 694441 h 695213"/>
              <a:gd name="connsiteX3" fmla="*/ 1049690 w 1304124"/>
              <a:gd name="connsiteY3" fmla="*/ 695212 h 695213"/>
              <a:gd name="connsiteX4" fmla="*/ 1304124 w 1304124"/>
              <a:gd name="connsiteY4" fmla="*/ 347606 h 695213"/>
              <a:gd name="connsiteX5" fmla="*/ 1049690 w 1304124"/>
              <a:gd name="connsiteY5" fmla="*/ 0 h 695213"/>
              <a:gd name="connsiteX6" fmla="*/ 1044086 w 1304124"/>
              <a:gd name="connsiteY6" fmla="*/ 772 h 695213"/>
              <a:gd name="connsiteX7" fmla="*/ 1044086 w 1304124"/>
              <a:gd name="connsiteY7" fmla="*/ 1 h 695213"/>
              <a:gd name="connsiteX8" fmla="*/ 532592 w 1304124"/>
              <a:gd name="connsiteY8" fmla="*/ 1 h 695213"/>
              <a:gd name="connsiteX9" fmla="*/ 532592 w 1304124"/>
              <a:gd name="connsiteY9" fmla="*/ 2174 h 695213"/>
              <a:gd name="connsiteX10" fmla="*/ 137202 w 1304124"/>
              <a:gd name="connsiteY10" fmla="*/ 2174 h 695213"/>
              <a:gd name="connsiteX11" fmla="*/ 60607 w 1304124"/>
              <a:gd name="connsiteY11" fmla="*/ 78769 h 695213"/>
              <a:gd name="connsiteX12" fmla="*/ 137202 w 1304124"/>
              <a:gd name="connsiteY12" fmla="*/ 155364 h 695213"/>
              <a:gd name="connsiteX13" fmla="*/ 532592 w 1304124"/>
              <a:gd name="connsiteY13" fmla="*/ 155364 h 695213"/>
              <a:gd name="connsiteX14" fmla="*/ 532592 w 1304124"/>
              <a:gd name="connsiteY14" fmla="*/ 179497 h 695213"/>
              <a:gd name="connsiteX15" fmla="*/ 110436 w 1304124"/>
              <a:gd name="connsiteY15" fmla="*/ 179497 h 695213"/>
              <a:gd name="connsiteX16" fmla="*/ 33841 w 1304124"/>
              <a:gd name="connsiteY16" fmla="*/ 256092 h 695213"/>
              <a:gd name="connsiteX17" fmla="*/ 110436 w 1304124"/>
              <a:gd name="connsiteY17" fmla="*/ 332687 h 695213"/>
              <a:gd name="connsiteX18" fmla="*/ 532592 w 1304124"/>
              <a:gd name="connsiteY18" fmla="*/ 332687 h 695213"/>
              <a:gd name="connsiteX19" fmla="*/ 532592 w 1304124"/>
              <a:gd name="connsiteY19" fmla="*/ 359864 h 695213"/>
              <a:gd name="connsiteX20" fmla="*/ 76595 w 1304124"/>
              <a:gd name="connsiteY20" fmla="*/ 359864 h 695213"/>
              <a:gd name="connsiteX21" fmla="*/ 0 w 1304124"/>
              <a:gd name="connsiteY21" fmla="*/ 436459 h 695213"/>
              <a:gd name="connsiteX22" fmla="*/ 76595 w 1304124"/>
              <a:gd name="connsiteY22" fmla="*/ 513054 h 695213"/>
              <a:gd name="connsiteX23" fmla="*/ 532592 w 1304124"/>
              <a:gd name="connsiteY23" fmla="*/ 513054 h 695213"/>
              <a:gd name="connsiteX24" fmla="*/ 532592 w 1304124"/>
              <a:gd name="connsiteY24" fmla="*/ 540558 h 695213"/>
              <a:gd name="connsiteX25" fmla="*/ 120866 w 1304124"/>
              <a:gd name="connsiteY25" fmla="*/ 540558 h 695213"/>
              <a:gd name="connsiteX26" fmla="*/ 44271 w 1304124"/>
              <a:gd name="connsiteY26" fmla="*/ 617153 h 695213"/>
              <a:gd name="connsiteX27" fmla="*/ 120866 w 1304124"/>
              <a:gd name="connsiteY27" fmla="*/ 693748 h 695213"/>
              <a:gd name="connsiteX28" fmla="*/ 532592 w 1304124"/>
              <a:gd name="connsiteY28" fmla="*/ 693748 h 695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304124" h="695213">
                <a:moveTo>
                  <a:pt x="532592" y="695213"/>
                </a:moveTo>
                <a:lnTo>
                  <a:pt x="1044086" y="695213"/>
                </a:lnTo>
                <a:lnTo>
                  <a:pt x="1044086" y="694441"/>
                </a:lnTo>
                <a:lnTo>
                  <a:pt x="1049690" y="695212"/>
                </a:lnTo>
                <a:cubicBezTo>
                  <a:pt x="1190210" y="695212"/>
                  <a:pt x="1304124" y="539583"/>
                  <a:pt x="1304124" y="347606"/>
                </a:cubicBezTo>
                <a:cubicBezTo>
                  <a:pt x="1304124" y="155629"/>
                  <a:pt x="1190210" y="0"/>
                  <a:pt x="1049690" y="0"/>
                </a:cubicBezTo>
                <a:lnTo>
                  <a:pt x="1044086" y="772"/>
                </a:lnTo>
                <a:lnTo>
                  <a:pt x="1044086" y="1"/>
                </a:lnTo>
                <a:lnTo>
                  <a:pt x="532592" y="1"/>
                </a:lnTo>
                <a:lnTo>
                  <a:pt x="532592" y="2174"/>
                </a:lnTo>
                <a:lnTo>
                  <a:pt x="137202" y="2174"/>
                </a:lnTo>
                <a:cubicBezTo>
                  <a:pt x="94900" y="2174"/>
                  <a:pt x="60607" y="36467"/>
                  <a:pt x="60607" y="78769"/>
                </a:cubicBezTo>
                <a:cubicBezTo>
                  <a:pt x="60607" y="121071"/>
                  <a:pt x="94900" y="155364"/>
                  <a:pt x="137202" y="155364"/>
                </a:cubicBezTo>
                <a:lnTo>
                  <a:pt x="532592" y="155364"/>
                </a:lnTo>
                <a:lnTo>
                  <a:pt x="532592" y="179497"/>
                </a:lnTo>
                <a:lnTo>
                  <a:pt x="110436" y="179497"/>
                </a:lnTo>
                <a:cubicBezTo>
                  <a:pt x="68134" y="179497"/>
                  <a:pt x="33841" y="213790"/>
                  <a:pt x="33841" y="256092"/>
                </a:cubicBezTo>
                <a:cubicBezTo>
                  <a:pt x="33841" y="298394"/>
                  <a:pt x="68134" y="332687"/>
                  <a:pt x="110436" y="332687"/>
                </a:cubicBezTo>
                <a:lnTo>
                  <a:pt x="532592" y="332687"/>
                </a:lnTo>
                <a:lnTo>
                  <a:pt x="532592" y="359864"/>
                </a:lnTo>
                <a:lnTo>
                  <a:pt x="76595" y="359864"/>
                </a:lnTo>
                <a:cubicBezTo>
                  <a:pt x="34293" y="359864"/>
                  <a:pt x="0" y="394157"/>
                  <a:pt x="0" y="436459"/>
                </a:cubicBezTo>
                <a:cubicBezTo>
                  <a:pt x="0" y="478761"/>
                  <a:pt x="34293" y="513054"/>
                  <a:pt x="76595" y="513054"/>
                </a:cubicBezTo>
                <a:lnTo>
                  <a:pt x="532592" y="513054"/>
                </a:lnTo>
                <a:lnTo>
                  <a:pt x="532592" y="540558"/>
                </a:lnTo>
                <a:lnTo>
                  <a:pt x="120866" y="540558"/>
                </a:lnTo>
                <a:cubicBezTo>
                  <a:pt x="78564" y="540558"/>
                  <a:pt x="44271" y="574851"/>
                  <a:pt x="44271" y="617153"/>
                </a:cubicBezTo>
                <a:cubicBezTo>
                  <a:pt x="44271" y="659455"/>
                  <a:pt x="78564" y="693748"/>
                  <a:pt x="120866" y="693748"/>
                </a:cubicBezTo>
                <a:lnTo>
                  <a:pt x="532592" y="693748"/>
                </a:lnTo>
                <a:close/>
              </a:path>
            </a:pathLst>
          </a:cu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HK" altLang="en-US" baseline="-25000" dirty="0">
              <a:latin typeface="Arial" panose="020B0604020202020204" pitchFamily="34" charset="0"/>
            </a:endParaRPr>
          </a:p>
        </p:txBody>
      </p:sp>
      <p:sp>
        <p:nvSpPr>
          <p:cNvPr id="43" name="弧形 42"/>
          <p:cNvSpPr/>
          <p:nvPr/>
        </p:nvSpPr>
        <p:spPr>
          <a:xfrm rot="10620496">
            <a:off x="7831368" y="2869327"/>
            <a:ext cx="267498" cy="847453"/>
          </a:xfrm>
          <a:prstGeom prst="arc">
            <a:avLst>
              <a:gd name="adj1" fmla="val 19175391"/>
              <a:gd name="adj2" fmla="val 3704348"/>
            </a:avLst>
          </a:prstGeom>
          <a:ln w="25400" cap="rnd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grpSp>
        <p:nvGrpSpPr>
          <p:cNvPr id="44" name="群組 43"/>
          <p:cNvGrpSpPr/>
          <p:nvPr/>
        </p:nvGrpSpPr>
        <p:grpSpPr>
          <a:xfrm>
            <a:off x="8292437" y="2906242"/>
            <a:ext cx="881543" cy="844011"/>
            <a:chOff x="11406548" y="5118351"/>
            <a:chExt cx="881543" cy="844011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45" name="手繪多邊形 44"/>
            <p:cNvSpPr/>
            <p:nvPr/>
          </p:nvSpPr>
          <p:spPr>
            <a:xfrm>
              <a:off x="11406548" y="5181030"/>
              <a:ext cx="173099" cy="686328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32973" h="4463716">
                  <a:moveTo>
                    <a:pt x="2225841" y="0"/>
                  </a:moveTo>
                  <a:lnTo>
                    <a:pt x="2231858" y="0"/>
                  </a:lnTo>
                  <a:lnTo>
                    <a:pt x="6689557" y="0"/>
                  </a:lnTo>
                  <a:lnTo>
                    <a:pt x="6832973" y="4228802"/>
                  </a:lnTo>
                  <a:lnTo>
                    <a:pt x="2231858" y="4463716"/>
                  </a:lnTo>
                  <a:lnTo>
                    <a:pt x="2225841" y="4463716"/>
                  </a:lnTo>
                  <a:lnTo>
                    <a:pt x="2225841" y="4463412"/>
                  </a:lnTo>
                  <a:lnTo>
                    <a:pt x="2003663" y="4452193"/>
                  </a:lnTo>
                  <a:cubicBezTo>
                    <a:pt x="878236" y="4337900"/>
                    <a:pt x="0" y="3387440"/>
                    <a:pt x="0" y="2231858"/>
                  </a:cubicBezTo>
                  <a:cubicBezTo>
                    <a:pt x="0" y="1076276"/>
                    <a:pt x="878236" y="125816"/>
                    <a:pt x="2003663" y="11523"/>
                  </a:cubicBezTo>
                  <a:lnTo>
                    <a:pt x="2225841" y="304"/>
                  </a:lnTo>
                  <a:lnTo>
                    <a:pt x="2225841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6" name="手繪多邊形 45"/>
            <p:cNvSpPr/>
            <p:nvPr/>
          </p:nvSpPr>
          <p:spPr>
            <a:xfrm>
              <a:off x="11473978" y="5118351"/>
              <a:ext cx="814113" cy="844011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  <a:gd name="connsiteX0" fmla="*/ 1326465 w 5933597"/>
                <a:gd name="connsiteY0" fmla="*/ 0 h 4463716"/>
                <a:gd name="connsiteX1" fmla="*/ 1332482 w 5933597"/>
                <a:gd name="connsiteY1" fmla="*/ 0 h 4463716"/>
                <a:gd name="connsiteX2" fmla="*/ 5790181 w 5933597"/>
                <a:gd name="connsiteY2" fmla="*/ 0 h 4463716"/>
                <a:gd name="connsiteX3" fmla="*/ 5933597 w 5933597"/>
                <a:gd name="connsiteY3" fmla="*/ 4228802 h 4463716"/>
                <a:gd name="connsiteX4" fmla="*/ 1332482 w 5933597"/>
                <a:gd name="connsiteY4" fmla="*/ 4463716 h 4463716"/>
                <a:gd name="connsiteX5" fmla="*/ 1326465 w 5933597"/>
                <a:gd name="connsiteY5" fmla="*/ 4463716 h 4463716"/>
                <a:gd name="connsiteX6" fmla="*/ 1326465 w 5933597"/>
                <a:gd name="connsiteY6" fmla="*/ 4463412 h 4463716"/>
                <a:gd name="connsiteX7" fmla="*/ 1104287 w 5933597"/>
                <a:gd name="connsiteY7" fmla="*/ 4452193 h 4463716"/>
                <a:gd name="connsiteX8" fmla="*/ 28 w 5933597"/>
                <a:gd name="connsiteY8" fmla="*/ 2251434 h 4463716"/>
                <a:gd name="connsiteX9" fmla="*/ 1104287 w 5933597"/>
                <a:gd name="connsiteY9" fmla="*/ 11523 h 4463716"/>
                <a:gd name="connsiteX10" fmla="*/ 1326465 w 5933597"/>
                <a:gd name="connsiteY10" fmla="*/ 304 h 4463716"/>
                <a:gd name="connsiteX11" fmla="*/ 1326465 w 5933597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933597" h="4463716">
                  <a:moveTo>
                    <a:pt x="1326465" y="0"/>
                  </a:moveTo>
                  <a:lnTo>
                    <a:pt x="1332482" y="0"/>
                  </a:lnTo>
                  <a:lnTo>
                    <a:pt x="5790181" y="0"/>
                  </a:lnTo>
                  <a:lnTo>
                    <a:pt x="5933597" y="4228802"/>
                  </a:lnTo>
                  <a:lnTo>
                    <a:pt x="1332482" y="4463716"/>
                  </a:lnTo>
                  <a:lnTo>
                    <a:pt x="1326465" y="4463716"/>
                  </a:lnTo>
                  <a:lnTo>
                    <a:pt x="1326465" y="4463412"/>
                  </a:lnTo>
                  <a:lnTo>
                    <a:pt x="1104287" y="4452193"/>
                  </a:lnTo>
                  <a:cubicBezTo>
                    <a:pt x="-21140" y="4337900"/>
                    <a:pt x="28" y="3407016"/>
                    <a:pt x="28" y="2251434"/>
                  </a:cubicBezTo>
                  <a:cubicBezTo>
                    <a:pt x="28" y="1095852"/>
                    <a:pt x="-21140" y="125816"/>
                    <a:pt x="1104287" y="11523"/>
                  </a:cubicBezTo>
                  <a:lnTo>
                    <a:pt x="1326465" y="304"/>
                  </a:lnTo>
                  <a:lnTo>
                    <a:pt x="1326465" y="0"/>
                  </a:lnTo>
                  <a:close/>
                </a:path>
              </a:pathLst>
            </a:custGeom>
            <a:gradFill>
              <a:gsLst>
                <a:gs pos="98000">
                  <a:schemeClr val="accent6">
                    <a:lumMod val="75000"/>
                  </a:schemeClr>
                </a:gs>
                <a:gs pos="22000">
                  <a:srgbClr val="6FAC46"/>
                </a:gs>
              </a:gsLst>
              <a:lin ang="0" scaled="1"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7" name="橢圓 46"/>
            <p:cNvSpPr/>
            <p:nvPr/>
          </p:nvSpPr>
          <p:spPr>
            <a:xfrm>
              <a:off x="11598756" y="5822821"/>
              <a:ext cx="80956" cy="80956"/>
            </a:xfrm>
            <a:prstGeom prst="ellipse">
              <a:avLst/>
            </a:prstGeom>
            <a:gradFill flip="none" rotWithShape="1">
              <a:gsLst>
                <a:gs pos="98000">
                  <a:srgbClr val="406255"/>
                </a:gs>
                <a:gs pos="22000">
                  <a:schemeClr val="accent6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8" name="橢圓 47"/>
            <p:cNvSpPr/>
            <p:nvPr/>
          </p:nvSpPr>
          <p:spPr>
            <a:xfrm>
              <a:off x="11744703" y="5813368"/>
              <a:ext cx="80956" cy="80956"/>
            </a:xfrm>
            <a:prstGeom prst="ellipse">
              <a:avLst/>
            </a:prstGeom>
            <a:gradFill flip="none" rotWithShape="1">
              <a:gsLst>
                <a:gs pos="98000">
                  <a:srgbClr val="406255"/>
                </a:gs>
                <a:gs pos="22000">
                  <a:schemeClr val="accent6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49" name="摺角紙張 48"/>
          <p:cNvSpPr/>
          <p:nvPr/>
        </p:nvSpPr>
        <p:spPr>
          <a:xfrm>
            <a:off x="5442617" y="2906242"/>
            <a:ext cx="2164598" cy="1069370"/>
          </a:xfrm>
          <a:prstGeom prst="foldedCorner">
            <a:avLst/>
          </a:prstGeom>
          <a:gradFill>
            <a:gsLst>
              <a:gs pos="98000">
                <a:schemeClr val="accent2">
                  <a:lumMod val="40000"/>
                  <a:lumOff val="60000"/>
                </a:schemeClr>
              </a:gs>
              <a:gs pos="22000">
                <a:schemeClr val="accent2">
                  <a:lumMod val="20000"/>
                  <a:lumOff val="80000"/>
                </a:schemeClr>
              </a:gs>
            </a:gsLst>
            <a:lin ang="0" scaled="1"/>
          </a:gradFill>
          <a:ln w="3175">
            <a:solidFill>
              <a:srgbClr val="F4D3CD"/>
            </a:solidFill>
          </a:ln>
          <a:effectLst>
            <a:outerShdw blurRad="50800" dist="50800" dir="19200000" sx="97000" sy="97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50" name="手繪多邊形 49"/>
          <p:cNvSpPr/>
          <p:nvPr/>
        </p:nvSpPr>
        <p:spPr>
          <a:xfrm rot="15799771">
            <a:off x="7653267" y="2707561"/>
            <a:ext cx="379552" cy="723417"/>
          </a:xfrm>
          <a:custGeom>
            <a:avLst/>
            <a:gdLst>
              <a:gd name="connsiteX0" fmla="*/ 452469 w 452469"/>
              <a:gd name="connsiteY0" fmla="*/ 387916 h 862395"/>
              <a:gd name="connsiteX1" fmla="*/ 287275 w 452469"/>
              <a:gd name="connsiteY1" fmla="*/ 861945 h 862395"/>
              <a:gd name="connsiteX2" fmla="*/ 13744 w 452469"/>
              <a:gd name="connsiteY2" fmla="*/ 675963 h 862395"/>
              <a:gd name="connsiteX3" fmla="*/ 122593 w 452469"/>
              <a:gd name="connsiteY3" fmla="*/ 363618 h 862395"/>
              <a:gd name="connsiteX4" fmla="*/ 204592 w 452469"/>
              <a:gd name="connsiteY4" fmla="*/ 327439 h 862395"/>
              <a:gd name="connsiteX5" fmla="*/ 208495 w 452469"/>
              <a:gd name="connsiteY5" fmla="*/ 327095 h 862395"/>
              <a:gd name="connsiteX6" fmla="*/ 205063 w 452469"/>
              <a:gd name="connsiteY6" fmla="*/ 234876 h 862395"/>
              <a:gd name="connsiteX7" fmla="*/ 333112 w 452469"/>
              <a:gd name="connsiteY7" fmla="*/ 0 h 862395"/>
              <a:gd name="connsiteX8" fmla="*/ 449518 w 452469"/>
              <a:gd name="connsiteY8" fmla="*/ 385593 h 862395"/>
              <a:gd name="connsiteX9" fmla="*/ 449398 w 452469"/>
              <a:gd name="connsiteY9" fmla="*/ 385979 h 862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2469" h="862395">
                <a:moveTo>
                  <a:pt x="452469" y="387916"/>
                </a:moveTo>
                <a:lnTo>
                  <a:pt x="287275" y="861945"/>
                </a:lnTo>
                <a:cubicBezTo>
                  <a:pt x="164516" y="868996"/>
                  <a:pt x="52327" y="792715"/>
                  <a:pt x="13744" y="675963"/>
                </a:cubicBezTo>
                <a:cubicBezTo>
                  <a:pt x="-24838" y="559211"/>
                  <a:pt x="19806" y="431102"/>
                  <a:pt x="122593" y="363618"/>
                </a:cubicBezTo>
                <a:cubicBezTo>
                  <a:pt x="148290" y="346746"/>
                  <a:pt x="176019" y="334716"/>
                  <a:pt x="204592" y="327439"/>
                </a:cubicBezTo>
                <a:lnTo>
                  <a:pt x="208495" y="327095"/>
                </a:lnTo>
                <a:lnTo>
                  <a:pt x="205063" y="234876"/>
                </a:lnTo>
                <a:cubicBezTo>
                  <a:pt x="213340" y="100577"/>
                  <a:pt x="268173" y="0"/>
                  <a:pt x="333112" y="0"/>
                </a:cubicBezTo>
                <a:lnTo>
                  <a:pt x="449518" y="385593"/>
                </a:lnTo>
                <a:lnTo>
                  <a:pt x="449398" y="385979"/>
                </a:lnTo>
                <a:close/>
              </a:path>
            </a:pathLst>
          </a:custGeom>
          <a:gradFill flip="none" rotWithShape="1"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13500000" scaled="1"/>
            <a:tileRect/>
          </a:gradFill>
          <a:ln>
            <a:noFill/>
          </a:ln>
          <a:effectLst>
            <a:outerShdw blurRad="203200" dir="10620000" sx="43000" sy="43000" algn="ctr" rotWithShape="0">
              <a:srgbClr val="000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 dirty="0">
              <a:latin typeface="Arial" panose="020B0604020202020204" pitchFamily="34" charset="0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5510706" y="3525556"/>
            <a:ext cx="2099140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FE8637"/>
              </a:buClr>
              <a:defRPr/>
            </a:pPr>
            <a:r>
              <a:rPr lang="zh-TW" altLang="en-US" sz="1500" b="1" dirty="0" smtClean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不但</a:t>
            </a:r>
            <a:r>
              <a:rPr lang="en-US" altLang="zh-HK" sz="1500" b="1" dirty="0" smtClean="0">
                <a:solidFill>
                  <a:schemeClr val="accent6">
                    <a:lumMod val="50000"/>
                  </a:schemeClr>
                </a:solidFill>
                <a:latin typeface="+mn-ea"/>
              </a:rPr>
              <a:t>……</a:t>
            </a:r>
            <a:r>
              <a:rPr lang="zh-TW" altLang="en-US" sz="1500" b="1" dirty="0" smtClean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更</a:t>
            </a:r>
            <a:r>
              <a:rPr lang="en-US" altLang="zh-HK" sz="1500" b="1" dirty="0" smtClean="0">
                <a:solidFill>
                  <a:schemeClr val="accent6">
                    <a:lumMod val="50000"/>
                  </a:schemeClr>
                </a:solidFill>
                <a:latin typeface="+mn-ea"/>
              </a:rPr>
              <a:t>……</a:t>
            </a:r>
            <a:endParaRPr lang="zh-HK" altLang="en-US" sz="1500" b="1" dirty="0">
              <a:solidFill>
                <a:schemeClr val="accent6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52" name="AutoShape 25"/>
          <p:cNvSpPr txBox="1">
            <a:spLocks noChangeArrowheads="1"/>
          </p:cNvSpPr>
          <p:nvPr/>
        </p:nvSpPr>
        <p:spPr bwMode="auto">
          <a:xfrm>
            <a:off x="5945403" y="3070627"/>
            <a:ext cx="1314743" cy="376916"/>
          </a:xfrm>
          <a:prstGeom prst="flowChartAlternateProcess">
            <a:avLst/>
          </a:prstGeom>
          <a:solidFill>
            <a:schemeClr val="accent6">
              <a:lumMod val="50000"/>
            </a:schemeClr>
          </a:solidFill>
          <a:ln w="6350">
            <a:noFill/>
          </a:ln>
          <a:effectLst>
            <a:innerShdw blurRad="539750" dist="723900" dir="13500000">
              <a:schemeClr val="bg1">
                <a:alpha val="50000"/>
              </a:scheme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700">
                <a:solidFill>
                  <a:schemeClr val="bg1"/>
                </a:solidFill>
                <a:ea typeface="微軟正黑體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HK" altLang="en-US" sz="1200" b="1" spc="300" dirty="0">
                <a:latin typeface="Arial" panose="020B0604020202020204" pitchFamily="34" charset="0"/>
              </a:rPr>
              <a:t>建議關聯詞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086701D-139E-4D25-B877-4D4C207AA5AA}" type="slidenum">
              <a:rPr lang="zh-HK" altLang="en-US" smtClean="0"/>
              <a:pPr/>
              <a:t>82</a:t>
            </a:fld>
            <a:endParaRPr lang="zh-HK" altLang="en-US" dirty="0"/>
          </a:p>
        </p:txBody>
      </p:sp>
      <p:sp>
        <p:nvSpPr>
          <p:cNvPr id="55" name="手繪多邊形 54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HK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遞進</a:t>
            </a:r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pic>
        <p:nvPicPr>
          <p:cNvPr id="57" name="圖片 5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8744" y="37162"/>
            <a:ext cx="919756" cy="1104830"/>
          </a:xfrm>
          <a:prstGeom prst="rect">
            <a:avLst/>
          </a:prstGeom>
        </p:spPr>
      </p:pic>
      <p:sp>
        <p:nvSpPr>
          <p:cNvPr id="58" name="矩形 57"/>
          <p:cNvSpPr/>
          <p:nvPr/>
        </p:nvSpPr>
        <p:spPr>
          <a:xfrm>
            <a:off x="7323344" y="1139925"/>
            <a:ext cx="95410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200" b="1" dirty="0">
                <a:solidFill>
                  <a:srgbClr val="6FAC46"/>
                </a:solidFill>
                <a:latin typeface="Arial" panose="020B0604020202020204" pitchFamily="34" charset="0"/>
                <a:ea typeface="微軟正黑體"/>
              </a:rPr>
              <a:t>綜合科學科</a:t>
            </a:r>
            <a:endParaRPr lang="zh-HK" altLang="en-US" sz="1200" b="1" dirty="0">
              <a:solidFill>
                <a:srgbClr val="6FAC46"/>
              </a:solidFill>
              <a:latin typeface="Arial" panose="020B0604020202020204" pitchFamily="34" charset="0"/>
              <a:ea typeface="微軟正黑體"/>
            </a:endParaRPr>
          </a:p>
        </p:txBody>
      </p:sp>
      <p:sp>
        <p:nvSpPr>
          <p:cNvPr id="53" name="TextBox 10"/>
          <p:cNvSpPr txBox="1"/>
          <p:nvPr/>
        </p:nvSpPr>
        <p:spPr>
          <a:xfrm>
            <a:off x="1186768" y="3577813"/>
            <a:ext cx="1205461" cy="369332"/>
          </a:xfrm>
          <a:prstGeom prst="rect">
            <a:avLst/>
          </a:prstGeom>
          <a:solidFill>
            <a:srgbClr val="9CAF83"/>
          </a:solidFill>
          <a:ln>
            <a:solidFill>
              <a:srgbClr val="406255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TW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牙痛</a:t>
            </a:r>
            <a:endParaRPr lang="zh-HK" altLang="en-US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4" name="TextBox 12"/>
          <p:cNvSpPr txBox="1"/>
          <p:nvPr/>
        </p:nvSpPr>
        <p:spPr>
          <a:xfrm>
            <a:off x="2457221" y="3581529"/>
            <a:ext cx="1381390" cy="369332"/>
          </a:xfrm>
          <a:prstGeom prst="rect">
            <a:avLst/>
          </a:prstGeom>
          <a:solidFill>
            <a:srgbClr val="9CAF83"/>
          </a:solidFill>
          <a:ln>
            <a:solidFill>
              <a:srgbClr val="406255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>
              <a:defRPr b="1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pPr algn="ctr"/>
            <a:r>
              <a:rPr lang="zh-HK" altLang="en-US" dirty="0"/>
              <a:t>牙齒鬆脫</a:t>
            </a:r>
          </a:p>
        </p:txBody>
      </p:sp>
    </p:spTree>
    <p:extLst>
      <p:ext uri="{BB962C8B-B14F-4D97-AF65-F5344CB8AC3E}">
        <p14:creationId xmlns:p14="http://schemas.microsoft.com/office/powerpoint/2010/main" val="2577402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3" grpId="0" animBg="1"/>
      <p:bldP spid="49" grpId="0" animBg="1"/>
      <p:bldP spid="49" grpId="1" animBg="1"/>
      <p:bldP spid="50" grpId="0" animBg="1"/>
      <p:bldP spid="50" grpId="1" animBg="1"/>
      <p:bldP spid="51" grpId="0"/>
      <p:bldP spid="51" grpId="1"/>
      <p:bldP spid="52" grpId="0" animBg="1"/>
      <p:bldP spid="52" grpId="1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矩形 38"/>
          <p:cNvSpPr/>
          <p:nvPr/>
        </p:nvSpPr>
        <p:spPr>
          <a:xfrm>
            <a:off x="935221" y="2098021"/>
            <a:ext cx="3256534" cy="3991555"/>
          </a:xfrm>
          <a:prstGeom prst="rect">
            <a:avLst/>
          </a:prstGeom>
          <a:solidFill>
            <a:schemeClr val="bg1"/>
          </a:solidFill>
          <a:ln>
            <a:solidFill>
              <a:srgbClr val="7488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grpSp>
        <p:nvGrpSpPr>
          <p:cNvPr id="13" name="群組 12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4" name="圓角化單一角落矩形 13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 dirty="0">
                <a:latin typeface="Arial" panose="020B0604020202020204" pitchFamily="34" charset="0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6FAC46"/>
                </a:gs>
                <a:gs pos="22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 dirty="0">
                <a:latin typeface="Arial" panose="020B0604020202020204" pitchFamily="34" charset="0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應用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80003" y="1008322"/>
              <a:ext cx="480131" cy="3212680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練習三</a:t>
              </a:r>
              <a:r>
                <a:rPr lang="en-US" altLang="zh-TW" sz="1600" b="1" spc="300" dirty="0">
                  <a:solidFill>
                    <a:srgbClr val="6FAC46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【</a:t>
              </a:r>
              <a:r>
                <a:rPr lang="zh-TW" altLang="en-US" sz="1600" b="1" spc="300" dirty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答案</a:t>
              </a:r>
              <a:r>
                <a:rPr lang="en-US" altLang="zh-TW" sz="1600" b="1" spc="300" dirty="0">
                  <a:solidFill>
                    <a:srgbClr val="6FAC46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】</a:t>
              </a:r>
              <a:endParaRPr lang="zh-HK" altLang="en-US" sz="1600" b="1" spc="300" dirty="0">
                <a:solidFill>
                  <a:srgbClr val="6FAC46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18" name="直線接點 17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6FAC4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圓角矩形 22"/>
          <p:cNvSpPr/>
          <p:nvPr/>
        </p:nvSpPr>
        <p:spPr>
          <a:xfrm>
            <a:off x="914099" y="548945"/>
            <a:ext cx="1684246" cy="504645"/>
          </a:xfrm>
          <a:prstGeom prst="roundRect">
            <a:avLst/>
          </a:prstGeom>
          <a:solidFill>
            <a:srgbClr val="FCE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CB43FA4C-A414-4229-86FD-54103DC960E7}"/>
              </a:ext>
            </a:extLst>
          </p:cNvPr>
          <p:cNvSpPr txBox="1">
            <a:spLocks/>
          </p:cNvSpPr>
          <p:nvPr/>
        </p:nvSpPr>
        <p:spPr bwMode="auto">
          <a:xfrm>
            <a:off x="1126207" y="1144652"/>
            <a:ext cx="2830157" cy="407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73050" indent="-27305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"/>
              <a:defRPr sz="28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1pPr>
            <a:lvl2pPr marL="639763" indent="-2730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4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2pPr>
            <a:lvl3pPr marL="91440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E0752F"/>
              </a:buClr>
              <a:buSzPct val="60000"/>
              <a:buFont typeface="Wingdings" panose="05000000000000000000" pitchFamily="2" charset="2"/>
              <a:buChar char=""/>
              <a:defRPr sz="20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3pPr>
            <a:lvl4pPr marL="118745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EC3AE"/>
              </a:buClr>
              <a:buSzPct val="60000"/>
              <a:buFont typeface="Wingdings" panose="05000000000000000000" pitchFamily="2" charset="2"/>
              <a:buChar char=""/>
              <a:defRPr sz="18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4pPr>
            <a:lvl5pPr marL="1462088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BDCAE9"/>
              </a:buClr>
              <a:buSzPct val="68000"/>
              <a:buFont typeface="Wingdings 2" panose="05020102010507070707" pitchFamily="18" charset="2"/>
              <a:buChar char=""/>
              <a:defRPr sz="16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5pPr>
            <a:lvl6pPr marL="1737360" indent="-182880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14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56032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rgbClr val="FE8637"/>
              </a:buClr>
              <a:buNone/>
            </a:pPr>
            <a:r>
              <a:rPr lang="zh-TW" altLang="zh-HK" sz="18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假如我們忽視口腔健康，可能會出現甚麼健康問題？</a:t>
            </a:r>
          </a:p>
        </p:txBody>
      </p:sp>
      <p:sp>
        <p:nvSpPr>
          <p:cNvPr id="25" name="矩形 24"/>
          <p:cNvSpPr/>
          <p:nvPr/>
        </p:nvSpPr>
        <p:spPr>
          <a:xfrm>
            <a:off x="1102485" y="617046"/>
            <a:ext cx="14053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450"/>
              </a:spcAft>
              <a:buClr>
                <a:srgbClr val="FE8637"/>
              </a:buClr>
            </a:pPr>
            <a:r>
              <a:rPr lang="zh-TW" altLang="zh-HK" b="1" dirty="0">
                <a:solidFill>
                  <a:srgbClr val="0070C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健康的身體</a:t>
            </a:r>
          </a:p>
        </p:txBody>
      </p:sp>
      <p:sp>
        <p:nvSpPr>
          <p:cNvPr id="28" name="矩形: 剪去單一角落 2">
            <a:extLst>
              <a:ext uri="{FF2B5EF4-FFF2-40B4-BE49-F238E27FC236}">
                <a16:creationId xmlns:a16="http://schemas.microsoft.com/office/drawing/2014/main" id="{4F72D8B3-EC79-4482-89EE-6EBEA0551F6A}"/>
              </a:ext>
            </a:extLst>
          </p:cNvPr>
          <p:cNvSpPr/>
          <p:nvPr/>
        </p:nvSpPr>
        <p:spPr>
          <a:xfrm>
            <a:off x="935223" y="1053590"/>
            <a:ext cx="3256532" cy="790771"/>
          </a:xfrm>
          <a:prstGeom prst="snip1Rect">
            <a:avLst/>
          </a:prstGeom>
          <a:noFill/>
          <a:ln w="127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29" name="橢圓 28"/>
          <p:cNvSpPr/>
          <p:nvPr/>
        </p:nvSpPr>
        <p:spPr>
          <a:xfrm>
            <a:off x="683675" y="849285"/>
            <a:ext cx="503093" cy="503093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35223" y="2098021"/>
            <a:ext cx="3256532" cy="338554"/>
          </a:xfrm>
          <a:prstGeom prst="rect">
            <a:avLst/>
          </a:prstGeom>
          <a:solidFill>
            <a:srgbClr val="0070C0"/>
          </a:solidFill>
          <a:ln>
            <a:solidFill>
              <a:schemeClr val="accent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HK" altLang="en-US" sz="16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提示</a:t>
            </a:r>
            <a:endParaRPr lang="zh-HK" altLang="en-US" sz="16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6" name="圓角矩形 35"/>
          <p:cNvSpPr/>
          <p:nvPr/>
        </p:nvSpPr>
        <p:spPr>
          <a:xfrm>
            <a:off x="5100429" y="5238349"/>
            <a:ext cx="1128921" cy="535592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HK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較</a:t>
            </a:r>
            <a:r>
              <a:rPr lang="zh-TW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嚴重</a:t>
            </a:r>
            <a:endParaRPr lang="zh-HK" altLang="en-US" sz="16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8" name="直線接點 7"/>
          <p:cNvCxnSpPr>
            <a:endCxn id="36" idx="1"/>
          </p:cNvCxnSpPr>
          <p:nvPr/>
        </p:nvCxnSpPr>
        <p:spPr>
          <a:xfrm>
            <a:off x="3971925" y="5506145"/>
            <a:ext cx="1128504" cy="0"/>
          </a:xfrm>
          <a:prstGeom prst="line">
            <a:avLst/>
          </a:prstGeom>
          <a:ln w="12700">
            <a:solidFill>
              <a:schemeClr val="accent5">
                <a:lumMod val="7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矩形: 剪去單一角落 2">
            <a:extLst>
              <a:ext uri="{FF2B5EF4-FFF2-40B4-BE49-F238E27FC236}">
                <a16:creationId xmlns:a16="http://schemas.microsoft.com/office/drawing/2014/main" id="{4F72D8B3-EC79-4482-89EE-6EBEA0551F6A}"/>
              </a:ext>
            </a:extLst>
          </p:cNvPr>
          <p:cNvSpPr/>
          <p:nvPr/>
        </p:nvSpPr>
        <p:spPr>
          <a:xfrm>
            <a:off x="4848879" y="2514581"/>
            <a:ext cx="3658307" cy="2140338"/>
          </a:xfrm>
          <a:prstGeom prst="snip1Rect">
            <a:avLst/>
          </a:prstGeom>
          <a:noFill/>
          <a:ln w="127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55" name="橢圓 54"/>
          <p:cNvSpPr/>
          <p:nvPr/>
        </p:nvSpPr>
        <p:spPr>
          <a:xfrm>
            <a:off x="4597332" y="2310276"/>
            <a:ext cx="503093" cy="503093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答</a:t>
            </a:r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053718" y="2803395"/>
            <a:ext cx="327636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zh-HK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假如我們忽視口腔健康，</a:t>
            </a:r>
            <a:r>
              <a:rPr lang="zh-TW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可能會患上蛀牙，引致牙痛，亦有可能患上牙周病，導致牙齒鬆脫，</a:t>
            </a:r>
            <a:r>
              <a:rPr lang="zh-TW" altLang="en-US" sz="1600" b="1" u="sng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不但</a:t>
            </a:r>
            <a:r>
              <a:rPr lang="zh-TW" altLang="en-US" sz="1600" b="1" dirty="0">
                <a:solidFill>
                  <a:srgbClr val="8A9F6D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影響</a:t>
            </a:r>
            <a:r>
              <a:rPr lang="zh-HK" altLang="en-US" sz="1600" b="1" dirty="0">
                <a:solidFill>
                  <a:srgbClr val="8A9F6D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咀嚼</a:t>
            </a:r>
            <a:r>
              <a:rPr lang="zh-TW" altLang="en-US" sz="1600" b="1" dirty="0">
                <a:solidFill>
                  <a:srgbClr val="8A9F6D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能力，</a:t>
            </a:r>
            <a:r>
              <a:rPr lang="zh-TW" altLang="en-US" sz="1600" b="1" u="sng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更</a:t>
            </a:r>
            <a:r>
              <a:rPr lang="zh-TW" altLang="en-US" sz="1600" b="1" dirty="0">
                <a:solidFill>
                  <a:srgbClr val="1F5B1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會引致營養不良。</a:t>
            </a:r>
            <a:endParaRPr lang="zh-TW" altLang="zh-HK" sz="1600" b="1" dirty="0">
              <a:solidFill>
                <a:srgbClr val="1F5B1F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086701D-139E-4D25-B877-4D4C207AA5AA}" type="slidenum">
              <a:rPr lang="zh-HK" altLang="en-US" smtClean="0"/>
              <a:pPr/>
              <a:t>83</a:t>
            </a:fld>
            <a:endParaRPr lang="zh-HK" altLang="en-US" dirty="0"/>
          </a:p>
        </p:txBody>
      </p:sp>
      <p:sp>
        <p:nvSpPr>
          <p:cNvPr id="42" name="手繪多邊形 41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HK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遞進</a:t>
            </a:r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pic>
        <p:nvPicPr>
          <p:cNvPr id="44" name="圖片 4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8744" y="37162"/>
            <a:ext cx="919756" cy="1104830"/>
          </a:xfrm>
          <a:prstGeom prst="rect">
            <a:avLst/>
          </a:prstGeom>
        </p:spPr>
      </p:pic>
      <p:sp>
        <p:nvSpPr>
          <p:cNvPr id="45" name="矩形 44"/>
          <p:cNvSpPr/>
          <p:nvPr/>
        </p:nvSpPr>
        <p:spPr>
          <a:xfrm>
            <a:off x="7323344" y="1139925"/>
            <a:ext cx="95410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200" b="1" dirty="0">
                <a:solidFill>
                  <a:srgbClr val="6FAC46"/>
                </a:solidFill>
                <a:latin typeface="Arial" panose="020B0604020202020204" pitchFamily="34" charset="0"/>
                <a:ea typeface="微軟正黑體"/>
              </a:rPr>
              <a:t>綜合科學科</a:t>
            </a:r>
            <a:endParaRPr lang="zh-HK" altLang="en-US" sz="1200" b="1" dirty="0">
              <a:solidFill>
                <a:srgbClr val="6FAC46"/>
              </a:solidFill>
              <a:latin typeface="Arial" panose="020B0604020202020204" pitchFamily="34" charset="0"/>
              <a:ea typeface="微軟正黑體"/>
            </a:endParaRPr>
          </a:p>
        </p:txBody>
      </p:sp>
      <p:sp>
        <p:nvSpPr>
          <p:cNvPr id="48" name="TextBox 8"/>
          <p:cNvSpPr txBox="1"/>
          <p:nvPr/>
        </p:nvSpPr>
        <p:spPr>
          <a:xfrm>
            <a:off x="1186768" y="2697741"/>
            <a:ext cx="1205461" cy="369332"/>
          </a:xfrm>
          <a:prstGeom prst="rect">
            <a:avLst/>
          </a:prstGeom>
          <a:solidFill>
            <a:srgbClr val="AFBE9C"/>
          </a:solidFill>
          <a:ln>
            <a:solidFill>
              <a:srgbClr val="406255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>
              <a:defRPr b="1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pPr algn="ctr"/>
            <a:r>
              <a:rPr lang="zh-TW" altLang="en-US" dirty="0"/>
              <a:t>蛀牙</a:t>
            </a:r>
            <a:endParaRPr lang="zh-HK" altLang="en-US" dirty="0"/>
          </a:p>
        </p:txBody>
      </p:sp>
      <p:sp>
        <p:nvSpPr>
          <p:cNvPr id="49" name="TextBox 9"/>
          <p:cNvSpPr txBox="1"/>
          <p:nvPr/>
        </p:nvSpPr>
        <p:spPr>
          <a:xfrm>
            <a:off x="2457221" y="2699199"/>
            <a:ext cx="1381390" cy="369332"/>
          </a:xfrm>
          <a:prstGeom prst="rect">
            <a:avLst/>
          </a:prstGeom>
          <a:solidFill>
            <a:srgbClr val="AFBE9C"/>
          </a:solidFill>
          <a:ln>
            <a:solidFill>
              <a:srgbClr val="406255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>
              <a:defRPr b="1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pPr algn="ctr"/>
            <a:r>
              <a:rPr lang="zh-TW" altLang="en-US" dirty="0"/>
              <a:t>牙周病</a:t>
            </a:r>
            <a:endParaRPr lang="zh-HK" altLang="en-US" dirty="0"/>
          </a:p>
        </p:txBody>
      </p:sp>
      <p:sp>
        <p:nvSpPr>
          <p:cNvPr id="50" name="TextBox 13"/>
          <p:cNvSpPr txBox="1"/>
          <p:nvPr/>
        </p:nvSpPr>
        <p:spPr>
          <a:xfrm>
            <a:off x="1169671" y="5333727"/>
            <a:ext cx="2668939" cy="369332"/>
          </a:xfrm>
          <a:prstGeom prst="rect">
            <a:avLst/>
          </a:prstGeom>
          <a:solidFill>
            <a:srgbClr val="406255"/>
          </a:solidFill>
          <a:ln>
            <a:solidFill>
              <a:srgbClr val="406255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>
              <a:defRPr b="1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pPr algn="ctr"/>
            <a:r>
              <a:rPr lang="zh-TW" altLang="en-US" dirty="0"/>
              <a:t>營養不良</a:t>
            </a:r>
            <a:endParaRPr lang="zh-HK" altLang="en-US" dirty="0"/>
          </a:p>
        </p:txBody>
      </p:sp>
      <p:sp>
        <p:nvSpPr>
          <p:cNvPr id="51" name="TextBox 15"/>
          <p:cNvSpPr txBox="1"/>
          <p:nvPr/>
        </p:nvSpPr>
        <p:spPr>
          <a:xfrm>
            <a:off x="1169671" y="4463060"/>
            <a:ext cx="2668939" cy="369332"/>
          </a:xfrm>
          <a:prstGeom prst="rect">
            <a:avLst/>
          </a:prstGeom>
          <a:solidFill>
            <a:srgbClr val="74885A"/>
          </a:solidFill>
          <a:ln>
            <a:solidFill>
              <a:srgbClr val="406255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>
              <a:defRPr b="1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pPr algn="ctr"/>
            <a:r>
              <a:rPr lang="zh-TW" altLang="en-US" dirty="0"/>
              <a:t>影響</a:t>
            </a:r>
            <a:r>
              <a:rPr lang="zh-HK" altLang="en-US" dirty="0"/>
              <a:t>咀嚼</a:t>
            </a:r>
            <a:r>
              <a:rPr lang="zh-TW" altLang="en-US" dirty="0"/>
              <a:t>能力</a:t>
            </a:r>
            <a:endParaRPr lang="zh-HK" altLang="en-US" dirty="0"/>
          </a:p>
        </p:txBody>
      </p:sp>
      <p:sp>
        <p:nvSpPr>
          <p:cNvPr id="52" name="＞形箭號 51"/>
          <p:cNvSpPr/>
          <p:nvPr/>
        </p:nvSpPr>
        <p:spPr>
          <a:xfrm rot="5400000">
            <a:off x="2413857" y="3181382"/>
            <a:ext cx="168882" cy="298963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chemeClr val="tx1"/>
              </a:solidFill>
            </a:endParaRPr>
          </a:p>
        </p:txBody>
      </p:sp>
      <p:sp>
        <p:nvSpPr>
          <p:cNvPr id="53" name="＞形箭號 52"/>
          <p:cNvSpPr/>
          <p:nvPr/>
        </p:nvSpPr>
        <p:spPr>
          <a:xfrm rot="5400000">
            <a:off x="2413857" y="4076935"/>
            <a:ext cx="168882" cy="298963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chemeClr val="tx1"/>
              </a:solidFill>
            </a:endParaRPr>
          </a:p>
        </p:txBody>
      </p:sp>
      <p:sp>
        <p:nvSpPr>
          <p:cNvPr id="56" name="＞形箭號 55"/>
          <p:cNvSpPr/>
          <p:nvPr/>
        </p:nvSpPr>
        <p:spPr>
          <a:xfrm rot="5400000">
            <a:off x="2419698" y="4966599"/>
            <a:ext cx="168882" cy="298963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chemeClr val="tx1"/>
              </a:solidFill>
            </a:endParaRPr>
          </a:p>
        </p:txBody>
      </p:sp>
      <p:sp>
        <p:nvSpPr>
          <p:cNvPr id="57" name="TextBox 10"/>
          <p:cNvSpPr txBox="1"/>
          <p:nvPr/>
        </p:nvSpPr>
        <p:spPr>
          <a:xfrm>
            <a:off x="1186768" y="3577813"/>
            <a:ext cx="1205461" cy="369332"/>
          </a:xfrm>
          <a:prstGeom prst="rect">
            <a:avLst/>
          </a:prstGeom>
          <a:solidFill>
            <a:srgbClr val="9CAF83"/>
          </a:solidFill>
          <a:ln>
            <a:solidFill>
              <a:srgbClr val="406255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TW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牙痛</a:t>
            </a:r>
            <a:endParaRPr lang="zh-HK" altLang="en-US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8" name="TextBox 12"/>
          <p:cNvSpPr txBox="1"/>
          <p:nvPr/>
        </p:nvSpPr>
        <p:spPr>
          <a:xfrm>
            <a:off x="2457221" y="3581529"/>
            <a:ext cx="1381390" cy="369332"/>
          </a:xfrm>
          <a:prstGeom prst="rect">
            <a:avLst/>
          </a:prstGeom>
          <a:solidFill>
            <a:srgbClr val="9CAF83"/>
          </a:solidFill>
          <a:ln>
            <a:solidFill>
              <a:srgbClr val="406255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>
              <a:defRPr b="1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pPr algn="ctr"/>
            <a:r>
              <a:rPr lang="zh-HK" altLang="en-US" dirty="0"/>
              <a:t>牙齒鬆脫</a:t>
            </a:r>
          </a:p>
        </p:txBody>
      </p:sp>
    </p:spTree>
    <p:extLst>
      <p:ext uri="{BB962C8B-B14F-4D97-AF65-F5344CB8AC3E}">
        <p14:creationId xmlns:p14="http://schemas.microsoft.com/office/powerpoint/2010/main" val="706041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5" grpId="0" animBg="1"/>
      <p:bldP spid="3" grpId="0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群組 1"/>
          <p:cNvGrpSpPr/>
          <p:nvPr/>
        </p:nvGrpSpPr>
        <p:grpSpPr>
          <a:xfrm>
            <a:off x="0" y="1552078"/>
            <a:ext cx="7353687" cy="4628560"/>
            <a:chOff x="0" y="1552078"/>
            <a:chExt cx="7353687" cy="4628560"/>
          </a:xfrm>
        </p:grpSpPr>
        <p:sp>
          <p:nvSpPr>
            <p:cNvPr id="27" name="矩形 26"/>
            <p:cNvSpPr/>
            <p:nvPr/>
          </p:nvSpPr>
          <p:spPr>
            <a:xfrm>
              <a:off x="0" y="1552078"/>
              <a:ext cx="7353687" cy="4628560"/>
            </a:xfrm>
            <a:prstGeom prst="rect">
              <a:avLst/>
            </a:prstGeom>
            <a:solidFill>
              <a:srgbClr val="FEF9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935222" y="1776859"/>
              <a:ext cx="6057250" cy="3785652"/>
            </a:xfrm>
            <a:prstGeom prst="rect">
              <a:avLst/>
            </a:prstGeom>
          </p:spPr>
          <p:txBody>
            <a:bodyPr wrap="square" numCol="2" spcCol="360000">
              <a:spAutoFit/>
            </a:bodyPr>
            <a:lstStyle/>
            <a:p>
              <a:pPr algn="just" hangingPunct="0">
                <a:lnSpc>
                  <a:spcPct val="150000"/>
                </a:lnSpc>
              </a:pPr>
              <a:r>
                <a:rPr lang="zh-TW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有許多人生難題</a:t>
              </a:r>
              <a:r>
                <a:rPr lang="zh-TW" altLang="en-US" sz="1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並</a:t>
              </a:r>
              <a:r>
                <a:rPr lang="zh-TW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不</a:t>
              </a:r>
              <a:r>
                <a:rPr lang="zh-TW" altLang="en-US" sz="1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需要</a:t>
              </a:r>
              <a:r>
                <a:rPr lang="zh-TW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今天來解決，因為「明天」早就準備好</a:t>
              </a:r>
              <a:r>
                <a:rPr lang="zh-TW" altLang="en-US" sz="1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了一切。</a:t>
              </a:r>
              <a:r>
                <a:rPr lang="zh-TW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我有一個朋友告訴我，他怎麼樣在困苦的環境中完成了學業。有好幾次，他在夜裏痛哭，但是「明天」替他抹去眼淚。有好幾次，他幾乎絕望， 但是「明天」給他帶來生的</a:t>
              </a:r>
              <a:r>
                <a:rPr lang="zh-TW" altLang="en-US" sz="1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意志</a:t>
              </a:r>
              <a:r>
                <a:rPr lang="zh-TW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。有好幾次，他想向</a:t>
              </a:r>
              <a:r>
                <a:rPr lang="zh-TW" altLang="en-US" sz="1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整個惡劣的</a:t>
              </a:r>
              <a:r>
                <a:rPr lang="zh-TW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環境</a:t>
              </a:r>
              <a:r>
                <a:rPr lang="zh-TW" altLang="en-US" sz="1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報復 </a:t>
              </a:r>
              <a:r>
                <a:rPr lang="zh-TW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， 但是「明天」告訴他</a:t>
              </a:r>
              <a:r>
                <a:rPr lang="zh-TW" altLang="en-US" sz="1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報復雖然</a:t>
              </a:r>
              <a:r>
                <a:rPr lang="zh-TW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可以出氣，但是也表示「沒有志氣」。他</a:t>
              </a:r>
              <a:r>
                <a:rPr lang="zh-TW" altLang="en-US" sz="1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幾乎軟弱</a:t>
              </a:r>
              <a:r>
                <a:rPr lang="zh-TW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到完全依靠「明天」</a:t>
              </a:r>
              <a:r>
                <a:rPr lang="zh-TW" altLang="en-US" sz="1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扶他</a:t>
              </a:r>
              <a:r>
                <a:rPr lang="zh-TW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走路，一步是一步，一個「明天」捱過</a:t>
              </a:r>
              <a:r>
                <a:rPr lang="zh-TW" altLang="en-US" sz="1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一個</a:t>
              </a:r>
              <a:r>
                <a:rPr lang="zh-TW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「明天」。現在，他完成志願，「銑鐵」在烈</a:t>
              </a:r>
              <a:r>
                <a:rPr lang="zh-TW" altLang="en-US" sz="1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火中造成</a:t>
              </a:r>
              <a:r>
                <a:rPr lang="zh-TW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劍。這是「明天」所經營的一個最大的奇蹟。 </a:t>
              </a:r>
              <a:endParaRPr lang="en-US" altLang="zh-TW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4072133" y="5618759"/>
              <a:ext cx="272702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TW" altLang="zh-HK" sz="1400" b="1" dirty="0">
                  <a:solidFill>
                    <a:schemeClr val="accent1">
                      <a:lumMod val="75000"/>
                    </a:schemeClr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節錄</a:t>
              </a:r>
              <a:r>
                <a:rPr lang="zh-TW" altLang="en-US" sz="1400" b="1" dirty="0">
                  <a:solidFill>
                    <a:schemeClr val="accent1">
                      <a:lumMod val="75000"/>
                    </a:schemeClr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自</a:t>
              </a:r>
              <a:r>
                <a:rPr lang="en-US" altLang="zh-TW" sz="1400" b="1" dirty="0">
                  <a:solidFill>
                    <a:schemeClr val="accent1">
                      <a:lumMod val="75000"/>
                    </a:schemeClr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《</a:t>
              </a:r>
              <a:r>
                <a:rPr lang="zh-TW" altLang="zh-HK" sz="1400" b="1" dirty="0">
                  <a:solidFill>
                    <a:schemeClr val="accent1">
                      <a:lumMod val="75000"/>
                    </a:schemeClr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今天和明天</a:t>
              </a:r>
              <a:r>
                <a:rPr lang="en-US" altLang="zh-TW" sz="1400" b="1" dirty="0" smtClean="0">
                  <a:solidFill>
                    <a:schemeClr val="accent1">
                      <a:lumMod val="75000"/>
                    </a:schemeClr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》</a:t>
              </a:r>
              <a:r>
                <a:rPr lang="en-US" altLang="zh-TW" sz="1400" dirty="0" smtClean="0">
                  <a:solidFill>
                    <a:schemeClr val="accent1">
                      <a:lumMod val="75000"/>
                    </a:schemeClr>
                  </a:solidFill>
                  <a:latin typeface="微軟正黑體" panose="020B0604030504040204" pitchFamily="34" charset="-120"/>
                </a:rPr>
                <a:t>——</a:t>
              </a:r>
              <a:r>
                <a:rPr lang="zh-TW" altLang="zh-HK" sz="1400" b="1" dirty="0" smtClean="0">
                  <a:solidFill>
                    <a:schemeClr val="accent1">
                      <a:lumMod val="75000"/>
                    </a:schemeClr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子</a:t>
              </a:r>
              <a:r>
                <a:rPr lang="zh-TW" altLang="zh-HK" sz="1400" b="1" dirty="0">
                  <a:solidFill>
                    <a:schemeClr val="accent1">
                      <a:lumMod val="75000"/>
                    </a:schemeClr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敏</a:t>
              </a:r>
              <a:endParaRPr lang="zh-HK" altLang="en-US" sz="1400" b="1" dirty="0">
                <a:solidFill>
                  <a:schemeClr val="accent1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endParaRPr>
            </a:p>
          </p:txBody>
        </p:sp>
      </p:grpSp>
      <p:grpSp>
        <p:nvGrpSpPr>
          <p:cNvPr id="13" name="群組 12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4" name="圓角化單一角落矩形 13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 dirty="0">
                <a:latin typeface="Arial" panose="020B0604020202020204" pitchFamily="34" charset="0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6FAC46"/>
                </a:gs>
                <a:gs pos="22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 dirty="0">
                <a:latin typeface="Arial" panose="020B0604020202020204" pitchFamily="34" charset="0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應用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80003" y="1008322"/>
              <a:ext cx="480131" cy="3212680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練習四</a:t>
              </a:r>
              <a:endParaRPr lang="zh-HK" altLang="en-US" sz="1600" b="1" spc="300" dirty="0">
                <a:solidFill>
                  <a:srgbClr val="6FAC46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18" name="直線接點 17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6FAC4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CB43FA4C-A414-4229-86FD-54103DC960E7}"/>
              </a:ext>
            </a:extLst>
          </p:cNvPr>
          <p:cNvSpPr txBox="1">
            <a:spLocks/>
          </p:cNvSpPr>
          <p:nvPr/>
        </p:nvSpPr>
        <p:spPr bwMode="auto">
          <a:xfrm>
            <a:off x="1126207" y="575651"/>
            <a:ext cx="2830157" cy="6997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73050" indent="-27305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"/>
              <a:defRPr sz="28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1pPr>
            <a:lvl2pPr marL="639763" indent="-2730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4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2pPr>
            <a:lvl3pPr marL="91440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E0752F"/>
              </a:buClr>
              <a:buSzPct val="60000"/>
              <a:buFont typeface="Wingdings" panose="05000000000000000000" pitchFamily="2" charset="2"/>
              <a:buChar char=""/>
              <a:defRPr sz="20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3pPr>
            <a:lvl4pPr marL="118745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EC3AE"/>
              </a:buClr>
              <a:buSzPct val="60000"/>
              <a:buFont typeface="Wingdings" panose="05000000000000000000" pitchFamily="2" charset="2"/>
              <a:buChar char=""/>
              <a:defRPr sz="18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4pPr>
            <a:lvl5pPr marL="1462088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BDCAE9"/>
              </a:buClr>
              <a:buSzPct val="68000"/>
              <a:buFont typeface="Wingdings 2" panose="05020102010507070707" pitchFamily="18" charset="2"/>
              <a:buChar char=""/>
              <a:defRPr sz="16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5pPr>
            <a:lvl6pPr marL="1737360" indent="-182880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14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56032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TW" altLang="zh-HK" sz="18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作者的朋友</a:t>
            </a:r>
            <a:r>
              <a:rPr lang="zh-TW" altLang="en-US" sz="18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在</a:t>
            </a:r>
            <a:r>
              <a:rPr lang="zh-TW" altLang="zh-HK" sz="18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遇上困</a:t>
            </a:r>
            <a:r>
              <a:rPr lang="zh-TW" altLang="en-US" sz="18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境</a:t>
            </a:r>
            <a:r>
              <a:rPr lang="zh-TW" altLang="zh-HK" sz="18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時，心態</a:t>
            </a:r>
            <a:r>
              <a:rPr lang="zh-TW" altLang="en-US" sz="18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上</a:t>
            </a:r>
            <a:r>
              <a:rPr lang="zh-TW" altLang="zh-HK" sz="18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有</a:t>
            </a:r>
            <a:r>
              <a:rPr lang="zh-TW" altLang="en-US" sz="18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何轉變</a:t>
            </a:r>
            <a:r>
              <a:rPr lang="zh-TW" altLang="zh-HK" sz="18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？</a:t>
            </a:r>
            <a:endParaRPr lang="zh-HK" altLang="en-US" sz="1800" b="1" dirty="0">
              <a:solidFill>
                <a:srgbClr val="0070C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8" name="矩形: 剪去單一角落 2">
            <a:extLst>
              <a:ext uri="{FF2B5EF4-FFF2-40B4-BE49-F238E27FC236}">
                <a16:creationId xmlns:a16="http://schemas.microsoft.com/office/drawing/2014/main" id="{4F72D8B3-EC79-4482-89EE-6EBEA0551F6A}"/>
              </a:ext>
            </a:extLst>
          </p:cNvPr>
          <p:cNvSpPr/>
          <p:nvPr/>
        </p:nvSpPr>
        <p:spPr>
          <a:xfrm>
            <a:off x="935223" y="484590"/>
            <a:ext cx="3256532" cy="790771"/>
          </a:xfrm>
          <a:prstGeom prst="snip1Rect">
            <a:avLst/>
          </a:prstGeom>
          <a:noFill/>
          <a:ln w="127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29" name="橢圓 28"/>
          <p:cNvSpPr/>
          <p:nvPr/>
        </p:nvSpPr>
        <p:spPr>
          <a:xfrm>
            <a:off x="683675" y="280285"/>
            <a:ext cx="503093" cy="503093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zh-HK" altLang="en-US" dirty="0">
              <a:latin typeface="Arial" panose="020B0604020202020204" pitchFamily="34" charset="0"/>
            </a:endParaRPr>
          </a:p>
        </p:txBody>
      </p:sp>
      <p:pic>
        <p:nvPicPr>
          <p:cNvPr id="38" name="圖片 3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2381" y="221342"/>
            <a:ext cx="893411" cy="920648"/>
          </a:xfrm>
          <a:prstGeom prst="rect">
            <a:avLst/>
          </a:prstGeom>
        </p:spPr>
      </p:pic>
      <p:sp>
        <p:nvSpPr>
          <p:cNvPr id="40" name="矩形 39"/>
          <p:cNvSpPr/>
          <p:nvPr/>
        </p:nvSpPr>
        <p:spPr>
          <a:xfrm>
            <a:off x="7477232" y="1139925"/>
            <a:ext cx="64633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200" b="1" dirty="0">
                <a:solidFill>
                  <a:srgbClr val="6FAC46"/>
                </a:solidFill>
                <a:latin typeface="Arial" panose="020B0604020202020204" pitchFamily="34" charset="0"/>
                <a:ea typeface="微軟正黑體"/>
              </a:rPr>
              <a:t>中</a:t>
            </a:r>
            <a:r>
              <a:rPr lang="zh-TW" altLang="en-US" sz="1200" b="1" dirty="0" smtClean="0">
                <a:solidFill>
                  <a:srgbClr val="6FAC46"/>
                </a:solidFill>
                <a:latin typeface="Arial" panose="020B0604020202020204" pitchFamily="34" charset="0"/>
                <a:ea typeface="微軟正黑體"/>
              </a:rPr>
              <a:t>文</a:t>
            </a:r>
            <a:r>
              <a:rPr lang="zh-HK" altLang="en-US" sz="1200" b="1" dirty="0" smtClean="0">
                <a:solidFill>
                  <a:srgbClr val="6FAC46"/>
                </a:solidFill>
                <a:latin typeface="Arial" panose="020B0604020202020204" pitchFamily="34" charset="0"/>
                <a:ea typeface="微軟正黑體"/>
              </a:rPr>
              <a:t>科</a:t>
            </a:r>
            <a:endParaRPr lang="zh-HK" altLang="en-US" sz="1200" b="1" dirty="0">
              <a:solidFill>
                <a:srgbClr val="6FAC46"/>
              </a:solidFill>
              <a:latin typeface="Arial" panose="020B0604020202020204" pitchFamily="34" charset="0"/>
              <a:ea typeface="微軟正黑體"/>
            </a:endParaRP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086701D-139E-4D25-B877-4D4C207AA5AA}" type="slidenum">
              <a:rPr lang="zh-HK" altLang="en-US" smtClean="0"/>
              <a:pPr/>
              <a:t>84</a:t>
            </a:fld>
            <a:endParaRPr lang="zh-HK" altLang="en-US" dirty="0"/>
          </a:p>
        </p:txBody>
      </p:sp>
      <p:sp>
        <p:nvSpPr>
          <p:cNvPr id="19" name="手繪多邊形 18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HK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遞進</a:t>
            </a:r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10944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accel="12000" decel="8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8" grpId="0" animBg="1"/>
      <p:bldP spid="29" grpId="0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0" y="1552078"/>
            <a:ext cx="7353687" cy="4628560"/>
          </a:xfrm>
          <a:prstGeom prst="rect">
            <a:avLst/>
          </a:prstGeom>
          <a:solidFill>
            <a:srgbClr val="FEF9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grpSp>
        <p:nvGrpSpPr>
          <p:cNvPr id="13" name="群組 12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4" name="圓角化單一角落矩形 13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 dirty="0">
                <a:latin typeface="Arial" panose="020B0604020202020204" pitchFamily="34" charset="0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6FAC46"/>
                </a:gs>
                <a:gs pos="22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 dirty="0">
                <a:latin typeface="Arial" panose="020B0604020202020204" pitchFamily="34" charset="0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應用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80003" y="1008322"/>
              <a:ext cx="480131" cy="3212680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練習四</a:t>
              </a:r>
              <a:endParaRPr lang="zh-HK" altLang="en-US" sz="1600" b="1" spc="300" dirty="0">
                <a:solidFill>
                  <a:srgbClr val="6FAC46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18" name="直線接點 17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6FAC4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CB43FA4C-A414-4229-86FD-54103DC960E7}"/>
              </a:ext>
            </a:extLst>
          </p:cNvPr>
          <p:cNvSpPr txBox="1">
            <a:spLocks/>
          </p:cNvSpPr>
          <p:nvPr/>
        </p:nvSpPr>
        <p:spPr bwMode="auto">
          <a:xfrm>
            <a:off x="1126207" y="575652"/>
            <a:ext cx="2830157" cy="407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73050" indent="-27305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"/>
              <a:defRPr sz="28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1pPr>
            <a:lvl2pPr marL="639763" indent="-2730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4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2pPr>
            <a:lvl3pPr marL="91440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E0752F"/>
              </a:buClr>
              <a:buSzPct val="60000"/>
              <a:buFont typeface="Wingdings" panose="05000000000000000000" pitchFamily="2" charset="2"/>
              <a:buChar char=""/>
              <a:defRPr sz="20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3pPr>
            <a:lvl4pPr marL="118745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EC3AE"/>
              </a:buClr>
              <a:buSzPct val="60000"/>
              <a:buFont typeface="Wingdings" panose="05000000000000000000" pitchFamily="2" charset="2"/>
              <a:buChar char=""/>
              <a:defRPr sz="18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4pPr>
            <a:lvl5pPr marL="1462088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BDCAE9"/>
              </a:buClr>
              <a:buSzPct val="68000"/>
              <a:buFont typeface="Wingdings 2" panose="05020102010507070707" pitchFamily="18" charset="2"/>
              <a:buChar char=""/>
              <a:defRPr sz="16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5pPr>
            <a:lvl6pPr marL="1737360" indent="-182880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14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56032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TW" altLang="zh-HK" sz="18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作者的朋友</a:t>
            </a:r>
            <a:r>
              <a:rPr lang="zh-TW" altLang="en-US" sz="18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在</a:t>
            </a:r>
            <a:r>
              <a:rPr lang="zh-TW" altLang="zh-HK" sz="18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遇上困</a:t>
            </a:r>
            <a:r>
              <a:rPr lang="zh-TW" altLang="en-US" sz="18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境</a:t>
            </a:r>
            <a:r>
              <a:rPr lang="zh-TW" altLang="zh-HK" sz="18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時，心態</a:t>
            </a:r>
            <a:r>
              <a:rPr lang="zh-TW" altLang="en-US" sz="18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上</a:t>
            </a:r>
            <a:r>
              <a:rPr lang="zh-TW" altLang="zh-HK" sz="18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有</a:t>
            </a:r>
            <a:r>
              <a:rPr lang="zh-TW" altLang="en-US" sz="18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何轉變</a:t>
            </a:r>
            <a:r>
              <a:rPr lang="zh-TW" altLang="zh-HK" sz="18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？</a:t>
            </a:r>
            <a:endParaRPr lang="zh-HK" altLang="en-US" sz="1800" b="1" dirty="0">
              <a:solidFill>
                <a:srgbClr val="0070C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8" name="矩形: 剪去單一角落 2">
            <a:extLst>
              <a:ext uri="{FF2B5EF4-FFF2-40B4-BE49-F238E27FC236}">
                <a16:creationId xmlns:a16="http://schemas.microsoft.com/office/drawing/2014/main" id="{4F72D8B3-EC79-4482-89EE-6EBEA0551F6A}"/>
              </a:ext>
            </a:extLst>
          </p:cNvPr>
          <p:cNvSpPr/>
          <p:nvPr/>
        </p:nvSpPr>
        <p:spPr>
          <a:xfrm>
            <a:off x="935223" y="484590"/>
            <a:ext cx="3256532" cy="790771"/>
          </a:xfrm>
          <a:prstGeom prst="snip1Rect">
            <a:avLst/>
          </a:prstGeom>
          <a:noFill/>
          <a:ln w="127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29" name="橢圓 28"/>
          <p:cNvSpPr/>
          <p:nvPr/>
        </p:nvSpPr>
        <p:spPr>
          <a:xfrm>
            <a:off x="683675" y="280285"/>
            <a:ext cx="503093" cy="503093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35222" y="1776859"/>
            <a:ext cx="6057250" cy="3785652"/>
          </a:xfrm>
          <a:prstGeom prst="rect">
            <a:avLst/>
          </a:prstGeom>
        </p:spPr>
        <p:txBody>
          <a:bodyPr wrap="square" numCol="2" spcCol="360000">
            <a:spAutoFit/>
          </a:bodyPr>
          <a:lstStyle/>
          <a:p>
            <a:pPr algn="just" hangingPunct="0">
              <a:lnSpc>
                <a:spcPct val="150000"/>
              </a:lnSpc>
            </a:pPr>
            <a:r>
              <a:rPr lang="zh-TW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有許多人生難題</a:t>
            </a:r>
            <a:r>
              <a:rPr lang="zh-TW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並不需要</a:t>
            </a:r>
            <a:r>
              <a:rPr lang="zh-TW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今天來解決，因為「明天」早就準備好</a:t>
            </a:r>
            <a:r>
              <a:rPr lang="zh-TW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了</a:t>
            </a:r>
            <a:r>
              <a:rPr lang="zh-TW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一切</a:t>
            </a:r>
            <a:r>
              <a:rPr lang="zh-TW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。</a:t>
            </a:r>
            <a:r>
              <a:rPr lang="zh-TW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我有一個朋友告訴我，他怎麼樣在困苦的環境中完成了學業。有好幾次，他在夜裏</a:t>
            </a:r>
            <a:r>
              <a:rPr lang="zh-TW" altLang="en-US" sz="1600" b="1" dirty="0">
                <a:solidFill>
                  <a:srgbClr val="00B05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痛哭</a:t>
            </a:r>
            <a:r>
              <a:rPr lang="zh-TW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，但是「明天」替他抹去眼淚。有好幾次，他</a:t>
            </a:r>
            <a:r>
              <a:rPr lang="zh-TW" altLang="en-US" sz="1600" b="1" dirty="0">
                <a:solidFill>
                  <a:srgbClr val="00B05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幾乎絕望</a:t>
            </a:r>
            <a:r>
              <a:rPr lang="zh-TW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 但是「明天」給他帶來生的</a:t>
            </a:r>
            <a:r>
              <a:rPr lang="zh-TW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意志</a:t>
            </a:r>
            <a:r>
              <a:rPr lang="zh-TW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。有好幾次，他</a:t>
            </a:r>
            <a:r>
              <a:rPr lang="zh-TW" altLang="en-US" sz="1600" b="1" dirty="0">
                <a:solidFill>
                  <a:srgbClr val="00B05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想向</a:t>
            </a:r>
            <a:r>
              <a:rPr lang="zh-TW" altLang="en-US" sz="1600" b="1" dirty="0" smtClean="0">
                <a:solidFill>
                  <a:srgbClr val="00B05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整個惡劣的</a:t>
            </a:r>
            <a:r>
              <a:rPr lang="zh-TW" altLang="en-US" sz="1600" b="1" dirty="0">
                <a:solidFill>
                  <a:srgbClr val="00B05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環境</a:t>
            </a:r>
            <a:r>
              <a:rPr lang="zh-TW" altLang="en-US" sz="1600" b="1" dirty="0" smtClean="0">
                <a:solidFill>
                  <a:srgbClr val="00B05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報復</a:t>
            </a:r>
            <a:r>
              <a:rPr lang="zh-TW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 </a:t>
            </a:r>
            <a:r>
              <a:rPr lang="zh-TW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 但是「明天」告訴他</a:t>
            </a:r>
            <a:r>
              <a:rPr lang="zh-TW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報復雖然</a:t>
            </a:r>
            <a:r>
              <a:rPr lang="zh-TW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可以出氣，但是也表示「沒有志氣」。他</a:t>
            </a:r>
            <a:r>
              <a:rPr lang="zh-TW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幾乎軟弱</a:t>
            </a:r>
            <a:r>
              <a:rPr lang="zh-TW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到完全依靠「明天」</a:t>
            </a:r>
            <a:r>
              <a:rPr lang="zh-TW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扶他</a:t>
            </a:r>
            <a:r>
              <a:rPr lang="zh-TW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走路，一步是一步，一個「明天」捱過</a:t>
            </a:r>
            <a:r>
              <a:rPr lang="zh-TW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一個</a:t>
            </a:r>
            <a:r>
              <a:rPr lang="zh-TW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「明天」。現在，他完成志願，「銑鐵」在烈火中造成劍。這是「明天」所經營的一個最大的奇蹟。 </a:t>
            </a:r>
            <a:endParaRPr lang="en-US" altLang="zh-TW" sz="1600" b="1" dirty="0">
              <a:solidFill>
                <a:schemeClr val="tx1">
                  <a:lumMod val="75000"/>
                  <a:lumOff val="25000"/>
                </a:schemeClr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72133" y="5618759"/>
            <a:ext cx="272702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zh-HK" sz="1400" b="1" dirty="0">
                <a:solidFill>
                  <a:schemeClr val="accent1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節錄</a:t>
            </a:r>
            <a:r>
              <a:rPr lang="zh-TW" altLang="en-US" sz="1400" b="1" dirty="0">
                <a:solidFill>
                  <a:schemeClr val="accent1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自</a:t>
            </a:r>
            <a:r>
              <a:rPr lang="en-US" altLang="zh-TW" sz="1400" b="1" dirty="0">
                <a:solidFill>
                  <a:schemeClr val="accent1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《</a:t>
            </a:r>
            <a:r>
              <a:rPr lang="zh-TW" altLang="zh-HK" sz="1400" b="1" dirty="0">
                <a:solidFill>
                  <a:schemeClr val="accent1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今天和明天</a:t>
            </a:r>
            <a:r>
              <a:rPr lang="en-US" altLang="zh-TW" sz="1400" b="1" dirty="0" smtClean="0">
                <a:solidFill>
                  <a:schemeClr val="accent1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》</a:t>
            </a:r>
            <a:r>
              <a:rPr lang="en-US" altLang="zh-TW" sz="1400" dirty="0" smtClean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</a:rPr>
              <a:t>——</a:t>
            </a:r>
            <a:r>
              <a:rPr lang="zh-TW" altLang="zh-HK" sz="1400" b="1" dirty="0" smtClean="0">
                <a:solidFill>
                  <a:schemeClr val="accent1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子</a:t>
            </a:r>
            <a:r>
              <a:rPr lang="zh-TW" altLang="zh-HK" sz="1400" b="1" dirty="0">
                <a:solidFill>
                  <a:schemeClr val="accent1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敏</a:t>
            </a:r>
            <a:endParaRPr lang="zh-HK" altLang="en-US" sz="1400" b="1" dirty="0">
              <a:solidFill>
                <a:schemeClr val="accent1">
                  <a:lumMod val="75000"/>
                </a:schemeClr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pic>
        <p:nvPicPr>
          <p:cNvPr id="23" name="圖片 2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2381" y="221342"/>
            <a:ext cx="893411" cy="920648"/>
          </a:xfrm>
          <a:prstGeom prst="rect">
            <a:avLst/>
          </a:prstGeom>
        </p:spPr>
      </p:pic>
      <p:sp>
        <p:nvSpPr>
          <p:cNvPr id="25" name="矩形 24"/>
          <p:cNvSpPr/>
          <p:nvPr/>
        </p:nvSpPr>
        <p:spPr>
          <a:xfrm>
            <a:off x="7477232" y="1139925"/>
            <a:ext cx="64633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200" b="1" dirty="0">
                <a:solidFill>
                  <a:srgbClr val="6FAC46"/>
                </a:solidFill>
                <a:latin typeface="Arial" panose="020B0604020202020204" pitchFamily="34" charset="0"/>
                <a:ea typeface="微軟正黑體"/>
              </a:rPr>
              <a:t>中</a:t>
            </a:r>
            <a:r>
              <a:rPr lang="zh-TW" altLang="en-US" sz="1200" b="1" dirty="0" smtClean="0">
                <a:solidFill>
                  <a:srgbClr val="6FAC46"/>
                </a:solidFill>
                <a:latin typeface="Arial" panose="020B0604020202020204" pitchFamily="34" charset="0"/>
                <a:ea typeface="微軟正黑體"/>
              </a:rPr>
              <a:t>文</a:t>
            </a:r>
            <a:r>
              <a:rPr lang="zh-HK" altLang="en-US" sz="1200" b="1" dirty="0" smtClean="0">
                <a:solidFill>
                  <a:srgbClr val="6FAC46"/>
                </a:solidFill>
                <a:latin typeface="Arial" panose="020B0604020202020204" pitchFamily="34" charset="0"/>
                <a:ea typeface="微軟正黑體"/>
              </a:rPr>
              <a:t>科</a:t>
            </a:r>
            <a:endParaRPr lang="zh-HK" altLang="en-US" sz="1200" b="1" dirty="0">
              <a:solidFill>
                <a:srgbClr val="6FAC46"/>
              </a:solidFill>
              <a:latin typeface="Arial" panose="020B0604020202020204" pitchFamily="34" charset="0"/>
              <a:ea typeface="微軟正黑體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086701D-139E-4D25-B877-4D4C207AA5AA}" type="slidenum">
              <a:rPr lang="zh-HK" altLang="en-US" smtClean="0"/>
              <a:pPr/>
              <a:t>85</a:t>
            </a:fld>
            <a:endParaRPr lang="zh-HK" altLang="en-US" dirty="0"/>
          </a:p>
        </p:txBody>
      </p:sp>
      <p:sp>
        <p:nvSpPr>
          <p:cNvPr id="19" name="手繪多邊形 18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HK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遞進</a:t>
            </a:r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7096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0" y="1552078"/>
            <a:ext cx="7353687" cy="4628560"/>
          </a:xfrm>
          <a:prstGeom prst="rect">
            <a:avLst/>
          </a:prstGeom>
          <a:solidFill>
            <a:srgbClr val="FEF9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grpSp>
        <p:nvGrpSpPr>
          <p:cNvPr id="13" name="群組 12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4" name="圓角化單一角落矩形 13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 dirty="0">
                <a:latin typeface="Arial" panose="020B0604020202020204" pitchFamily="34" charset="0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6FAC46"/>
                </a:gs>
                <a:gs pos="22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 dirty="0">
                <a:latin typeface="Arial" panose="020B0604020202020204" pitchFamily="34" charset="0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應用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80003" y="1008322"/>
              <a:ext cx="480131" cy="3212680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練習四</a:t>
              </a:r>
              <a:r>
                <a:rPr lang="en-US" altLang="zh-TW" sz="1600" b="1" spc="300" dirty="0">
                  <a:solidFill>
                    <a:srgbClr val="6FAC46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【</a:t>
              </a:r>
              <a:r>
                <a:rPr lang="zh-TW" altLang="en-US" sz="1600" b="1" spc="300" dirty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答案</a:t>
              </a:r>
              <a:r>
                <a:rPr lang="en-US" altLang="zh-TW" sz="1600" b="1" spc="300" dirty="0">
                  <a:solidFill>
                    <a:srgbClr val="6FAC46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】</a:t>
              </a:r>
              <a:endParaRPr lang="zh-HK" altLang="en-US" sz="1600" b="1" spc="300" dirty="0">
                <a:solidFill>
                  <a:srgbClr val="6FAC46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18" name="直線接點 17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6FAC4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CB43FA4C-A414-4229-86FD-54103DC960E7}"/>
              </a:ext>
            </a:extLst>
          </p:cNvPr>
          <p:cNvSpPr txBox="1">
            <a:spLocks/>
          </p:cNvSpPr>
          <p:nvPr/>
        </p:nvSpPr>
        <p:spPr bwMode="auto">
          <a:xfrm>
            <a:off x="1126207" y="575652"/>
            <a:ext cx="2830157" cy="407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73050" indent="-27305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"/>
              <a:defRPr sz="28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1pPr>
            <a:lvl2pPr marL="639763" indent="-2730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4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2pPr>
            <a:lvl3pPr marL="91440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E0752F"/>
              </a:buClr>
              <a:buSzPct val="60000"/>
              <a:buFont typeface="Wingdings" panose="05000000000000000000" pitchFamily="2" charset="2"/>
              <a:buChar char=""/>
              <a:defRPr sz="20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3pPr>
            <a:lvl4pPr marL="118745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EC3AE"/>
              </a:buClr>
              <a:buSzPct val="60000"/>
              <a:buFont typeface="Wingdings" panose="05000000000000000000" pitchFamily="2" charset="2"/>
              <a:buChar char=""/>
              <a:defRPr sz="18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4pPr>
            <a:lvl5pPr marL="1462088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BDCAE9"/>
              </a:buClr>
              <a:buSzPct val="68000"/>
              <a:buFont typeface="Wingdings 2" panose="05020102010507070707" pitchFamily="18" charset="2"/>
              <a:buChar char=""/>
              <a:defRPr sz="16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5pPr>
            <a:lvl6pPr marL="1737360" indent="-182880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14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56032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TW" altLang="zh-HK" sz="18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作者的朋友</a:t>
            </a:r>
            <a:r>
              <a:rPr lang="zh-TW" altLang="en-US" sz="18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在</a:t>
            </a:r>
            <a:r>
              <a:rPr lang="zh-TW" altLang="zh-HK" sz="18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遇上困</a:t>
            </a:r>
            <a:r>
              <a:rPr lang="zh-TW" altLang="en-US" sz="18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境</a:t>
            </a:r>
            <a:r>
              <a:rPr lang="zh-TW" altLang="zh-HK" sz="18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時，心態</a:t>
            </a:r>
            <a:r>
              <a:rPr lang="zh-TW" altLang="en-US" sz="18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上</a:t>
            </a:r>
            <a:r>
              <a:rPr lang="zh-TW" altLang="zh-HK" sz="18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有</a:t>
            </a:r>
            <a:r>
              <a:rPr lang="zh-TW" altLang="en-US" sz="18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何轉變</a:t>
            </a:r>
            <a:r>
              <a:rPr lang="zh-TW" altLang="zh-HK" sz="18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？</a:t>
            </a:r>
            <a:endParaRPr lang="zh-HK" altLang="en-US" sz="1800" b="1" dirty="0">
              <a:solidFill>
                <a:srgbClr val="0070C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8" name="矩形: 剪去單一角落 2">
            <a:extLst>
              <a:ext uri="{FF2B5EF4-FFF2-40B4-BE49-F238E27FC236}">
                <a16:creationId xmlns:a16="http://schemas.microsoft.com/office/drawing/2014/main" id="{4F72D8B3-EC79-4482-89EE-6EBEA0551F6A}"/>
              </a:ext>
            </a:extLst>
          </p:cNvPr>
          <p:cNvSpPr/>
          <p:nvPr/>
        </p:nvSpPr>
        <p:spPr>
          <a:xfrm>
            <a:off x="935223" y="484590"/>
            <a:ext cx="3256532" cy="790771"/>
          </a:xfrm>
          <a:prstGeom prst="snip1Rect">
            <a:avLst/>
          </a:prstGeom>
          <a:noFill/>
          <a:ln w="127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29" name="橢圓 28"/>
          <p:cNvSpPr/>
          <p:nvPr/>
        </p:nvSpPr>
        <p:spPr>
          <a:xfrm>
            <a:off x="683675" y="280285"/>
            <a:ext cx="503093" cy="503093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35222" y="1776859"/>
            <a:ext cx="6057250" cy="3785652"/>
          </a:xfrm>
          <a:prstGeom prst="rect">
            <a:avLst/>
          </a:prstGeom>
        </p:spPr>
        <p:txBody>
          <a:bodyPr wrap="square" numCol="2" spcCol="360000">
            <a:spAutoFit/>
          </a:bodyPr>
          <a:lstStyle/>
          <a:p>
            <a:pPr algn="just" hangingPunct="0">
              <a:lnSpc>
                <a:spcPct val="150000"/>
              </a:lnSpc>
            </a:pPr>
            <a:r>
              <a:rPr lang="zh-TW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有許多人生難題</a:t>
            </a:r>
            <a:r>
              <a:rPr lang="zh-TW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並不需要</a:t>
            </a:r>
            <a:r>
              <a:rPr lang="zh-TW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今天來解決，因為「明天」早就準備好</a:t>
            </a:r>
            <a:r>
              <a:rPr lang="zh-TW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了</a:t>
            </a:r>
            <a:r>
              <a:rPr lang="zh-TW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一切</a:t>
            </a:r>
            <a:r>
              <a:rPr lang="zh-TW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。</a:t>
            </a:r>
            <a:r>
              <a:rPr lang="zh-TW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我有一個朋友告訴我，他怎麼樣在困苦的環境中完成了學業。有好幾次，他在夜裏</a:t>
            </a:r>
            <a:r>
              <a:rPr lang="zh-TW" altLang="en-US" sz="1600" b="1" dirty="0">
                <a:solidFill>
                  <a:srgbClr val="00B05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痛哭</a:t>
            </a:r>
            <a:r>
              <a:rPr lang="zh-TW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，但是「明天」替他抹去眼淚。有好幾次，他</a:t>
            </a:r>
            <a:r>
              <a:rPr lang="zh-TW" altLang="en-US" sz="1600" b="1" dirty="0">
                <a:solidFill>
                  <a:srgbClr val="00B05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幾乎絕望</a:t>
            </a:r>
            <a:r>
              <a:rPr lang="zh-TW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 但是「明天」給他帶來生的</a:t>
            </a:r>
            <a:r>
              <a:rPr lang="zh-TW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意志</a:t>
            </a:r>
            <a:r>
              <a:rPr lang="zh-TW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。有好幾次，他</a:t>
            </a:r>
            <a:r>
              <a:rPr lang="zh-TW" altLang="en-US" sz="1600" b="1" dirty="0">
                <a:solidFill>
                  <a:srgbClr val="00B05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想向</a:t>
            </a:r>
            <a:r>
              <a:rPr lang="zh-TW" altLang="en-US" sz="1600" b="1" dirty="0" smtClean="0">
                <a:solidFill>
                  <a:srgbClr val="00B05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整個惡劣的</a:t>
            </a:r>
            <a:r>
              <a:rPr lang="zh-TW" altLang="en-US" sz="1600" b="1" dirty="0">
                <a:solidFill>
                  <a:srgbClr val="00B05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環境</a:t>
            </a:r>
            <a:r>
              <a:rPr lang="zh-TW" altLang="en-US" sz="1600" b="1" dirty="0" smtClean="0">
                <a:solidFill>
                  <a:srgbClr val="00B05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報復</a:t>
            </a:r>
            <a:r>
              <a:rPr lang="zh-TW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 </a:t>
            </a:r>
            <a:r>
              <a:rPr lang="zh-TW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 但是</a:t>
            </a:r>
            <a:r>
              <a:rPr lang="zh-TW" altLang="en-US" sz="1600" b="1" dirty="0">
                <a:solidFill>
                  <a:schemeClr val="bg2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「明天」告訴他</a:t>
            </a:r>
            <a:r>
              <a:rPr lang="zh-TW" altLang="en-US" sz="1600" b="1" dirty="0" smtClean="0">
                <a:solidFill>
                  <a:schemeClr val="bg2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報復雖然</a:t>
            </a:r>
            <a:r>
              <a:rPr lang="zh-TW" altLang="en-US" sz="1600" b="1" dirty="0">
                <a:solidFill>
                  <a:schemeClr val="bg2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可以出氣，但是也表示「沒有志氣」。他</a:t>
            </a:r>
            <a:r>
              <a:rPr lang="zh-TW" altLang="en-US" sz="1600" b="1" dirty="0" smtClean="0">
                <a:solidFill>
                  <a:schemeClr val="bg2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幾乎軟弱</a:t>
            </a:r>
            <a:r>
              <a:rPr lang="zh-TW" altLang="en-US" sz="1600" b="1" dirty="0">
                <a:solidFill>
                  <a:schemeClr val="bg2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到完全依靠「明天」</a:t>
            </a:r>
            <a:r>
              <a:rPr lang="zh-TW" altLang="en-US" sz="1600" b="1" dirty="0" smtClean="0">
                <a:solidFill>
                  <a:schemeClr val="bg2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扶他</a:t>
            </a:r>
            <a:r>
              <a:rPr lang="zh-TW" altLang="en-US" sz="1600" b="1" dirty="0">
                <a:solidFill>
                  <a:schemeClr val="bg2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走路，一步是一步，一個「明天」捱過一 個「明天」。現在，他完成志願，「銑鐵」在烈火中造成劍。這是「明天」所經營的一個最大的奇蹟。 </a:t>
            </a:r>
            <a:endParaRPr lang="en-US" altLang="zh-TW" sz="1600" b="1" dirty="0">
              <a:solidFill>
                <a:schemeClr val="bg2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72133" y="5618759"/>
            <a:ext cx="272702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zh-HK" sz="1400" b="1" dirty="0">
                <a:solidFill>
                  <a:schemeClr val="bg2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節錄</a:t>
            </a:r>
            <a:r>
              <a:rPr lang="zh-TW" altLang="en-US" sz="1400" b="1" dirty="0">
                <a:solidFill>
                  <a:schemeClr val="bg2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自</a:t>
            </a:r>
            <a:r>
              <a:rPr lang="en-US" altLang="zh-TW" sz="1400" b="1" dirty="0">
                <a:solidFill>
                  <a:schemeClr val="bg2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《</a:t>
            </a:r>
            <a:r>
              <a:rPr lang="zh-TW" altLang="zh-HK" sz="1400" b="1" dirty="0">
                <a:solidFill>
                  <a:schemeClr val="bg2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今天和明天</a:t>
            </a:r>
            <a:r>
              <a:rPr lang="en-US" altLang="zh-TW" sz="1400" b="1" dirty="0" smtClean="0">
                <a:solidFill>
                  <a:schemeClr val="bg2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》</a:t>
            </a:r>
            <a:r>
              <a:rPr lang="en-US" altLang="zh-TW" sz="1400" dirty="0" smtClean="0">
                <a:solidFill>
                  <a:schemeClr val="bg2"/>
                </a:solidFill>
                <a:latin typeface="微軟正黑體" panose="020B0604030504040204" pitchFamily="34" charset="-120"/>
              </a:rPr>
              <a:t>——</a:t>
            </a:r>
            <a:r>
              <a:rPr lang="zh-TW" altLang="zh-HK" sz="1400" b="1" dirty="0" smtClean="0">
                <a:solidFill>
                  <a:schemeClr val="bg2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子</a:t>
            </a:r>
            <a:r>
              <a:rPr lang="zh-TW" altLang="zh-HK" sz="1400" b="1" dirty="0">
                <a:solidFill>
                  <a:schemeClr val="bg2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敏</a:t>
            </a:r>
            <a:endParaRPr lang="zh-HK" altLang="en-US" sz="1400" b="1" dirty="0">
              <a:solidFill>
                <a:schemeClr val="bg2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4594064" y="2006138"/>
            <a:ext cx="2131615" cy="2625687"/>
          </a:xfrm>
          <a:prstGeom prst="rect">
            <a:avLst/>
          </a:prstGeom>
          <a:solidFill>
            <a:schemeClr val="bg1"/>
          </a:solidFill>
          <a:ln>
            <a:solidFill>
              <a:srgbClr val="7488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2" name="群組 1"/>
          <p:cNvGrpSpPr/>
          <p:nvPr/>
        </p:nvGrpSpPr>
        <p:grpSpPr>
          <a:xfrm>
            <a:off x="4738458" y="2156024"/>
            <a:ext cx="1847714" cy="628382"/>
            <a:chOff x="4738458" y="2395512"/>
            <a:chExt cx="1847714" cy="628382"/>
          </a:xfrm>
        </p:grpSpPr>
        <p:sp>
          <p:nvSpPr>
            <p:cNvPr id="6" name="五邊形 5"/>
            <p:cNvSpPr/>
            <p:nvPr/>
          </p:nvSpPr>
          <p:spPr>
            <a:xfrm rot="5400000">
              <a:off x="5348124" y="1785846"/>
              <a:ext cx="628382" cy="1847714"/>
            </a:xfrm>
            <a:prstGeom prst="homePlate">
              <a:avLst>
                <a:gd name="adj" fmla="val 20438"/>
              </a:avLst>
            </a:prstGeom>
            <a:solidFill>
              <a:srgbClr val="9CAF83"/>
            </a:solidFill>
            <a:ln>
              <a:solidFill>
                <a:srgbClr val="74885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/>
            </a:p>
          </p:txBody>
        </p:sp>
        <p:sp>
          <p:nvSpPr>
            <p:cNvPr id="10" name="矩形 9"/>
            <p:cNvSpPr/>
            <p:nvPr/>
          </p:nvSpPr>
          <p:spPr>
            <a:xfrm>
              <a:off x="5361778" y="2505046"/>
              <a:ext cx="6463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TW" altLang="en-US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痛哭</a:t>
              </a:r>
              <a:endParaRPr lang="zh-HK" altLang="en-US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grpSp>
        <p:nvGrpSpPr>
          <p:cNvPr id="3" name="群組 2"/>
          <p:cNvGrpSpPr/>
          <p:nvPr/>
        </p:nvGrpSpPr>
        <p:grpSpPr>
          <a:xfrm>
            <a:off x="4714290" y="2866770"/>
            <a:ext cx="1871882" cy="628382"/>
            <a:chOff x="4714290" y="3106258"/>
            <a:chExt cx="1871882" cy="628382"/>
          </a:xfrm>
        </p:grpSpPr>
        <p:sp>
          <p:nvSpPr>
            <p:cNvPr id="40" name="五邊形 39"/>
            <p:cNvSpPr/>
            <p:nvPr/>
          </p:nvSpPr>
          <p:spPr>
            <a:xfrm rot="5400000">
              <a:off x="5336040" y="2484508"/>
              <a:ext cx="628382" cy="1871882"/>
            </a:xfrm>
            <a:prstGeom prst="homePlate">
              <a:avLst>
                <a:gd name="adj" fmla="val 20438"/>
              </a:avLst>
            </a:prstGeom>
            <a:solidFill>
              <a:srgbClr val="9CAF83"/>
            </a:solidFill>
            <a:ln>
              <a:solidFill>
                <a:srgbClr val="74885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5155010" y="3211335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TW" altLang="en-US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幾乎絕望</a:t>
              </a:r>
              <a:endParaRPr lang="zh-HK" altLang="en-US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grpSp>
        <p:nvGrpSpPr>
          <p:cNvPr id="4" name="群組 3"/>
          <p:cNvGrpSpPr/>
          <p:nvPr/>
        </p:nvGrpSpPr>
        <p:grpSpPr>
          <a:xfrm>
            <a:off x="4714291" y="3621241"/>
            <a:ext cx="1882916" cy="860697"/>
            <a:chOff x="4714291" y="3860729"/>
            <a:chExt cx="1882916" cy="860697"/>
          </a:xfrm>
        </p:grpSpPr>
        <p:sp>
          <p:nvSpPr>
            <p:cNvPr id="39" name="矩形 38"/>
            <p:cNvSpPr/>
            <p:nvPr/>
          </p:nvSpPr>
          <p:spPr>
            <a:xfrm>
              <a:off x="4714291" y="3860729"/>
              <a:ext cx="1882916" cy="860697"/>
            </a:xfrm>
            <a:prstGeom prst="rect">
              <a:avLst/>
            </a:prstGeom>
            <a:solidFill>
              <a:srgbClr val="406255"/>
            </a:solidFill>
            <a:ln>
              <a:solidFill>
                <a:srgbClr val="406255"/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endParaRPr lang="zh-HK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4912145" y="3963324"/>
              <a:ext cx="1569660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TW" altLang="en-US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想向整個惡</a:t>
              </a:r>
              <a:r>
                <a:rPr lang="zh-TW" altLang="en-US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劣</a:t>
              </a:r>
              <a:endParaRPr lang="en-US" altLang="zh-TW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pPr algn="ctr"/>
              <a:r>
                <a:rPr lang="zh-TW" altLang="en-US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的</a:t>
              </a:r>
              <a:r>
                <a:rPr lang="zh-TW" altLang="en-US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環境報復 </a:t>
              </a:r>
              <a:endParaRPr lang="zh-HK" altLang="en-US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pic>
        <p:nvPicPr>
          <p:cNvPr id="48" name="圖片 4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2381" y="221342"/>
            <a:ext cx="893411" cy="920648"/>
          </a:xfrm>
          <a:prstGeom prst="rect">
            <a:avLst/>
          </a:prstGeom>
        </p:spPr>
      </p:pic>
      <p:sp>
        <p:nvSpPr>
          <p:cNvPr id="49" name="矩形 48"/>
          <p:cNvSpPr/>
          <p:nvPr/>
        </p:nvSpPr>
        <p:spPr>
          <a:xfrm>
            <a:off x="7477232" y="1139925"/>
            <a:ext cx="64633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200" b="1" dirty="0">
                <a:solidFill>
                  <a:srgbClr val="6FAC46"/>
                </a:solidFill>
                <a:latin typeface="Arial" panose="020B0604020202020204" pitchFamily="34" charset="0"/>
                <a:ea typeface="微軟正黑體"/>
              </a:rPr>
              <a:t>中</a:t>
            </a:r>
            <a:r>
              <a:rPr lang="zh-TW" altLang="en-US" sz="1200" b="1" dirty="0" smtClean="0">
                <a:solidFill>
                  <a:srgbClr val="6FAC46"/>
                </a:solidFill>
                <a:latin typeface="Arial" panose="020B0604020202020204" pitchFamily="34" charset="0"/>
                <a:ea typeface="微軟正黑體"/>
              </a:rPr>
              <a:t>文</a:t>
            </a:r>
            <a:r>
              <a:rPr lang="zh-HK" altLang="en-US" sz="1200" b="1" dirty="0" smtClean="0">
                <a:solidFill>
                  <a:srgbClr val="6FAC46"/>
                </a:solidFill>
                <a:latin typeface="Arial" panose="020B0604020202020204" pitchFamily="34" charset="0"/>
                <a:ea typeface="微軟正黑體"/>
              </a:rPr>
              <a:t>科</a:t>
            </a:r>
            <a:endParaRPr lang="zh-HK" altLang="en-US" sz="1200" b="1" dirty="0">
              <a:solidFill>
                <a:srgbClr val="6FAC46"/>
              </a:solidFill>
              <a:latin typeface="Arial" panose="020B0604020202020204" pitchFamily="34" charset="0"/>
              <a:ea typeface="微軟正黑體"/>
            </a:endParaRP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086701D-139E-4D25-B877-4D4C207AA5AA}" type="slidenum">
              <a:rPr lang="zh-HK" altLang="en-US" smtClean="0"/>
              <a:pPr/>
              <a:t>86</a:t>
            </a:fld>
            <a:endParaRPr lang="zh-HK" altLang="en-US" dirty="0"/>
          </a:p>
        </p:txBody>
      </p:sp>
      <p:sp>
        <p:nvSpPr>
          <p:cNvPr id="23" name="手繪多邊形 22"/>
          <p:cNvSpPr/>
          <p:nvPr/>
        </p:nvSpPr>
        <p:spPr>
          <a:xfrm flipV="1">
            <a:off x="7204266" y="4937815"/>
            <a:ext cx="1197662" cy="580333"/>
          </a:xfrm>
          <a:custGeom>
            <a:avLst/>
            <a:gdLst>
              <a:gd name="connsiteX0" fmla="*/ 532592 w 1304124"/>
              <a:gd name="connsiteY0" fmla="*/ 695213 h 695213"/>
              <a:gd name="connsiteX1" fmla="*/ 1044086 w 1304124"/>
              <a:gd name="connsiteY1" fmla="*/ 695213 h 695213"/>
              <a:gd name="connsiteX2" fmla="*/ 1044086 w 1304124"/>
              <a:gd name="connsiteY2" fmla="*/ 694441 h 695213"/>
              <a:gd name="connsiteX3" fmla="*/ 1049690 w 1304124"/>
              <a:gd name="connsiteY3" fmla="*/ 695212 h 695213"/>
              <a:gd name="connsiteX4" fmla="*/ 1304124 w 1304124"/>
              <a:gd name="connsiteY4" fmla="*/ 347606 h 695213"/>
              <a:gd name="connsiteX5" fmla="*/ 1049690 w 1304124"/>
              <a:gd name="connsiteY5" fmla="*/ 0 h 695213"/>
              <a:gd name="connsiteX6" fmla="*/ 1044086 w 1304124"/>
              <a:gd name="connsiteY6" fmla="*/ 772 h 695213"/>
              <a:gd name="connsiteX7" fmla="*/ 1044086 w 1304124"/>
              <a:gd name="connsiteY7" fmla="*/ 1 h 695213"/>
              <a:gd name="connsiteX8" fmla="*/ 532592 w 1304124"/>
              <a:gd name="connsiteY8" fmla="*/ 1 h 695213"/>
              <a:gd name="connsiteX9" fmla="*/ 532592 w 1304124"/>
              <a:gd name="connsiteY9" fmla="*/ 2174 h 695213"/>
              <a:gd name="connsiteX10" fmla="*/ 137202 w 1304124"/>
              <a:gd name="connsiteY10" fmla="*/ 2174 h 695213"/>
              <a:gd name="connsiteX11" fmla="*/ 60607 w 1304124"/>
              <a:gd name="connsiteY11" fmla="*/ 78769 h 695213"/>
              <a:gd name="connsiteX12" fmla="*/ 137202 w 1304124"/>
              <a:gd name="connsiteY12" fmla="*/ 155364 h 695213"/>
              <a:gd name="connsiteX13" fmla="*/ 532592 w 1304124"/>
              <a:gd name="connsiteY13" fmla="*/ 155364 h 695213"/>
              <a:gd name="connsiteX14" fmla="*/ 532592 w 1304124"/>
              <a:gd name="connsiteY14" fmla="*/ 179497 h 695213"/>
              <a:gd name="connsiteX15" fmla="*/ 110436 w 1304124"/>
              <a:gd name="connsiteY15" fmla="*/ 179497 h 695213"/>
              <a:gd name="connsiteX16" fmla="*/ 33841 w 1304124"/>
              <a:gd name="connsiteY16" fmla="*/ 256092 h 695213"/>
              <a:gd name="connsiteX17" fmla="*/ 110436 w 1304124"/>
              <a:gd name="connsiteY17" fmla="*/ 332687 h 695213"/>
              <a:gd name="connsiteX18" fmla="*/ 532592 w 1304124"/>
              <a:gd name="connsiteY18" fmla="*/ 332687 h 695213"/>
              <a:gd name="connsiteX19" fmla="*/ 532592 w 1304124"/>
              <a:gd name="connsiteY19" fmla="*/ 359864 h 695213"/>
              <a:gd name="connsiteX20" fmla="*/ 76595 w 1304124"/>
              <a:gd name="connsiteY20" fmla="*/ 359864 h 695213"/>
              <a:gd name="connsiteX21" fmla="*/ 0 w 1304124"/>
              <a:gd name="connsiteY21" fmla="*/ 436459 h 695213"/>
              <a:gd name="connsiteX22" fmla="*/ 76595 w 1304124"/>
              <a:gd name="connsiteY22" fmla="*/ 513054 h 695213"/>
              <a:gd name="connsiteX23" fmla="*/ 532592 w 1304124"/>
              <a:gd name="connsiteY23" fmla="*/ 513054 h 695213"/>
              <a:gd name="connsiteX24" fmla="*/ 532592 w 1304124"/>
              <a:gd name="connsiteY24" fmla="*/ 540558 h 695213"/>
              <a:gd name="connsiteX25" fmla="*/ 120866 w 1304124"/>
              <a:gd name="connsiteY25" fmla="*/ 540558 h 695213"/>
              <a:gd name="connsiteX26" fmla="*/ 44271 w 1304124"/>
              <a:gd name="connsiteY26" fmla="*/ 617153 h 695213"/>
              <a:gd name="connsiteX27" fmla="*/ 120866 w 1304124"/>
              <a:gd name="connsiteY27" fmla="*/ 693748 h 695213"/>
              <a:gd name="connsiteX28" fmla="*/ 532592 w 1304124"/>
              <a:gd name="connsiteY28" fmla="*/ 693748 h 695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304124" h="695213">
                <a:moveTo>
                  <a:pt x="532592" y="695213"/>
                </a:moveTo>
                <a:lnTo>
                  <a:pt x="1044086" y="695213"/>
                </a:lnTo>
                <a:lnTo>
                  <a:pt x="1044086" y="694441"/>
                </a:lnTo>
                <a:lnTo>
                  <a:pt x="1049690" y="695212"/>
                </a:lnTo>
                <a:cubicBezTo>
                  <a:pt x="1190210" y="695212"/>
                  <a:pt x="1304124" y="539583"/>
                  <a:pt x="1304124" y="347606"/>
                </a:cubicBezTo>
                <a:cubicBezTo>
                  <a:pt x="1304124" y="155629"/>
                  <a:pt x="1190210" y="0"/>
                  <a:pt x="1049690" y="0"/>
                </a:cubicBezTo>
                <a:lnTo>
                  <a:pt x="1044086" y="772"/>
                </a:lnTo>
                <a:lnTo>
                  <a:pt x="1044086" y="1"/>
                </a:lnTo>
                <a:lnTo>
                  <a:pt x="532592" y="1"/>
                </a:lnTo>
                <a:lnTo>
                  <a:pt x="532592" y="2174"/>
                </a:lnTo>
                <a:lnTo>
                  <a:pt x="137202" y="2174"/>
                </a:lnTo>
                <a:cubicBezTo>
                  <a:pt x="94900" y="2174"/>
                  <a:pt x="60607" y="36467"/>
                  <a:pt x="60607" y="78769"/>
                </a:cubicBezTo>
                <a:cubicBezTo>
                  <a:pt x="60607" y="121071"/>
                  <a:pt x="94900" y="155364"/>
                  <a:pt x="137202" y="155364"/>
                </a:cubicBezTo>
                <a:lnTo>
                  <a:pt x="532592" y="155364"/>
                </a:lnTo>
                <a:lnTo>
                  <a:pt x="532592" y="179497"/>
                </a:lnTo>
                <a:lnTo>
                  <a:pt x="110436" y="179497"/>
                </a:lnTo>
                <a:cubicBezTo>
                  <a:pt x="68134" y="179497"/>
                  <a:pt x="33841" y="213790"/>
                  <a:pt x="33841" y="256092"/>
                </a:cubicBezTo>
                <a:cubicBezTo>
                  <a:pt x="33841" y="298394"/>
                  <a:pt x="68134" y="332687"/>
                  <a:pt x="110436" y="332687"/>
                </a:cubicBezTo>
                <a:lnTo>
                  <a:pt x="532592" y="332687"/>
                </a:lnTo>
                <a:lnTo>
                  <a:pt x="532592" y="359864"/>
                </a:lnTo>
                <a:lnTo>
                  <a:pt x="76595" y="359864"/>
                </a:lnTo>
                <a:cubicBezTo>
                  <a:pt x="34293" y="359864"/>
                  <a:pt x="0" y="394157"/>
                  <a:pt x="0" y="436459"/>
                </a:cubicBezTo>
                <a:cubicBezTo>
                  <a:pt x="0" y="478761"/>
                  <a:pt x="34293" y="513054"/>
                  <a:pt x="76595" y="513054"/>
                </a:cubicBezTo>
                <a:lnTo>
                  <a:pt x="532592" y="513054"/>
                </a:lnTo>
                <a:lnTo>
                  <a:pt x="532592" y="540558"/>
                </a:lnTo>
                <a:lnTo>
                  <a:pt x="120866" y="540558"/>
                </a:lnTo>
                <a:cubicBezTo>
                  <a:pt x="78564" y="540558"/>
                  <a:pt x="44271" y="574851"/>
                  <a:pt x="44271" y="617153"/>
                </a:cubicBezTo>
                <a:cubicBezTo>
                  <a:pt x="44271" y="659455"/>
                  <a:pt x="78564" y="693748"/>
                  <a:pt x="120866" y="693748"/>
                </a:cubicBezTo>
                <a:lnTo>
                  <a:pt x="532592" y="693748"/>
                </a:lnTo>
                <a:close/>
              </a:path>
            </a:pathLst>
          </a:cu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HK" altLang="en-US" baseline="-25000" dirty="0">
              <a:latin typeface="Arial" panose="020B0604020202020204" pitchFamily="34" charset="0"/>
            </a:endParaRPr>
          </a:p>
        </p:txBody>
      </p:sp>
      <p:sp>
        <p:nvSpPr>
          <p:cNvPr id="25" name="弧形 24"/>
          <p:cNvSpPr/>
          <p:nvPr/>
        </p:nvSpPr>
        <p:spPr>
          <a:xfrm rot="10620496">
            <a:off x="7842574" y="4838223"/>
            <a:ext cx="267498" cy="847453"/>
          </a:xfrm>
          <a:prstGeom prst="arc">
            <a:avLst>
              <a:gd name="adj1" fmla="val 19175391"/>
              <a:gd name="adj2" fmla="val 3704348"/>
            </a:avLst>
          </a:prstGeom>
          <a:ln w="25400" cap="rnd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grpSp>
        <p:nvGrpSpPr>
          <p:cNvPr id="26" name="群組 25"/>
          <p:cNvGrpSpPr/>
          <p:nvPr/>
        </p:nvGrpSpPr>
        <p:grpSpPr>
          <a:xfrm>
            <a:off x="8303643" y="4875138"/>
            <a:ext cx="881543" cy="844011"/>
            <a:chOff x="11406548" y="5118351"/>
            <a:chExt cx="881543" cy="844011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30" name="手繪多邊形 29"/>
            <p:cNvSpPr/>
            <p:nvPr/>
          </p:nvSpPr>
          <p:spPr>
            <a:xfrm>
              <a:off x="11406548" y="5181030"/>
              <a:ext cx="173099" cy="686328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32973" h="4463716">
                  <a:moveTo>
                    <a:pt x="2225841" y="0"/>
                  </a:moveTo>
                  <a:lnTo>
                    <a:pt x="2231858" y="0"/>
                  </a:lnTo>
                  <a:lnTo>
                    <a:pt x="6689557" y="0"/>
                  </a:lnTo>
                  <a:lnTo>
                    <a:pt x="6832973" y="4228802"/>
                  </a:lnTo>
                  <a:lnTo>
                    <a:pt x="2231858" y="4463716"/>
                  </a:lnTo>
                  <a:lnTo>
                    <a:pt x="2225841" y="4463716"/>
                  </a:lnTo>
                  <a:lnTo>
                    <a:pt x="2225841" y="4463412"/>
                  </a:lnTo>
                  <a:lnTo>
                    <a:pt x="2003663" y="4452193"/>
                  </a:lnTo>
                  <a:cubicBezTo>
                    <a:pt x="878236" y="4337900"/>
                    <a:pt x="0" y="3387440"/>
                    <a:pt x="0" y="2231858"/>
                  </a:cubicBezTo>
                  <a:cubicBezTo>
                    <a:pt x="0" y="1076276"/>
                    <a:pt x="878236" y="125816"/>
                    <a:pt x="2003663" y="11523"/>
                  </a:cubicBezTo>
                  <a:lnTo>
                    <a:pt x="2225841" y="304"/>
                  </a:lnTo>
                  <a:lnTo>
                    <a:pt x="2225841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1" name="手繪多邊形 30"/>
            <p:cNvSpPr/>
            <p:nvPr/>
          </p:nvSpPr>
          <p:spPr>
            <a:xfrm>
              <a:off x="11473978" y="5118351"/>
              <a:ext cx="814113" cy="844011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  <a:gd name="connsiteX0" fmla="*/ 1326465 w 5933597"/>
                <a:gd name="connsiteY0" fmla="*/ 0 h 4463716"/>
                <a:gd name="connsiteX1" fmla="*/ 1332482 w 5933597"/>
                <a:gd name="connsiteY1" fmla="*/ 0 h 4463716"/>
                <a:gd name="connsiteX2" fmla="*/ 5790181 w 5933597"/>
                <a:gd name="connsiteY2" fmla="*/ 0 h 4463716"/>
                <a:gd name="connsiteX3" fmla="*/ 5933597 w 5933597"/>
                <a:gd name="connsiteY3" fmla="*/ 4228802 h 4463716"/>
                <a:gd name="connsiteX4" fmla="*/ 1332482 w 5933597"/>
                <a:gd name="connsiteY4" fmla="*/ 4463716 h 4463716"/>
                <a:gd name="connsiteX5" fmla="*/ 1326465 w 5933597"/>
                <a:gd name="connsiteY5" fmla="*/ 4463716 h 4463716"/>
                <a:gd name="connsiteX6" fmla="*/ 1326465 w 5933597"/>
                <a:gd name="connsiteY6" fmla="*/ 4463412 h 4463716"/>
                <a:gd name="connsiteX7" fmla="*/ 1104287 w 5933597"/>
                <a:gd name="connsiteY7" fmla="*/ 4452193 h 4463716"/>
                <a:gd name="connsiteX8" fmla="*/ 28 w 5933597"/>
                <a:gd name="connsiteY8" fmla="*/ 2251434 h 4463716"/>
                <a:gd name="connsiteX9" fmla="*/ 1104287 w 5933597"/>
                <a:gd name="connsiteY9" fmla="*/ 11523 h 4463716"/>
                <a:gd name="connsiteX10" fmla="*/ 1326465 w 5933597"/>
                <a:gd name="connsiteY10" fmla="*/ 304 h 4463716"/>
                <a:gd name="connsiteX11" fmla="*/ 1326465 w 5933597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933597" h="4463716">
                  <a:moveTo>
                    <a:pt x="1326465" y="0"/>
                  </a:moveTo>
                  <a:lnTo>
                    <a:pt x="1332482" y="0"/>
                  </a:lnTo>
                  <a:lnTo>
                    <a:pt x="5790181" y="0"/>
                  </a:lnTo>
                  <a:lnTo>
                    <a:pt x="5933597" y="4228802"/>
                  </a:lnTo>
                  <a:lnTo>
                    <a:pt x="1332482" y="4463716"/>
                  </a:lnTo>
                  <a:lnTo>
                    <a:pt x="1326465" y="4463716"/>
                  </a:lnTo>
                  <a:lnTo>
                    <a:pt x="1326465" y="4463412"/>
                  </a:lnTo>
                  <a:lnTo>
                    <a:pt x="1104287" y="4452193"/>
                  </a:lnTo>
                  <a:cubicBezTo>
                    <a:pt x="-21140" y="4337900"/>
                    <a:pt x="28" y="3407016"/>
                    <a:pt x="28" y="2251434"/>
                  </a:cubicBezTo>
                  <a:cubicBezTo>
                    <a:pt x="28" y="1095852"/>
                    <a:pt x="-21140" y="125816"/>
                    <a:pt x="1104287" y="11523"/>
                  </a:cubicBezTo>
                  <a:lnTo>
                    <a:pt x="1326465" y="304"/>
                  </a:lnTo>
                  <a:lnTo>
                    <a:pt x="1326465" y="0"/>
                  </a:lnTo>
                  <a:close/>
                </a:path>
              </a:pathLst>
            </a:custGeom>
            <a:gradFill>
              <a:gsLst>
                <a:gs pos="98000">
                  <a:schemeClr val="accent6">
                    <a:lumMod val="75000"/>
                  </a:schemeClr>
                </a:gs>
                <a:gs pos="22000">
                  <a:srgbClr val="6FAC46"/>
                </a:gs>
              </a:gsLst>
              <a:lin ang="0" scaled="1"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2" name="橢圓 31"/>
            <p:cNvSpPr/>
            <p:nvPr/>
          </p:nvSpPr>
          <p:spPr>
            <a:xfrm>
              <a:off x="11598756" y="5822821"/>
              <a:ext cx="80956" cy="80956"/>
            </a:xfrm>
            <a:prstGeom prst="ellipse">
              <a:avLst/>
            </a:prstGeom>
            <a:gradFill flip="none" rotWithShape="1">
              <a:gsLst>
                <a:gs pos="98000">
                  <a:srgbClr val="406255"/>
                </a:gs>
                <a:gs pos="22000">
                  <a:schemeClr val="accent6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3" name="橢圓 32"/>
            <p:cNvSpPr/>
            <p:nvPr/>
          </p:nvSpPr>
          <p:spPr>
            <a:xfrm>
              <a:off x="11744703" y="5813368"/>
              <a:ext cx="80956" cy="80956"/>
            </a:xfrm>
            <a:prstGeom prst="ellipse">
              <a:avLst/>
            </a:prstGeom>
            <a:gradFill flip="none" rotWithShape="1">
              <a:gsLst>
                <a:gs pos="98000">
                  <a:srgbClr val="406255"/>
                </a:gs>
                <a:gs pos="22000">
                  <a:schemeClr val="accent6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34" name="摺角紙張 33"/>
          <p:cNvSpPr/>
          <p:nvPr/>
        </p:nvSpPr>
        <p:spPr>
          <a:xfrm>
            <a:off x="5453823" y="4875138"/>
            <a:ext cx="2164598" cy="1069370"/>
          </a:xfrm>
          <a:prstGeom prst="foldedCorner">
            <a:avLst/>
          </a:prstGeom>
          <a:gradFill>
            <a:gsLst>
              <a:gs pos="98000">
                <a:schemeClr val="accent2">
                  <a:lumMod val="40000"/>
                  <a:lumOff val="60000"/>
                </a:schemeClr>
              </a:gs>
              <a:gs pos="22000">
                <a:schemeClr val="accent2">
                  <a:lumMod val="20000"/>
                  <a:lumOff val="80000"/>
                </a:schemeClr>
              </a:gs>
            </a:gsLst>
            <a:lin ang="0" scaled="1"/>
          </a:gradFill>
          <a:ln w="3175">
            <a:solidFill>
              <a:srgbClr val="F4D3CD"/>
            </a:solidFill>
          </a:ln>
          <a:effectLst>
            <a:outerShdw blurRad="50800" dist="50800" dir="19200000" sx="97000" sy="97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35" name="手繪多邊形 34"/>
          <p:cNvSpPr/>
          <p:nvPr/>
        </p:nvSpPr>
        <p:spPr>
          <a:xfrm rot="15799771">
            <a:off x="7664473" y="4676457"/>
            <a:ext cx="379552" cy="723417"/>
          </a:xfrm>
          <a:custGeom>
            <a:avLst/>
            <a:gdLst>
              <a:gd name="connsiteX0" fmla="*/ 452469 w 452469"/>
              <a:gd name="connsiteY0" fmla="*/ 387916 h 862395"/>
              <a:gd name="connsiteX1" fmla="*/ 287275 w 452469"/>
              <a:gd name="connsiteY1" fmla="*/ 861945 h 862395"/>
              <a:gd name="connsiteX2" fmla="*/ 13744 w 452469"/>
              <a:gd name="connsiteY2" fmla="*/ 675963 h 862395"/>
              <a:gd name="connsiteX3" fmla="*/ 122593 w 452469"/>
              <a:gd name="connsiteY3" fmla="*/ 363618 h 862395"/>
              <a:gd name="connsiteX4" fmla="*/ 204592 w 452469"/>
              <a:gd name="connsiteY4" fmla="*/ 327439 h 862395"/>
              <a:gd name="connsiteX5" fmla="*/ 208495 w 452469"/>
              <a:gd name="connsiteY5" fmla="*/ 327095 h 862395"/>
              <a:gd name="connsiteX6" fmla="*/ 205063 w 452469"/>
              <a:gd name="connsiteY6" fmla="*/ 234876 h 862395"/>
              <a:gd name="connsiteX7" fmla="*/ 333112 w 452469"/>
              <a:gd name="connsiteY7" fmla="*/ 0 h 862395"/>
              <a:gd name="connsiteX8" fmla="*/ 449518 w 452469"/>
              <a:gd name="connsiteY8" fmla="*/ 385593 h 862395"/>
              <a:gd name="connsiteX9" fmla="*/ 449398 w 452469"/>
              <a:gd name="connsiteY9" fmla="*/ 385979 h 862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2469" h="862395">
                <a:moveTo>
                  <a:pt x="452469" y="387916"/>
                </a:moveTo>
                <a:lnTo>
                  <a:pt x="287275" y="861945"/>
                </a:lnTo>
                <a:cubicBezTo>
                  <a:pt x="164516" y="868996"/>
                  <a:pt x="52327" y="792715"/>
                  <a:pt x="13744" y="675963"/>
                </a:cubicBezTo>
                <a:cubicBezTo>
                  <a:pt x="-24838" y="559211"/>
                  <a:pt x="19806" y="431102"/>
                  <a:pt x="122593" y="363618"/>
                </a:cubicBezTo>
                <a:cubicBezTo>
                  <a:pt x="148290" y="346746"/>
                  <a:pt x="176019" y="334716"/>
                  <a:pt x="204592" y="327439"/>
                </a:cubicBezTo>
                <a:lnTo>
                  <a:pt x="208495" y="327095"/>
                </a:lnTo>
                <a:lnTo>
                  <a:pt x="205063" y="234876"/>
                </a:lnTo>
                <a:cubicBezTo>
                  <a:pt x="213340" y="100577"/>
                  <a:pt x="268173" y="0"/>
                  <a:pt x="333112" y="0"/>
                </a:cubicBezTo>
                <a:lnTo>
                  <a:pt x="449518" y="385593"/>
                </a:lnTo>
                <a:lnTo>
                  <a:pt x="449398" y="385979"/>
                </a:lnTo>
                <a:close/>
              </a:path>
            </a:pathLst>
          </a:custGeom>
          <a:gradFill flip="none" rotWithShape="1"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13500000" scaled="1"/>
            <a:tileRect/>
          </a:gradFill>
          <a:ln>
            <a:noFill/>
          </a:ln>
          <a:effectLst>
            <a:outerShdw blurRad="203200" dir="10620000" sx="43000" sy="43000" algn="ctr" rotWithShape="0">
              <a:srgbClr val="000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 dirty="0">
              <a:latin typeface="Arial" panose="020B060402020202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521912" y="5494452"/>
            <a:ext cx="2099140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zh-HK" sz="15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甚至</a:t>
            </a:r>
            <a:endParaRPr lang="zh-HK" altLang="en-US" sz="1500" b="1" dirty="0">
              <a:solidFill>
                <a:schemeClr val="accent6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7" name="AutoShape 25"/>
          <p:cNvSpPr txBox="1">
            <a:spLocks noChangeArrowheads="1"/>
          </p:cNvSpPr>
          <p:nvPr/>
        </p:nvSpPr>
        <p:spPr bwMode="auto">
          <a:xfrm>
            <a:off x="5956609" y="5039523"/>
            <a:ext cx="1314743" cy="376916"/>
          </a:xfrm>
          <a:prstGeom prst="flowChartAlternateProcess">
            <a:avLst/>
          </a:prstGeom>
          <a:solidFill>
            <a:schemeClr val="accent6">
              <a:lumMod val="50000"/>
            </a:schemeClr>
          </a:solidFill>
          <a:ln w="6350">
            <a:noFill/>
          </a:ln>
          <a:effectLst>
            <a:innerShdw blurRad="539750" dist="723900" dir="13500000">
              <a:schemeClr val="bg1">
                <a:alpha val="50000"/>
              </a:scheme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700">
                <a:solidFill>
                  <a:schemeClr val="bg1"/>
                </a:solidFill>
                <a:ea typeface="微軟正黑體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HK" altLang="en-US" sz="1200" b="1" spc="300" dirty="0">
                <a:latin typeface="Arial" panose="020B0604020202020204" pitchFamily="34" charset="0"/>
              </a:rPr>
              <a:t>建議關聯詞</a:t>
            </a:r>
          </a:p>
        </p:txBody>
      </p:sp>
      <p:sp>
        <p:nvSpPr>
          <p:cNvPr id="43" name="手繪多邊形 42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HK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遞進</a:t>
            </a:r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31869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7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23" grpId="0" animBg="1"/>
      <p:bldP spid="25" grpId="0" animBg="1"/>
      <p:bldP spid="34" grpId="0" animBg="1"/>
      <p:bldP spid="34" grpId="1" animBg="1"/>
      <p:bldP spid="35" grpId="0" animBg="1"/>
      <p:bldP spid="35" grpId="1" animBg="1"/>
      <p:bldP spid="36" grpId="0"/>
      <p:bldP spid="36" grpId="1"/>
      <p:bldP spid="37" grpId="0" animBg="1"/>
      <p:bldP spid="37" grpId="1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0" y="1552078"/>
            <a:ext cx="7353687" cy="4628560"/>
          </a:xfrm>
          <a:prstGeom prst="rect">
            <a:avLst/>
          </a:prstGeom>
          <a:solidFill>
            <a:srgbClr val="FEF9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grpSp>
        <p:nvGrpSpPr>
          <p:cNvPr id="13" name="群組 12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4" name="圓角化單一角落矩形 13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 dirty="0">
                <a:latin typeface="Arial" panose="020B0604020202020204" pitchFamily="34" charset="0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6FAC46"/>
                </a:gs>
                <a:gs pos="22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 dirty="0">
                <a:latin typeface="Arial" panose="020B0604020202020204" pitchFamily="34" charset="0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應用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80003" y="1008322"/>
              <a:ext cx="480131" cy="3212680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練習四</a:t>
              </a:r>
              <a:r>
                <a:rPr lang="en-US" altLang="zh-TW" sz="1600" b="1" spc="300" dirty="0">
                  <a:solidFill>
                    <a:srgbClr val="6FAC46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【</a:t>
              </a:r>
              <a:r>
                <a:rPr lang="zh-TW" altLang="en-US" sz="1600" b="1" spc="300" dirty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答案</a:t>
              </a:r>
              <a:r>
                <a:rPr lang="en-US" altLang="zh-TW" sz="1600" b="1" spc="300" dirty="0">
                  <a:solidFill>
                    <a:srgbClr val="6FAC46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】</a:t>
              </a:r>
              <a:endParaRPr lang="zh-HK" altLang="en-US" sz="1600" b="1" spc="300" dirty="0">
                <a:solidFill>
                  <a:srgbClr val="6FAC46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18" name="直線接點 17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6FAC4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CB43FA4C-A414-4229-86FD-54103DC960E7}"/>
              </a:ext>
            </a:extLst>
          </p:cNvPr>
          <p:cNvSpPr txBox="1">
            <a:spLocks/>
          </p:cNvSpPr>
          <p:nvPr/>
        </p:nvSpPr>
        <p:spPr bwMode="auto">
          <a:xfrm>
            <a:off x="1126207" y="575652"/>
            <a:ext cx="2830157" cy="407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73050" indent="-27305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"/>
              <a:defRPr sz="28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1pPr>
            <a:lvl2pPr marL="639763" indent="-2730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4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2pPr>
            <a:lvl3pPr marL="91440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E0752F"/>
              </a:buClr>
              <a:buSzPct val="60000"/>
              <a:buFont typeface="Wingdings" panose="05000000000000000000" pitchFamily="2" charset="2"/>
              <a:buChar char=""/>
              <a:defRPr sz="20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3pPr>
            <a:lvl4pPr marL="118745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EC3AE"/>
              </a:buClr>
              <a:buSzPct val="60000"/>
              <a:buFont typeface="Wingdings" panose="05000000000000000000" pitchFamily="2" charset="2"/>
              <a:buChar char=""/>
              <a:defRPr sz="18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4pPr>
            <a:lvl5pPr marL="1462088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BDCAE9"/>
              </a:buClr>
              <a:buSzPct val="68000"/>
              <a:buFont typeface="Wingdings 2" panose="05020102010507070707" pitchFamily="18" charset="2"/>
              <a:buChar char=""/>
              <a:defRPr sz="16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5pPr>
            <a:lvl6pPr marL="1737360" indent="-182880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14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56032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TW" altLang="zh-HK" sz="18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作者的朋友</a:t>
            </a:r>
            <a:r>
              <a:rPr lang="zh-TW" altLang="en-US" sz="18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在</a:t>
            </a:r>
            <a:r>
              <a:rPr lang="zh-TW" altLang="zh-HK" sz="18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遇上困</a:t>
            </a:r>
            <a:r>
              <a:rPr lang="zh-TW" altLang="en-US" sz="18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境</a:t>
            </a:r>
            <a:r>
              <a:rPr lang="zh-TW" altLang="zh-HK" sz="18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時，心態</a:t>
            </a:r>
            <a:r>
              <a:rPr lang="zh-TW" altLang="en-US" sz="18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上</a:t>
            </a:r>
            <a:r>
              <a:rPr lang="zh-TW" altLang="zh-HK" sz="18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有</a:t>
            </a:r>
            <a:r>
              <a:rPr lang="zh-TW" altLang="en-US" sz="18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何轉變</a:t>
            </a:r>
            <a:r>
              <a:rPr lang="zh-TW" altLang="zh-HK" sz="18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？</a:t>
            </a:r>
            <a:endParaRPr lang="zh-HK" altLang="en-US" sz="1800" b="1" dirty="0">
              <a:solidFill>
                <a:srgbClr val="0070C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8" name="矩形: 剪去單一角落 2">
            <a:extLst>
              <a:ext uri="{FF2B5EF4-FFF2-40B4-BE49-F238E27FC236}">
                <a16:creationId xmlns:a16="http://schemas.microsoft.com/office/drawing/2014/main" id="{4F72D8B3-EC79-4482-89EE-6EBEA0551F6A}"/>
              </a:ext>
            </a:extLst>
          </p:cNvPr>
          <p:cNvSpPr/>
          <p:nvPr/>
        </p:nvSpPr>
        <p:spPr>
          <a:xfrm>
            <a:off x="935223" y="484590"/>
            <a:ext cx="3256532" cy="790771"/>
          </a:xfrm>
          <a:prstGeom prst="snip1Rect">
            <a:avLst/>
          </a:prstGeom>
          <a:noFill/>
          <a:ln w="127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29" name="橢圓 28"/>
          <p:cNvSpPr/>
          <p:nvPr/>
        </p:nvSpPr>
        <p:spPr>
          <a:xfrm>
            <a:off x="683675" y="280285"/>
            <a:ext cx="503093" cy="503093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35222" y="1776859"/>
            <a:ext cx="6057250" cy="3785652"/>
          </a:xfrm>
          <a:prstGeom prst="rect">
            <a:avLst/>
          </a:prstGeom>
        </p:spPr>
        <p:txBody>
          <a:bodyPr wrap="square" numCol="2" spcCol="360000">
            <a:spAutoFit/>
          </a:bodyPr>
          <a:lstStyle/>
          <a:p>
            <a:pPr algn="just" hangingPunct="0">
              <a:lnSpc>
                <a:spcPct val="150000"/>
              </a:lnSpc>
            </a:pPr>
            <a:r>
              <a:rPr lang="zh-TW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有許多人生難題</a:t>
            </a:r>
            <a:r>
              <a:rPr lang="zh-TW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並不需要</a:t>
            </a:r>
            <a:r>
              <a:rPr lang="zh-TW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今天來解決，因為「明天」早就準備好</a:t>
            </a:r>
            <a:r>
              <a:rPr lang="zh-TW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了</a:t>
            </a:r>
            <a:r>
              <a:rPr lang="zh-TW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一切</a:t>
            </a:r>
            <a:r>
              <a:rPr lang="zh-TW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。</a:t>
            </a:r>
            <a:r>
              <a:rPr lang="zh-TW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我有一個朋友告訴我，他怎麼樣在困苦的環境中完成了學業。有好幾次，他在夜裏</a:t>
            </a:r>
            <a:r>
              <a:rPr lang="zh-TW" altLang="en-US" sz="1600" b="1" dirty="0">
                <a:solidFill>
                  <a:srgbClr val="00B05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痛哭</a:t>
            </a:r>
            <a:r>
              <a:rPr lang="zh-TW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，但是「明天」替他抹去眼淚。有好幾次，他</a:t>
            </a:r>
            <a:r>
              <a:rPr lang="zh-TW" altLang="en-US" sz="1600" b="1" dirty="0">
                <a:solidFill>
                  <a:srgbClr val="00B05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幾乎絕望</a:t>
            </a:r>
            <a:r>
              <a:rPr lang="zh-TW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 但是「明天」給他帶來生的</a:t>
            </a:r>
            <a:r>
              <a:rPr lang="zh-TW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意志</a:t>
            </a:r>
            <a:r>
              <a:rPr lang="zh-TW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。有好幾次，他</a:t>
            </a:r>
            <a:r>
              <a:rPr lang="zh-TW" altLang="en-US" sz="1600" b="1" dirty="0">
                <a:solidFill>
                  <a:srgbClr val="00B05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想向</a:t>
            </a:r>
            <a:r>
              <a:rPr lang="zh-TW" altLang="en-US" sz="1600" b="1" dirty="0" smtClean="0">
                <a:solidFill>
                  <a:srgbClr val="00B05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整個惡劣的</a:t>
            </a:r>
            <a:r>
              <a:rPr lang="zh-TW" altLang="en-US" sz="1600" b="1" dirty="0">
                <a:solidFill>
                  <a:srgbClr val="00B05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環境</a:t>
            </a:r>
            <a:r>
              <a:rPr lang="zh-TW" altLang="en-US" sz="1600" b="1" dirty="0" smtClean="0">
                <a:solidFill>
                  <a:srgbClr val="00B05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報復</a:t>
            </a:r>
            <a:r>
              <a:rPr lang="zh-TW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 </a:t>
            </a:r>
            <a:r>
              <a:rPr lang="zh-TW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 但是</a:t>
            </a:r>
            <a:r>
              <a:rPr lang="zh-TW" altLang="en-US" sz="1600" b="1" dirty="0">
                <a:solidFill>
                  <a:schemeClr val="bg2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「明天」告訴他</a:t>
            </a:r>
            <a:r>
              <a:rPr lang="zh-TW" altLang="en-US" sz="1600" b="1" dirty="0" smtClean="0">
                <a:solidFill>
                  <a:schemeClr val="bg2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報復雖然</a:t>
            </a:r>
            <a:r>
              <a:rPr lang="zh-TW" altLang="en-US" sz="1600" b="1" dirty="0">
                <a:solidFill>
                  <a:schemeClr val="bg2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可以出氣，但是也表示「沒有志氣」。他</a:t>
            </a:r>
            <a:r>
              <a:rPr lang="zh-TW" altLang="en-US" sz="1600" b="1" dirty="0" smtClean="0">
                <a:solidFill>
                  <a:schemeClr val="bg2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幾乎軟弱</a:t>
            </a:r>
            <a:r>
              <a:rPr lang="zh-TW" altLang="en-US" sz="1600" b="1" dirty="0">
                <a:solidFill>
                  <a:schemeClr val="bg2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到完全依靠「明天」</a:t>
            </a:r>
            <a:r>
              <a:rPr lang="zh-TW" altLang="en-US" sz="1600" b="1" dirty="0" smtClean="0">
                <a:solidFill>
                  <a:schemeClr val="bg2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扶他</a:t>
            </a:r>
            <a:r>
              <a:rPr lang="zh-TW" altLang="en-US" sz="1600" b="1" dirty="0">
                <a:solidFill>
                  <a:schemeClr val="bg2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走路，一步是一步，一個「明天」捱過一 個「明天」。現在，他完成志願，「銑鐵」在烈火中造成劍。這是「明天」所經營的一個最大的奇蹟。 </a:t>
            </a:r>
            <a:endParaRPr lang="en-US" altLang="zh-TW" sz="1600" b="1" dirty="0">
              <a:solidFill>
                <a:schemeClr val="bg2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72133" y="5618759"/>
            <a:ext cx="272702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zh-HK" sz="1400" b="1" dirty="0">
                <a:solidFill>
                  <a:schemeClr val="bg2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節錄</a:t>
            </a:r>
            <a:r>
              <a:rPr lang="zh-TW" altLang="en-US" sz="1400" b="1" dirty="0">
                <a:solidFill>
                  <a:schemeClr val="bg2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自</a:t>
            </a:r>
            <a:r>
              <a:rPr lang="en-US" altLang="zh-TW" sz="1400" b="1" dirty="0">
                <a:solidFill>
                  <a:schemeClr val="bg2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《</a:t>
            </a:r>
            <a:r>
              <a:rPr lang="zh-TW" altLang="zh-HK" sz="1400" b="1" dirty="0">
                <a:solidFill>
                  <a:schemeClr val="bg2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今天和明天</a:t>
            </a:r>
            <a:r>
              <a:rPr lang="en-US" altLang="zh-TW" sz="1400" b="1" dirty="0" smtClean="0">
                <a:solidFill>
                  <a:schemeClr val="bg2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》</a:t>
            </a:r>
            <a:r>
              <a:rPr lang="en-US" altLang="zh-TW" sz="1400" dirty="0" smtClean="0">
                <a:solidFill>
                  <a:schemeClr val="bg2"/>
                </a:solidFill>
                <a:latin typeface="微軟正黑體" panose="020B0604030504040204" pitchFamily="34" charset="-120"/>
              </a:rPr>
              <a:t>——</a:t>
            </a:r>
            <a:r>
              <a:rPr lang="zh-TW" altLang="zh-HK" sz="1400" b="1" dirty="0" smtClean="0">
                <a:solidFill>
                  <a:schemeClr val="bg2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子</a:t>
            </a:r>
            <a:r>
              <a:rPr lang="zh-TW" altLang="zh-HK" sz="1400" b="1" dirty="0">
                <a:solidFill>
                  <a:schemeClr val="bg2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敏</a:t>
            </a:r>
            <a:endParaRPr lang="zh-HK" altLang="en-US" sz="1400" b="1" dirty="0">
              <a:solidFill>
                <a:schemeClr val="bg2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23" name="手繪多邊形 22"/>
          <p:cNvSpPr/>
          <p:nvPr/>
        </p:nvSpPr>
        <p:spPr>
          <a:xfrm flipV="1">
            <a:off x="7204266" y="4935338"/>
            <a:ext cx="1197662" cy="580333"/>
          </a:xfrm>
          <a:custGeom>
            <a:avLst/>
            <a:gdLst>
              <a:gd name="connsiteX0" fmla="*/ 532592 w 1304124"/>
              <a:gd name="connsiteY0" fmla="*/ 695213 h 695213"/>
              <a:gd name="connsiteX1" fmla="*/ 1044086 w 1304124"/>
              <a:gd name="connsiteY1" fmla="*/ 695213 h 695213"/>
              <a:gd name="connsiteX2" fmla="*/ 1044086 w 1304124"/>
              <a:gd name="connsiteY2" fmla="*/ 694441 h 695213"/>
              <a:gd name="connsiteX3" fmla="*/ 1049690 w 1304124"/>
              <a:gd name="connsiteY3" fmla="*/ 695212 h 695213"/>
              <a:gd name="connsiteX4" fmla="*/ 1304124 w 1304124"/>
              <a:gd name="connsiteY4" fmla="*/ 347606 h 695213"/>
              <a:gd name="connsiteX5" fmla="*/ 1049690 w 1304124"/>
              <a:gd name="connsiteY5" fmla="*/ 0 h 695213"/>
              <a:gd name="connsiteX6" fmla="*/ 1044086 w 1304124"/>
              <a:gd name="connsiteY6" fmla="*/ 772 h 695213"/>
              <a:gd name="connsiteX7" fmla="*/ 1044086 w 1304124"/>
              <a:gd name="connsiteY7" fmla="*/ 1 h 695213"/>
              <a:gd name="connsiteX8" fmla="*/ 532592 w 1304124"/>
              <a:gd name="connsiteY8" fmla="*/ 1 h 695213"/>
              <a:gd name="connsiteX9" fmla="*/ 532592 w 1304124"/>
              <a:gd name="connsiteY9" fmla="*/ 2174 h 695213"/>
              <a:gd name="connsiteX10" fmla="*/ 137202 w 1304124"/>
              <a:gd name="connsiteY10" fmla="*/ 2174 h 695213"/>
              <a:gd name="connsiteX11" fmla="*/ 60607 w 1304124"/>
              <a:gd name="connsiteY11" fmla="*/ 78769 h 695213"/>
              <a:gd name="connsiteX12" fmla="*/ 137202 w 1304124"/>
              <a:gd name="connsiteY12" fmla="*/ 155364 h 695213"/>
              <a:gd name="connsiteX13" fmla="*/ 532592 w 1304124"/>
              <a:gd name="connsiteY13" fmla="*/ 155364 h 695213"/>
              <a:gd name="connsiteX14" fmla="*/ 532592 w 1304124"/>
              <a:gd name="connsiteY14" fmla="*/ 179497 h 695213"/>
              <a:gd name="connsiteX15" fmla="*/ 110436 w 1304124"/>
              <a:gd name="connsiteY15" fmla="*/ 179497 h 695213"/>
              <a:gd name="connsiteX16" fmla="*/ 33841 w 1304124"/>
              <a:gd name="connsiteY16" fmla="*/ 256092 h 695213"/>
              <a:gd name="connsiteX17" fmla="*/ 110436 w 1304124"/>
              <a:gd name="connsiteY17" fmla="*/ 332687 h 695213"/>
              <a:gd name="connsiteX18" fmla="*/ 532592 w 1304124"/>
              <a:gd name="connsiteY18" fmla="*/ 332687 h 695213"/>
              <a:gd name="connsiteX19" fmla="*/ 532592 w 1304124"/>
              <a:gd name="connsiteY19" fmla="*/ 359864 h 695213"/>
              <a:gd name="connsiteX20" fmla="*/ 76595 w 1304124"/>
              <a:gd name="connsiteY20" fmla="*/ 359864 h 695213"/>
              <a:gd name="connsiteX21" fmla="*/ 0 w 1304124"/>
              <a:gd name="connsiteY21" fmla="*/ 436459 h 695213"/>
              <a:gd name="connsiteX22" fmla="*/ 76595 w 1304124"/>
              <a:gd name="connsiteY22" fmla="*/ 513054 h 695213"/>
              <a:gd name="connsiteX23" fmla="*/ 532592 w 1304124"/>
              <a:gd name="connsiteY23" fmla="*/ 513054 h 695213"/>
              <a:gd name="connsiteX24" fmla="*/ 532592 w 1304124"/>
              <a:gd name="connsiteY24" fmla="*/ 540558 h 695213"/>
              <a:gd name="connsiteX25" fmla="*/ 120866 w 1304124"/>
              <a:gd name="connsiteY25" fmla="*/ 540558 h 695213"/>
              <a:gd name="connsiteX26" fmla="*/ 44271 w 1304124"/>
              <a:gd name="connsiteY26" fmla="*/ 617153 h 695213"/>
              <a:gd name="connsiteX27" fmla="*/ 120866 w 1304124"/>
              <a:gd name="connsiteY27" fmla="*/ 693748 h 695213"/>
              <a:gd name="connsiteX28" fmla="*/ 532592 w 1304124"/>
              <a:gd name="connsiteY28" fmla="*/ 693748 h 695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304124" h="695213">
                <a:moveTo>
                  <a:pt x="532592" y="695213"/>
                </a:moveTo>
                <a:lnTo>
                  <a:pt x="1044086" y="695213"/>
                </a:lnTo>
                <a:lnTo>
                  <a:pt x="1044086" y="694441"/>
                </a:lnTo>
                <a:lnTo>
                  <a:pt x="1049690" y="695212"/>
                </a:lnTo>
                <a:cubicBezTo>
                  <a:pt x="1190210" y="695212"/>
                  <a:pt x="1304124" y="539583"/>
                  <a:pt x="1304124" y="347606"/>
                </a:cubicBezTo>
                <a:cubicBezTo>
                  <a:pt x="1304124" y="155629"/>
                  <a:pt x="1190210" y="0"/>
                  <a:pt x="1049690" y="0"/>
                </a:cubicBezTo>
                <a:lnTo>
                  <a:pt x="1044086" y="772"/>
                </a:lnTo>
                <a:lnTo>
                  <a:pt x="1044086" y="1"/>
                </a:lnTo>
                <a:lnTo>
                  <a:pt x="532592" y="1"/>
                </a:lnTo>
                <a:lnTo>
                  <a:pt x="532592" y="2174"/>
                </a:lnTo>
                <a:lnTo>
                  <a:pt x="137202" y="2174"/>
                </a:lnTo>
                <a:cubicBezTo>
                  <a:pt x="94900" y="2174"/>
                  <a:pt x="60607" y="36467"/>
                  <a:pt x="60607" y="78769"/>
                </a:cubicBezTo>
                <a:cubicBezTo>
                  <a:pt x="60607" y="121071"/>
                  <a:pt x="94900" y="155364"/>
                  <a:pt x="137202" y="155364"/>
                </a:cubicBezTo>
                <a:lnTo>
                  <a:pt x="532592" y="155364"/>
                </a:lnTo>
                <a:lnTo>
                  <a:pt x="532592" y="179497"/>
                </a:lnTo>
                <a:lnTo>
                  <a:pt x="110436" y="179497"/>
                </a:lnTo>
                <a:cubicBezTo>
                  <a:pt x="68134" y="179497"/>
                  <a:pt x="33841" y="213790"/>
                  <a:pt x="33841" y="256092"/>
                </a:cubicBezTo>
                <a:cubicBezTo>
                  <a:pt x="33841" y="298394"/>
                  <a:pt x="68134" y="332687"/>
                  <a:pt x="110436" y="332687"/>
                </a:cubicBezTo>
                <a:lnTo>
                  <a:pt x="532592" y="332687"/>
                </a:lnTo>
                <a:lnTo>
                  <a:pt x="532592" y="359864"/>
                </a:lnTo>
                <a:lnTo>
                  <a:pt x="76595" y="359864"/>
                </a:lnTo>
                <a:cubicBezTo>
                  <a:pt x="34293" y="359864"/>
                  <a:pt x="0" y="394157"/>
                  <a:pt x="0" y="436459"/>
                </a:cubicBezTo>
                <a:cubicBezTo>
                  <a:pt x="0" y="478761"/>
                  <a:pt x="34293" y="513054"/>
                  <a:pt x="76595" y="513054"/>
                </a:cubicBezTo>
                <a:lnTo>
                  <a:pt x="532592" y="513054"/>
                </a:lnTo>
                <a:lnTo>
                  <a:pt x="532592" y="540558"/>
                </a:lnTo>
                <a:lnTo>
                  <a:pt x="120866" y="540558"/>
                </a:lnTo>
                <a:cubicBezTo>
                  <a:pt x="78564" y="540558"/>
                  <a:pt x="44271" y="574851"/>
                  <a:pt x="44271" y="617153"/>
                </a:cubicBezTo>
                <a:cubicBezTo>
                  <a:pt x="44271" y="659455"/>
                  <a:pt x="78564" y="693748"/>
                  <a:pt x="120866" y="693748"/>
                </a:cubicBezTo>
                <a:lnTo>
                  <a:pt x="532592" y="693748"/>
                </a:lnTo>
                <a:close/>
              </a:path>
            </a:pathLst>
          </a:cu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HK" altLang="en-US" baseline="-25000" dirty="0">
              <a:latin typeface="Arial" panose="020B0604020202020204" pitchFamily="34" charset="0"/>
            </a:endParaRPr>
          </a:p>
        </p:txBody>
      </p:sp>
      <p:sp>
        <p:nvSpPr>
          <p:cNvPr id="25" name="弧形 24"/>
          <p:cNvSpPr/>
          <p:nvPr/>
        </p:nvSpPr>
        <p:spPr>
          <a:xfrm rot="10620496">
            <a:off x="7842574" y="4835746"/>
            <a:ext cx="267498" cy="847453"/>
          </a:xfrm>
          <a:prstGeom prst="arc">
            <a:avLst>
              <a:gd name="adj1" fmla="val 19175391"/>
              <a:gd name="adj2" fmla="val 3704348"/>
            </a:avLst>
          </a:prstGeom>
          <a:ln w="25400" cap="rnd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grpSp>
        <p:nvGrpSpPr>
          <p:cNvPr id="26" name="群組 25"/>
          <p:cNvGrpSpPr/>
          <p:nvPr/>
        </p:nvGrpSpPr>
        <p:grpSpPr>
          <a:xfrm>
            <a:off x="8303643" y="4872661"/>
            <a:ext cx="881543" cy="844011"/>
            <a:chOff x="11406548" y="5118351"/>
            <a:chExt cx="881543" cy="844011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30" name="手繪多邊形 29"/>
            <p:cNvSpPr/>
            <p:nvPr/>
          </p:nvSpPr>
          <p:spPr>
            <a:xfrm>
              <a:off x="11406548" y="5181030"/>
              <a:ext cx="173099" cy="686328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32973" h="4463716">
                  <a:moveTo>
                    <a:pt x="2225841" y="0"/>
                  </a:moveTo>
                  <a:lnTo>
                    <a:pt x="2231858" y="0"/>
                  </a:lnTo>
                  <a:lnTo>
                    <a:pt x="6689557" y="0"/>
                  </a:lnTo>
                  <a:lnTo>
                    <a:pt x="6832973" y="4228802"/>
                  </a:lnTo>
                  <a:lnTo>
                    <a:pt x="2231858" y="4463716"/>
                  </a:lnTo>
                  <a:lnTo>
                    <a:pt x="2225841" y="4463716"/>
                  </a:lnTo>
                  <a:lnTo>
                    <a:pt x="2225841" y="4463412"/>
                  </a:lnTo>
                  <a:lnTo>
                    <a:pt x="2003663" y="4452193"/>
                  </a:lnTo>
                  <a:cubicBezTo>
                    <a:pt x="878236" y="4337900"/>
                    <a:pt x="0" y="3387440"/>
                    <a:pt x="0" y="2231858"/>
                  </a:cubicBezTo>
                  <a:cubicBezTo>
                    <a:pt x="0" y="1076276"/>
                    <a:pt x="878236" y="125816"/>
                    <a:pt x="2003663" y="11523"/>
                  </a:cubicBezTo>
                  <a:lnTo>
                    <a:pt x="2225841" y="304"/>
                  </a:lnTo>
                  <a:lnTo>
                    <a:pt x="2225841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1" name="手繪多邊形 30"/>
            <p:cNvSpPr/>
            <p:nvPr/>
          </p:nvSpPr>
          <p:spPr>
            <a:xfrm>
              <a:off x="11473978" y="5118351"/>
              <a:ext cx="814113" cy="844011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  <a:gd name="connsiteX0" fmla="*/ 1326465 w 5933597"/>
                <a:gd name="connsiteY0" fmla="*/ 0 h 4463716"/>
                <a:gd name="connsiteX1" fmla="*/ 1332482 w 5933597"/>
                <a:gd name="connsiteY1" fmla="*/ 0 h 4463716"/>
                <a:gd name="connsiteX2" fmla="*/ 5790181 w 5933597"/>
                <a:gd name="connsiteY2" fmla="*/ 0 h 4463716"/>
                <a:gd name="connsiteX3" fmla="*/ 5933597 w 5933597"/>
                <a:gd name="connsiteY3" fmla="*/ 4228802 h 4463716"/>
                <a:gd name="connsiteX4" fmla="*/ 1332482 w 5933597"/>
                <a:gd name="connsiteY4" fmla="*/ 4463716 h 4463716"/>
                <a:gd name="connsiteX5" fmla="*/ 1326465 w 5933597"/>
                <a:gd name="connsiteY5" fmla="*/ 4463716 h 4463716"/>
                <a:gd name="connsiteX6" fmla="*/ 1326465 w 5933597"/>
                <a:gd name="connsiteY6" fmla="*/ 4463412 h 4463716"/>
                <a:gd name="connsiteX7" fmla="*/ 1104287 w 5933597"/>
                <a:gd name="connsiteY7" fmla="*/ 4452193 h 4463716"/>
                <a:gd name="connsiteX8" fmla="*/ 28 w 5933597"/>
                <a:gd name="connsiteY8" fmla="*/ 2251434 h 4463716"/>
                <a:gd name="connsiteX9" fmla="*/ 1104287 w 5933597"/>
                <a:gd name="connsiteY9" fmla="*/ 11523 h 4463716"/>
                <a:gd name="connsiteX10" fmla="*/ 1326465 w 5933597"/>
                <a:gd name="connsiteY10" fmla="*/ 304 h 4463716"/>
                <a:gd name="connsiteX11" fmla="*/ 1326465 w 5933597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933597" h="4463716">
                  <a:moveTo>
                    <a:pt x="1326465" y="0"/>
                  </a:moveTo>
                  <a:lnTo>
                    <a:pt x="1332482" y="0"/>
                  </a:lnTo>
                  <a:lnTo>
                    <a:pt x="5790181" y="0"/>
                  </a:lnTo>
                  <a:lnTo>
                    <a:pt x="5933597" y="4228802"/>
                  </a:lnTo>
                  <a:lnTo>
                    <a:pt x="1332482" y="4463716"/>
                  </a:lnTo>
                  <a:lnTo>
                    <a:pt x="1326465" y="4463716"/>
                  </a:lnTo>
                  <a:lnTo>
                    <a:pt x="1326465" y="4463412"/>
                  </a:lnTo>
                  <a:lnTo>
                    <a:pt x="1104287" y="4452193"/>
                  </a:lnTo>
                  <a:cubicBezTo>
                    <a:pt x="-21140" y="4337900"/>
                    <a:pt x="28" y="3407016"/>
                    <a:pt x="28" y="2251434"/>
                  </a:cubicBezTo>
                  <a:cubicBezTo>
                    <a:pt x="28" y="1095852"/>
                    <a:pt x="-21140" y="125816"/>
                    <a:pt x="1104287" y="11523"/>
                  </a:cubicBezTo>
                  <a:lnTo>
                    <a:pt x="1326465" y="304"/>
                  </a:lnTo>
                  <a:lnTo>
                    <a:pt x="1326465" y="0"/>
                  </a:lnTo>
                  <a:close/>
                </a:path>
              </a:pathLst>
            </a:custGeom>
            <a:gradFill>
              <a:gsLst>
                <a:gs pos="98000">
                  <a:schemeClr val="accent6">
                    <a:lumMod val="75000"/>
                  </a:schemeClr>
                </a:gs>
                <a:gs pos="22000">
                  <a:srgbClr val="6FAC46"/>
                </a:gs>
              </a:gsLst>
              <a:lin ang="0" scaled="1"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2" name="橢圓 31"/>
            <p:cNvSpPr/>
            <p:nvPr/>
          </p:nvSpPr>
          <p:spPr>
            <a:xfrm>
              <a:off x="11598756" y="5822821"/>
              <a:ext cx="80956" cy="80956"/>
            </a:xfrm>
            <a:prstGeom prst="ellipse">
              <a:avLst/>
            </a:prstGeom>
            <a:gradFill flip="none" rotWithShape="1">
              <a:gsLst>
                <a:gs pos="98000">
                  <a:srgbClr val="406255"/>
                </a:gs>
                <a:gs pos="22000">
                  <a:schemeClr val="accent6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3" name="橢圓 32"/>
            <p:cNvSpPr/>
            <p:nvPr/>
          </p:nvSpPr>
          <p:spPr>
            <a:xfrm>
              <a:off x="11744703" y="5813368"/>
              <a:ext cx="80956" cy="80956"/>
            </a:xfrm>
            <a:prstGeom prst="ellipse">
              <a:avLst/>
            </a:prstGeom>
            <a:gradFill flip="none" rotWithShape="1">
              <a:gsLst>
                <a:gs pos="98000">
                  <a:srgbClr val="406255"/>
                </a:gs>
                <a:gs pos="22000">
                  <a:schemeClr val="accent6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34" name="摺角紙張 33"/>
          <p:cNvSpPr/>
          <p:nvPr/>
        </p:nvSpPr>
        <p:spPr>
          <a:xfrm>
            <a:off x="5453823" y="4872661"/>
            <a:ext cx="2164598" cy="1069370"/>
          </a:xfrm>
          <a:prstGeom prst="foldedCorner">
            <a:avLst/>
          </a:prstGeom>
          <a:gradFill>
            <a:gsLst>
              <a:gs pos="98000">
                <a:schemeClr val="accent2">
                  <a:lumMod val="40000"/>
                  <a:lumOff val="60000"/>
                </a:schemeClr>
              </a:gs>
              <a:gs pos="22000">
                <a:schemeClr val="accent2">
                  <a:lumMod val="20000"/>
                  <a:lumOff val="80000"/>
                </a:schemeClr>
              </a:gs>
            </a:gsLst>
            <a:lin ang="0" scaled="1"/>
          </a:gradFill>
          <a:ln w="3175">
            <a:solidFill>
              <a:srgbClr val="F4D3CD"/>
            </a:solidFill>
          </a:ln>
          <a:effectLst>
            <a:outerShdw blurRad="50800" dist="50800" dir="19200000" sx="97000" sy="97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35" name="手繪多邊形 34"/>
          <p:cNvSpPr/>
          <p:nvPr/>
        </p:nvSpPr>
        <p:spPr>
          <a:xfrm rot="15799771">
            <a:off x="7664473" y="4673980"/>
            <a:ext cx="379552" cy="723417"/>
          </a:xfrm>
          <a:custGeom>
            <a:avLst/>
            <a:gdLst>
              <a:gd name="connsiteX0" fmla="*/ 452469 w 452469"/>
              <a:gd name="connsiteY0" fmla="*/ 387916 h 862395"/>
              <a:gd name="connsiteX1" fmla="*/ 287275 w 452469"/>
              <a:gd name="connsiteY1" fmla="*/ 861945 h 862395"/>
              <a:gd name="connsiteX2" fmla="*/ 13744 w 452469"/>
              <a:gd name="connsiteY2" fmla="*/ 675963 h 862395"/>
              <a:gd name="connsiteX3" fmla="*/ 122593 w 452469"/>
              <a:gd name="connsiteY3" fmla="*/ 363618 h 862395"/>
              <a:gd name="connsiteX4" fmla="*/ 204592 w 452469"/>
              <a:gd name="connsiteY4" fmla="*/ 327439 h 862395"/>
              <a:gd name="connsiteX5" fmla="*/ 208495 w 452469"/>
              <a:gd name="connsiteY5" fmla="*/ 327095 h 862395"/>
              <a:gd name="connsiteX6" fmla="*/ 205063 w 452469"/>
              <a:gd name="connsiteY6" fmla="*/ 234876 h 862395"/>
              <a:gd name="connsiteX7" fmla="*/ 333112 w 452469"/>
              <a:gd name="connsiteY7" fmla="*/ 0 h 862395"/>
              <a:gd name="connsiteX8" fmla="*/ 449518 w 452469"/>
              <a:gd name="connsiteY8" fmla="*/ 385593 h 862395"/>
              <a:gd name="connsiteX9" fmla="*/ 449398 w 452469"/>
              <a:gd name="connsiteY9" fmla="*/ 385979 h 862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2469" h="862395">
                <a:moveTo>
                  <a:pt x="452469" y="387916"/>
                </a:moveTo>
                <a:lnTo>
                  <a:pt x="287275" y="861945"/>
                </a:lnTo>
                <a:cubicBezTo>
                  <a:pt x="164516" y="868996"/>
                  <a:pt x="52327" y="792715"/>
                  <a:pt x="13744" y="675963"/>
                </a:cubicBezTo>
                <a:cubicBezTo>
                  <a:pt x="-24838" y="559211"/>
                  <a:pt x="19806" y="431102"/>
                  <a:pt x="122593" y="363618"/>
                </a:cubicBezTo>
                <a:cubicBezTo>
                  <a:pt x="148290" y="346746"/>
                  <a:pt x="176019" y="334716"/>
                  <a:pt x="204592" y="327439"/>
                </a:cubicBezTo>
                <a:lnTo>
                  <a:pt x="208495" y="327095"/>
                </a:lnTo>
                <a:lnTo>
                  <a:pt x="205063" y="234876"/>
                </a:lnTo>
                <a:cubicBezTo>
                  <a:pt x="213340" y="100577"/>
                  <a:pt x="268173" y="0"/>
                  <a:pt x="333112" y="0"/>
                </a:cubicBezTo>
                <a:lnTo>
                  <a:pt x="449518" y="385593"/>
                </a:lnTo>
                <a:lnTo>
                  <a:pt x="449398" y="385979"/>
                </a:lnTo>
                <a:close/>
              </a:path>
            </a:pathLst>
          </a:custGeom>
          <a:gradFill flip="none" rotWithShape="1"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13500000" scaled="1"/>
            <a:tileRect/>
          </a:gradFill>
          <a:ln>
            <a:noFill/>
          </a:ln>
          <a:effectLst>
            <a:outerShdw blurRad="203200" dir="10620000" sx="43000" sy="43000" algn="ctr" rotWithShape="0">
              <a:srgbClr val="000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 dirty="0">
              <a:latin typeface="Arial" panose="020B060402020202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521912" y="5491975"/>
            <a:ext cx="2099140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zh-HK" sz="15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甚至</a:t>
            </a:r>
            <a:endParaRPr lang="zh-HK" altLang="en-US" sz="1500" b="1" dirty="0">
              <a:solidFill>
                <a:schemeClr val="accent6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7" name="AutoShape 25"/>
          <p:cNvSpPr txBox="1">
            <a:spLocks noChangeArrowheads="1"/>
          </p:cNvSpPr>
          <p:nvPr/>
        </p:nvSpPr>
        <p:spPr bwMode="auto">
          <a:xfrm>
            <a:off x="5956609" y="5037046"/>
            <a:ext cx="1314743" cy="376916"/>
          </a:xfrm>
          <a:prstGeom prst="flowChartAlternateProcess">
            <a:avLst/>
          </a:prstGeom>
          <a:solidFill>
            <a:schemeClr val="accent6">
              <a:lumMod val="50000"/>
            </a:schemeClr>
          </a:solidFill>
          <a:ln w="6350">
            <a:noFill/>
          </a:ln>
          <a:effectLst>
            <a:innerShdw blurRad="539750" dist="723900" dir="13500000">
              <a:schemeClr val="bg1">
                <a:alpha val="50000"/>
              </a:scheme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700">
                <a:solidFill>
                  <a:schemeClr val="bg1"/>
                </a:solidFill>
                <a:ea typeface="微軟正黑體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HK" altLang="en-US" sz="1200" b="1" spc="300" dirty="0">
                <a:latin typeface="Arial" panose="020B0604020202020204" pitchFamily="34" charset="0"/>
              </a:rPr>
              <a:t>建議關聯詞</a:t>
            </a:r>
          </a:p>
        </p:txBody>
      </p:sp>
      <p:sp>
        <p:nvSpPr>
          <p:cNvPr id="43" name="矩形: 剪去單一角落 2">
            <a:extLst>
              <a:ext uri="{FF2B5EF4-FFF2-40B4-BE49-F238E27FC236}">
                <a16:creationId xmlns:a16="http://schemas.microsoft.com/office/drawing/2014/main" id="{4F72D8B3-EC79-4482-89EE-6EBEA0551F6A}"/>
              </a:ext>
            </a:extLst>
          </p:cNvPr>
          <p:cNvSpPr/>
          <p:nvPr/>
        </p:nvSpPr>
        <p:spPr>
          <a:xfrm>
            <a:off x="4543716" y="2701326"/>
            <a:ext cx="3373063" cy="1533951"/>
          </a:xfrm>
          <a:prstGeom prst="snip1Rect">
            <a:avLst/>
          </a:prstGeom>
          <a:solidFill>
            <a:schemeClr val="bg1"/>
          </a:solidFill>
          <a:ln w="127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44" name="橢圓 43"/>
          <p:cNvSpPr/>
          <p:nvPr/>
        </p:nvSpPr>
        <p:spPr>
          <a:xfrm>
            <a:off x="4292169" y="2497021"/>
            <a:ext cx="503093" cy="503093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答</a:t>
            </a:r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4683207" y="2905812"/>
            <a:ext cx="313743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zh-HK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作者的朋友因遇上困境而</a:t>
            </a:r>
            <a:r>
              <a:rPr lang="zh-TW" altLang="en-US" sz="1600" b="1" dirty="0">
                <a:solidFill>
                  <a:srgbClr val="8A9F6D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痛哭，幾乎</a:t>
            </a:r>
            <a:r>
              <a:rPr lang="zh-TW" altLang="zh-HK" sz="1600" b="1" dirty="0">
                <a:solidFill>
                  <a:srgbClr val="8A9F6D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絕望，</a:t>
            </a:r>
            <a:r>
              <a:rPr lang="zh-TW" altLang="zh-HK" sz="1600" b="1" u="sng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甚至</a:t>
            </a:r>
            <a:r>
              <a:rPr lang="zh-TW" altLang="zh-HK" sz="1600" b="1" dirty="0">
                <a:solidFill>
                  <a:srgbClr val="1F5B1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想向</a:t>
            </a:r>
            <a:r>
              <a:rPr lang="zh-TW" altLang="en-US" sz="1600" b="1" dirty="0">
                <a:solidFill>
                  <a:srgbClr val="1F5B1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整個</a:t>
            </a:r>
            <a:r>
              <a:rPr lang="zh-TW" altLang="zh-HK" sz="1600" b="1" dirty="0">
                <a:solidFill>
                  <a:srgbClr val="1F5B1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惡劣的環境報復</a:t>
            </a:r>
            <a:r>
              <a:rPr lang="zh-TW" altLang="en-US" sz="1600" b="1" dirty="0">
                <a:solidFill>
                  <a:srgbClr val="1F5B1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zh-TW" altLang="zh-HK" sz="1600" b="1" dirty="0">
              <a:solidFill>
                <a:srgbClr val="1F5B1F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38" name="圖片 3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2381" y="221342"/>
            <a:ext cx="893411" cy="920648"/>
          </a:xfrm>
          <a:prstGeom prst="rect">
            <a:avLst/>
          </a:prstGeom>
        </p:spPr>
      </p:pic>
      <p:sp>
        <p:nvSpPr>
          <p:cNvPr id="45" name="矩形 44"/>
          <p:cNvSpPr/>
          <p:nvPr/>
        </p:nvSpPr>
        <p:spPr>
          <a:xfrm>
            <a:off x="7477232" y="1139925"/>
            <a:ext cx="64633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200" b="1" dirty="0">
                <a:solidFill>
                  <a:srgbClr val="6FAC46"/>
                </a:solidFill>
                <a:latin typeface="Arial" panose="020B0604020202020204" pitchFamily="34" charset="0"/>
                <a:ea typeface="微軟正黑體"/>
              </a:rPr>
              <a:t>中</a:t>
            </a:r>
            <a:r>
              <a:rPr lang="zh-TW" altLang="en-US" sz="1200" b="1" dirty="0" smtClean="0">
                <a:solidFill>
                  <a:srgbClr val="6FAC46"/>
                </a:solidFill>
                <a:latin typeface="Arial" panose="020B0604020202020204" pitchFamily="34" charset="0"/>
                <a:ea typeface="微軟正黑體"/>
              </a:rPr>
              <a:t>文</a:t>
            </a:r>
            <a:r>
              <a:rPr lang="zh-HK" altLang="en-US" sz="1200" b="1" dirty="0" smtClean="0">
                <a:solidFill>
                  <a:srgbClr val="6FAC46"/>
                </a:solidFill>
                <a:latin typeface="Arial" panose="020B0604020202020204" pitchFamily="34" charset="0"/>
                <a:ea typeface="微軟正黑體"/>
              </a:rPr>
              <a:t>科</a:t>
            </a:r>
            <a:endParaRPr lang="zh-HK" altLang="en-US" sz="1200" b="1" dirty="0">
              <a:solidFill>
                <a:srgbClr val="6FAC46"/>
              </a:solidFill>
              <a:latin typeface="Arial" panose="020B0604020202020204" pitchFamily="34" charset="0"/>
              <a:ea typeface="微軟正黑體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086701D-139E-4D25-B877-4D4C207AA5AA}" type="slidenum">
              <a:rPr lang="zh-HK" altLang="en-US" smtClean="0"/>
              <a:pPr/>
              <a:t>87</a:t>
            </a:fld>
            <a:endParaRPr lang="zh-HK" altLang="en-US" dirty="0"/>
          </a:p>
        </p:txBody>
      </p:sp>
      <p:sp>
        <p:nvSpPr>
          <p:cNvPr id="39" name="手繪多邊形 38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HK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遞進</a:t>
            </a:r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94595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grpSp>
        <p:nvGrpSpPr>
          <p:cNvPr id="5" name="群組 4"/>
          <p:cNvGrpSpPr/>
          <p:nvPr/>
        </p:nvGrpSpPr>
        <p:grpSpPr>
          <a:xfrm>
            <a:off x="-96982" y="-76318"/>
            <a:ext cx="9240982" cy="7134928"/>
            <a:chOff x="-96982" y="-76318"/>
            <a:chExt cx="9240982" cy="7134928"/>
          </a:xfrm>
        </p:grpSpPr>
        <p:grpSp>
          <p:nvGrpSpPr>
            <p:cNvPr id="6" name="群組 5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16" name="群組 15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9" name="弧形 88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0" name="弧形 89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1" name="弧形 90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2" name="弧形 91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3" name="弧形 92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4" name="弧形 93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5" name="弧形 94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6" name="弧形 95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7" name="弧形 96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8" name="弧形 97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9" name="弧形 98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0" name="弧形 99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1" name="弧形 100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" name="弧形 101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3" name="弧形 102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4" name="弧形 103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5" name="弧形 104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7" name="群組 16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72" name="弧形 71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3" name="弧形 72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4" name="弧形 73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5" name="弧形 74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6" name="弧形 75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7" name="弧形 76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8" name="弧形 77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9" name="弧形 78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0" name="弧形 79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1" name="弧形 80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2" name="弧形 81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3" name="弧形 82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4" name="弧形 83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5" name="弧形 84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6" name="弧形 85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7" name="弧形 86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8" name="弧形 87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8" name="群組 17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55" name="弧形 54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6" name="弧形 55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7" name="弧形 56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8" name="弧形 57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9" name="弧形 58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0" name="弧形 59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1" name="弧形 60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2" name="弧形 61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3" name="弧形 62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4" name="弧形 63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5" name="弧形 64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6" name="弧形 65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7" name="弧形 66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8" name="弧形 67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9" name="弧形 68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0" name="弧形 69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1" name="弧形 70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9" name="群組 18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38" name="弧形 37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" name="弧形 38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0" name="弧形 39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" name="弧形 40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2" name="弧形 41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3" name="弧形 42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4" name="弧形 43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5" name="弧形 44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" name="弧形 45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" name="弧形 46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8" name="弧形 47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9" name="弧形 48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0" name="弧形 49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1" name="弧形 50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2" name="弧形 51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3" name="弧形 52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4" name="弧形 53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20" name="群組 19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21" name="弧形 20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2" name="弧形 21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3" name="弧形 22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4" name="弧形 23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5" name="弧形 24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6" name="弧形 25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7" name="弧形 26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8" name="弧形 27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9" name="弧形 28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0" name="弧形 29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1" name="弧形 30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2" name="弧形 31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3" name="弧形 32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4" name="弧形 33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5" name="弧形 34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6" name="弧形 35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7" name="弧形 36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7" name="弧形 6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8" name="弧形 7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9" name="弧形 8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0" name="弧形 9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1" name="弧形 10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2" name="弧形 11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3" name="弧形 12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" name="弧形 13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5" name="弧形 14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06" name="圓角化單一角落矩形 105"/>
          <p:cNvSpPr/>
          <p:nvPr/>
        </p:nvSpPr>
        <p:spPr>
          <a:xfrm>
            <a:off x="0" y="713136"/>
            <a:ext cx="8003752" cy="5376439"/>
          </a:xfrm>
          <a:prstGeom prst="round1Rect">
            <a:avLst/>
          </a:prstGeom>
          <a:solidFill>
            <a:srgbClr val="FDF5ED"/>
          </a:solidFill>
          <a:ln>
            <a:noFill/>
          </a:ln>
          <a:effectLst>
            <a:outerShdw blurRad="444500" dir="12900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07" name="矩形 106"/>
          <p:cNvSpPr/>
          <p:nvPr/>
        </p:nvSpPr>
        <p:spPr>
          <a:xfrm>
            <a:off x="0" y="713137"/>
            <a:ext cx="347472" cy="5376439"/>
          </a:xfrm>
          <a:prstGeom prst="rect">
            <a:avLst/>
          </a:prstGeom>
          <a:gradFill>
            <a:gsLst>
              <a:gs pos="23000">
                <a:schemeClr val="accent1">
                  <a:lumMod val="60000"/>
                  <a:lumOff val="40000"/>
                </a:schemeClr>
              </a:gs>
              <a:gs pos="100000">
                <a:srgbClr val="6FAC46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  <p:sp>
        <p:nvSpPr>
          <p:cNvPr id="108" name="文字方塊 107"/>
          <p:cNvSpPr txBox="1"/>
          <p:nvPr/>
        </p:nvSpPr>
        <p:spPr>
          <a:xfrm>
            <a:off x="5672042" y="2285472"/>
            <a:ext cx="473905" cy="954107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sz="2800" b="1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應用</a:t>
            </a:r>
          </a:p>
        </p:txBody>
      </p:sp>
      <p:sp>
        <p:nvSpPr>
          <p:cNvPr id="109" name="文字方塊 108"/>
          <p:cNvSpPr txBox="1"/>
          <p:nvPr/>
        </p:nvSpPr>
        <p:spPr>
          <a:xfrm>
            <a:off x="1386121" y="2544577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 smtClean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介紹</a:t>
            </a:r>
            <a:endParaRPr kumimoji="1" lang="zh-TW" altLang="en-US" b="1" dirty="0">
              <a:solidFill>
                <a:srgbClr val="57A777"/>
              </a:solidFill>
              <a:latin typeface="Arial" panose="020B0604020202020204" pitchFamily="34" charset="0"/>
              <a:ea typeface="微軟正黑體"/>
            </a:endParaRPr>
          </a:p>
        </p:txBody>
      </p:sp>
      <p:cxnSp>
        <p:nvCxnSpPr>
          <p:cNvPr id="110" name="直線接點 109"/>
          <p:cNvCxnSpPr/>
          <p:nvPr/>
        </p:nvCxnSpPr>
        <p:spPr>
          <a:xfrm>
            <a:off x="1464815" y="3343264"/>
            <a:ext cx="1633509" cy="0"/>
          </a:xfrm>
          <a:prstGeom prst="line">
            <a:avLst/>
          </a:prstGeom>
          <a:ln w="9525">
            <a:solidFill>
              <a:srgbClr val="57A7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矩形 110"/>
          <p:cNvSpPr/>
          <p:nvPr/>
        </p:nvSpPr>
        <p:spPr>
          <a:xfrm>
            <a:off x="1516047" y="3491146"/>
            <a:ext cx="1647118" cy="3157823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功</a:t>
            </a:r>
            <a:r>
              <a:rPr lang="zh-HK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用</a:t>
            </a:r>
            <a:r>
              <a:rPr lang="zh-TW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和</a:t>
            </a:r>
            <a:r>
              <a:rPr lang="zh-HK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特徵</a:t>
            </a:r>
            <a:endParaRPr lang="en-US" altLang="zh-HK" sz="1400" b="1" spc="-500" dirty="0">
              <a:solidFill>
                <a:srgbClr val="57A777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關聯詞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生活例子</a:t>
            </a:r>
            <a:endParaRPr lang="en-US" altLang="zh-TW" sz="1400" b="1" spc="-500" dirty="0">
              <a:solidFill>
                <a:srgbClr val="57A777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HK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學科</a:t>
            </a:r>
            <a:r>
              <a:rPr lang="zh-TW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例子</a:t>
            </a:r>
          </a:p>
        </p:txBody>
      </p:sp>
      <p:sp>
        <p:nvSpPr>
          <p:cNvPr id="112" name="矩形 111"/>
          <p:cNvSpPr/>
          <p:nvPr/>
        </p:nvSpPr>
        <p:spPr>
          <a:xfrm>
            <a:off x="3905326" y="3497479"/>
            <a:ext cx="1271054" cy="2999694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複句結構</a:t>
            </a:r>
            <a:endParaRPr lang="en-US" altLang="zh-HK" sz="1400" b="1" spc="-500" dirty="0">
              <a:solidFill>
                <a:srgbClr val="57A777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理解複句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構思及</a:t>
            </a:r>
            <a:r>
              <a:rPr lang="zh-HK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組</a:t>
            </a:r>
            <a:r>
              <a:rPr lang="zh-TW" altLang="en-US" sz="1400" b="1" spc="-5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織複句</a:t>
            </a:r>
            <a:endParaRPr lang="en-US" altLang="zh-HK" sz="1400" b="1" spc="-500" dirty="0">
              <a:solidFill>
                <a:srgbClr val="57A777"/>
              </a:solidFill>
              <a:latin typeface="Arial" panose="020B0604020202020204" pitchFamily="34" charset="0"/>
              <a:ea typeface="微軟正黑體"/>
            </a:endParaRPr>
          </a:p>
        </p:txBody>
      </p:sp>
      <p:cxnSp>
        <p:nvCxnSpPr>
          <p:cNvPr id="113" name="直線接點 112"/>
          <p:cNvCxnSpPr/>
          <p:nvPr/>
        </p:nvCxnSpPr>
        <p:spPr>
          <a:xfrm>
            <a:off x="3874530" y="3343408"/>
            <a:ext cx="1202344" cy="0"/>
          </a:xfrm>
          <a:prstGeom prst="line">
            <a:avLst/>
          </a:prstGeom>
          <a:ln w="9525">
            <a:solidFill>
              <a:srgbClr val="57A7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矩形 113"/>
          <p:cNvSpPr/>
          <p:nvPr/>
        </p:nvSpPr>
        <p:spPr>
          <a:xfrm>
            <a:off x="5885402" y="3497478"/>
            <a:ext cx="1097993" cy="2551001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9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練習</a:t>
            </a:r>
            <a:endParaRPr lang="en-US" altLang="zh-TW" b="1" spc="-900" dirty="0">
              <a:solidFill>
                <a:srgbClr val="57A777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900" dirty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工作紙及句子框架</a:t>
            </a:r>
          </a:p>
        </p:txBody>
      </p:sp>
      <p:cxnSp>
        <p:nvCxnSpPr>
          <p:cNvPr id="115" name="直線接點 114"/>
          <p:cNvCxnSpPr/>
          <p:nvPr/>
        </p:nvCxnSpPr>
        <p:spPr>
          <a:xfrm>
            <a:off x="5672042" y="3338042"/>
            <a:ext cx="1468175" cy="0"/>
          </a:xfrm>
          <a:prstGeom prst="line">
            <a:avLst/>
          </a:prstGeom>
          <a:ln w="9525">
            <a:solidFill>
              <a:srgbClr val="57A7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文字方塊 115"/>
          <p:cNvSpPr txBox="1"/>
          <p:nvPr/>
        </p:nvSpPr>
        <p:spPr>
          <a:xfrm>
            <a:off x="3772888" y="2558209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 smtClean="0">
                <a:solidFill>
                  <a:srgbClr val="57A777"/>
                </a:solidFill>
                <a:latin typeface="Arial" panose="020B0604020202020204" pitchFamily="34" charset="0"/>
                <a:ea typeface="微軟正黑體"/>
              </a:rPr>
              <a:t>結構</a:t>
            </a:r>
            <a:endParaRPr kumimoji="1" lang="zh-TW" altLang="en-US" b="1" dirty="0">
              <a:solidFill>
                <a:srgbClr val="57A777"/>
              </a:solidFill>
              <a:latin typeface="Arial" panose="020B0604020202020204" pitchFamily="34" charset="0"/>
              <a:ea typeface="微軟正黑體"/>
            </a:endParaRPr>
          </a:p>
        </p:txBody>
      </p:sp>
      <p:cxnSp>
        <p:nvCxnSpPr>
          <p:cNvPr id="117" name="直線接點 116"/>
          <p:cNvCxnSpPr/>
          <p:nvPr/>
        </p:nvCxnSpPr>
        <p:spPr>
          <a:xfrm>
            <a:off x="234080" y="1712839"/>
            <a:ext cx="1767088" cy="0"/>
          </a:xfrm>
          <a:prstGeom prst="line">
            <a:avLst/>
          </a:prstGeom>
          <a:ln w="19050">
            <a:solidFill>
              <a:srgbClr val="57A777"/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0" name="圓角矩形 149"/>
          <p:cNvSpPr/>
          <p:nvPr/>
        </p:nvSpPr>
        <p:spPr>
          <a:xfrm>
            <a:off x="4353577" y="877660"/>
            <a:ext cx="1150127" cy="266286"/>
          </a:xfrm>
          <a:prstGeom prst="roundRect">
            <a:avLst>
              <a:gd name="adj" fmla="val 50000"/>
            </a:avLst>
          </a:prstGeom>
          <a:solidFill>
            <a:srgbClr val="75AF5D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51" name="手繪多邊形 150"/>
          <p:cNvSpPr/>
          <p:nvPr/>
        </p:nvSpPr>
        <p:spPr>
          <a:xfrm>
            <a:off x="4790469" y="438611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23000">
                <a:schemeClr val="accent1">
                  <a:lumMod val="60000"/>
                  <a:lumOff val="40000"/>
                </a:schemeClr>
              </a:gs>
              <a:gs pos="100000">
                <a:srgbClr val="6FAC46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  <p:sp>
        <p:nvSpPr>
          <p:cNvPr id="152" name="手繪多邊形 151"/>
          <p:cNvSpPr/>
          <p:nvPr/>
        </p:nvSpPr>
        <p:spPr>
          <a:xfrm>
            <a:off x="1624823" y="5061037"/>
            <a:ext cx="1017831" cy="583705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23000">
                <a:schemeClr val="accent1">
                  <a:lumMod val="60000"/>
                  <a:lumOff val="40000"/>
                </a:schemeClr>
              </a:gs>
              <a:gs pos="100000">
                <a:srgbClr val="6FAC46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  <p:sp>
        <p:nvSpPr>
          <p:cNvPr id="153" name="圓角矩形 152"/>
          <p:cNvSpPr/>
          <p:nvPr/>
        </p:nvSpPr>
        <p:spPr>
          <a:xfrm>
            <a:off x="1324335" y="5535080"/>
            <a:ext cx="773508" cy="179088"/>
          </a:xfrm>
          <a:prstGeom prst="roundRect">
            <a:avLst>
              <a:gd name="adj" fmla="val 50000"/>
            </a:avLst>
          </a:prstGeom>
          <a:solidFill>
            <a:srgbClr val="75AF5D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54" name="手繪多邊形 153"/>
          <p:cNvSpPr/>
          <p:nvPr/>
        </p:nvSpPr>
        <p:spPr>
          <a:xfrm>
            <a:off x="5026001" y="5872386"/>
            <a:ext cx="660225" cy="353192"/>
          </a:xfrm>
          <a:custGeom>
            <a:avLst/>
            <a:gdLst>
              <a:gd name="connsiteX0" fmla="*/ 760518 w 1324898"/>
              <a:gd name="connsiteY0" fmla="*/ 0 h 708764"/>
              <a:gd name="connsiteX1" fmla="*/ 1038139 w 1324898"/>
              <a:gd name="connsiteY1" fmla="*/ 184019 h 708764"/>
              <a:gd name="connsiteX2" fmla="*/ 1040450 w 1324898"/>
              <a:gd name="connsiteY2" fmla="*/ 195468 h 708764"/>
              <a:gd name="connsiteX3" fmla="*/ 1079761 w 1324898"/>
              <a:gd name="connsiteY3" fmla="*/ 201411 h 708764"/>
              <a:gd name="connsiteX4" fmla="*/ 1229599 w 1324898"/>
              <a:gd name="connsiteY4" fmla="*/ 337264 h 708764"/>
              <a:gd name="connsiteX5" fmla="*/ 1247292 w 1324898"/>
              <a:gd name="connsiteY5" fmla="*/ 424901 h 708764"/>
              <a:gd name="connsiteX6" fmla="*/ 1279976 w 1324898"/>
              <a:gd name="connsiteY6" fmla="*/ 446936 h 708764"/>
              <a:gd name="connsiteX7" fmla="*/ 1324898 w 1324898"/>
              <a:gd name="connsiteY7" fmla="*/ 555389 h 708764"/>
              <a:gd name="connsiteX8" fmla="*/ 1171523 w 1324898"/>
              <a:gd name="connsiteY8" fmla="*/ 708764 h 708764"/>
              <a:gd name="connsiteX9" fmla="*/ 153375 w 1324898"/>
              <a:gd name="connsiteY9" fmla="*/ 708764 h 708764"/>
              <a:gd name="connsiteX10" fmla="*/ 0 w 1324898"/>
              <a:gd name="connsiteY10" fmla="*/ 555389 h 708764"/>
              <a:gd name="connsiteX11" fmla="*/ 93674 w 1324898"/>
              <a:gd name="connsiteY11" fmla="*/ 414067 h 708764"/>
              <a:gd name="connsiteX12" fmla="*/ 149135 w 1324898"/>
              <a:gd name="connsiteY12" fmla="*/ 402870 h 708764"/>
              <a:gd name="connsiteX13" fmla="*/ 162498 w 1324898"/>
              <a:gd name="connsiteY13" fmla="*/ 336680 h 708764"/>
              <a:gd name="connsiteX14" fmla="*/ 384125 w 1324898"/>
              <a:gd name="connsiteY14" fmla="*/ 189776 h 708764"/>
              <a:gd name="connsiteX15" fmla="*/ 455651 w 1324898"/>
              <a:gd name="connsiteY15" fmla="*/ 200590 h 708764"/>
              <a:gd name="connsiteX16" fmla="*/ 477438 w 1324898"/>
              <a:gd name="connsiteY16" fmla="*/ 211063 h 708764"/>
              <a:gd name="connsiteX17" fmla="*/ 482898 w 1324898"/>
              <a:gd name="connsiteY17" fmla="*/ 184019 h 708764"/>
              <a:gd name="connsiteX18" fmla="*/ 760518 w 1324898"/>
              <a:gd name="connsiteY18" fmla="*/ 0 h 708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24898" h="708764">
                <a:moveTo>
                  <a:pt x="760518" y="0"/>
                </a:moveTo>
                <a:cubicBezTo>
                  <a:pt x="885320" y="0"/>
                  <a:pt x="992399" y="75879"/>
                  <a:pt x="1038139" y="184019"/>
                </a:cubicBezTo>
                <a:lnTo>
                  <a:pt x="1040450" y="195468"/>
                </a:lnTo>
                <a:lnTo>
                  <a:pt x="1079761" y="201411"/>
                </a:lnTo>
                <a:cubicBezTo>
                  <a:pt x="1147427" y="222457"/>
                  <a:pt x="1202261" y="272629"/>
                  <a:pt x="1229599" y="337264"/>
                </a:cubicBezTo>
                <a:lnTo>
                  <a:pt x="1247292" y="424901"/>
                </a:lnTo>
                <a:lnTo>
                  <a:pt x="1279976" y="446936"/>
                </a:lnTo>
                <a:cubicBezTo>
                  <a:pt x="1307731" y="474692"/>
                  <a:pt x="1324898" y="513036"/>
                  <a:pt x="1324898" y="555389"/>
                </a:cubicBezTo>
                <a:cubicBezTo>
                  <a:pt x="1324898" y="640096"/>
                  <a:pt x="1256230" y="708764"/>
                  <a:pt x="1171523" y="708764"/>
                </a:cubicBezTo>
                <a:lnTo>
                  <a:pt x="153375" y="708764"/>
                </a:lnTo>
                <a:cubicBezTo>
                  <a:pt x="68668" y="708764"/>
                  <a:pt x="0" y="640096"/>
                  <a:pt x="0" y="555389"/>
                </a:cubicBezTo>
                <a:cubicBezTo>
                  <a:pt x="0" y="491859"/>
                  <a:pt x="38626" y="437350"/>
                  <a:pt x="93674" y="414067"/>
                </a:cubicBezTo>
                <a:lnTo>
                  <a:pt x="149135" y="402870"/>
                </a:lnTo>
                <a:lnTo>
                  <a:pt x="162498" y="336680"/>
                </a:lnTo>
                <a:cubicBezTo>
                  <a:pt x="199013" y="250351"/>
                  <a:pt x="284495" y="189776"/>
                  <a:pt x="384125" y="189776"/>
                </a:cubicBezTo>
                <a:cubicBezTo>
                  <a:pt x="409033" y="189776"/>
                  <a:pt x="433056" y="193562"/>
                  <a:pt x="455651" y="200590"/>
                </a:cubicBezTo>
                <a:lnTo>
                  <a:pt x="477438" y="211063"/>
                </a:lnTo>
                <a:lnTo>
                  <a:pt x="482898" y="184019"/>
                </a:lnTo>
                <a:cubicBezTo>
                  <a:pt x="528637" y="75879"/>
                  <a:pt x="635717" y="0"/>
                  <a:pt x="760518" y="0"/>
                </a:cubicBezTo>
                <a:close/>
              </a:path>
            </a:pathLst>
          </a:custGeom>
          <a:gradFill>
            <a:gsLst>
              <a:gs pos="23000">
                <a:schemeClr val="accent1">
                  <a:lumMod val="60000"/>
                  <a:lumOff val="40000"/>
                </a:schemeClr>
              </a:gs>
              <a:gs pos="100000">
                <a:srgbClr val="6FAC46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  <p:sp>
        <p:nvSpPr>
          <p:cNvPr id="155" name="圓角矩形 154"/>
          <p:cNvSpPr/>
          <p:nvPr/>
        </p:nvSpPr>
        <p:spPr>
          <a:xfrm>
            <a:off x="6423622" y="3465746"/>
            <a:ext cx="429267" cy="2555619"/>
          </a:xfrm>
          <a:prstGeom prst="roundRect">
            <a:avLst/>
          </a:prstGeom>
          <a:noFill/>
          <a:ln>
            <a:solidFill>
              <a:srgbClr val="57A7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69" name="標題 1"/>
          <p:cNvSpPr txBox="1">
            <a:spLocks/>
          </p:cNvSpPr>
          <p:nvPr/>
        </p:nvSpPr>
        <p:spPr>
          <a:xfrm>
            <a:off x="408733" y="848172"/>
            <a:ext cx="1164616" cy="1143000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pPr>
              <a:defRPr/>
            </a:pPr>
            <a:r>
              <a:rPr lang="zh-HK" altLang="en-US" sz="2300" b="1" spc="300" dirty="0">
                <a:solidFill>
                  <a:srgbClr val="57A777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遞進關係</a:t>
            </a:r>
          </a:p>
        </p:txBody>
      </p:sp>
      <p:pic>
        <p:nvPicPr>
          <p:cNvPr id="170" name="圖片 16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8932" y="1016355"/>
            <a:ext cx="717119" cy="540000"/>
          </a:xfrm>
          <a:prstGeom prst="rect">
            <a:avLst/>
          </a:prstGeom>
        </p:spPr>
      </p:pic>
      <p:pic>
        <p:nvPicPr>
          <p:cNvPr id="172" name="圖片 17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2962" y="1843037"/>
            <a:ext cx="981134" cy="1324696"/>
          </a:xfrm>
          <a:prstGeom prst="rect">
            <a:avLst/>
          </a:prstGeom>
        </p:spPr>
      </p:pic>
      <p:pic>
        <p:nvPicPr>
          <p:cNvPr id="173" name="圖片 17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4546" y="1265906"/>
            <a:ext cx="918053" cy="1961462"/>
          </a:xfrm>
          <a:prstGeom prst="rect">
            <a:avLst/>
          </a:prstGeom>
        </p:spPr>
      </p:pic>
      <p:pic>
        <p:nvPicPr>
          <p:cNvPr id="174" name="圖片 17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0922" y="1844161"/>
            <a:ext cx="1210506" cy="1325150"/>
          </a:xfrm>
          <a:prstGeom prst="rect">
            <a:avLst/>
          </a:prstGeom>
        </p:spPr>
      </p:pic>
      <p:pic>
        <p:nvPicPr>
          <p:cNvPr id="159" name="圖片 15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917" y="189015"/>
            <a:ext cx="442593" cy="1921785"/>
          </a:xfrm>
          <a:prstGeom prst="rect">
            <a:avLst/>
          </a:prstGeom>
        </p:spPr>
      </p:pic>
      <p:sp>
        <p:nvSpPr>
          <p:cNvPr id="160" name="流程圖: 程序 159">
            <a:hlinkClick r:id="rId7" action="ppaction://hlinksldjump"/>
          </p:cNvPr>
          <p:cNvSpPr/>
          <p:nvPr/>
        </p:nvSpPr>
        <p:spPr>
          <a:xfrm>
            <a:off x="1663648" y="3791144"/>
            <a:ext cx="250009" cy="1091184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1" name="流程圖: 程序 160">
            <a:hlinkClick r:id="rId8" action="ppaction://hlinksldjump"/>
          </p:cNvPr>
          <p:cNvSpPr/>
          <p:nvPr/>
        </p:nvSpPr>
        <p:spPr>
          <a:xfrm>
            <a:off x="2025922" y="3795508"/>
            <a:ext cx="250009" cy="66505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2" name="流程圖: 程序 161">
            <a:hlinkClick r:id="rId9" action="ppaction://hlinksldjump"/>
          </p:cNvPr>
          <p:cNvSpPr/>
          <p:nvPr/>
        </p:nvSpPr>
        <p:spPr>
          <a:xfrm>
            <a:off x="2407297" y="3812514"/>
            <a:ext cx="250009" cy="82557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3" name="流程圖: 程序 162">
            <a:hlinkClick r:id="rId10" action="ppaction://hlinksldjump"/>
          </p:cNvPr>
          <p:cNvSpPr/>
          <p:nvPr/>
        </p:nvSpPr>
        <p:spPr>
          <a:xfrm>
            <a:off x="2745305" y="3815672"/>
            <a:ext cx="250009" cy="822296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4" name="流程圖: 程序 163">
            <a:hlinkClick r:id="rId11" action="ppaction://hlinksldjump"/>
          </p:cNvPr>
          <p:cNvSpPr/>
          <p:nvPr/>
        </p:nvSpPr>
        <p:spPr>
          <a:xfrm>
            <a:off x="4073284" y="3856211"/>
            <a:ext cx="214378" cy="801527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5" name="流程圖: 程序 164">
            <a:hlinkClick r:id="rId12" action="ppaction://hlinksldjump"/>
          </p:cNvPr>
          <p:cNvSpPr/>
          <p:nvPr/>
        </p:nvSpPr>
        <p:spPr>
          <a:xfrm>
            <a:off x="4413264" y="3833757"/>
            <a:ext cx="271016" cy="844077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6" name="流程圖: 程序 165">
            <a:hlinkClick r:id="rId13" action="ppaction://hlinksldjump"/>
          </p:cNvPr>
          <p:cNvSpPr/>
          <p:nvPr/>
        </p:nvSpPr>
        <p:spPr>
          <a:xfrm>
            <a:off x="4771055" y="3841912"/>
            <a:ext cx="217812" cy="1485071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7" name="流程圖: 程序 166">
            <a:hlinkClick r:id="rId14" action="ppaction://hlinksldjump"/>
          </p:cNvPr>
          <p:cNvSpPr/>
          <p:nvPr/>
        </p:nvSpPr>
        <p:spPr>
          <a:xfrm>
            <a:off x="6079277" y="3921726"/>
            <a:ext cx="240305" cy="554200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8" name="流程圖: 程序 167">
            <a:hlinkClick r:id="rId15" action="ppaction://hlinksldjump"/>
          </p:cNvPr>
          <p:cNvSpPr/>
          <p:nvPr/>
        </p:nvSpPr>
        <p:spPr>
          <a:xfrm>
            <a:off x="6493526" y="3923561"/>
            <a:ext cx="270410" cy="194631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1" name="頁尾版面配置區 4"/>
          <p:cNvSpPr txBox="1">
            <a:spLocks/>
          </p:cNvSpPr>
          <p:nvPr/>
        </p:nvSpPr>
        <p:spPr>
          <a:xfrm>
            <a:off x="0" y="630989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©</a:t>
            </a:r>
            <a:r>
              <a:rPr lang="zh-TW" altLang="en-US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教育局言語及聽覺服務組</a:t>
            </a:r>
            <a:endParaRPr lang="en-US" b="1" spc="50" baseline="0" dirty="0">
              <a:solidFill>
                <a:schemeClr val="bg1">
                  <a:lumMod val="6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120" name="群組 119"/>
          <p:cNvGrpSpPr/>
          <p:nvPr/>
        </p:nvGrpSpPr>
        <p:grpSpPr>
          <a:xfrm>
            <a:off x="6867289" y="4869326"/>
            <a:ext cx="1451003" cy="1603503"/>
            <a:chOff x="6601429" y="2042950"/>
            <a:chExt cx="1451003" cy="1603503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grpSp>
          <p:nvGrpSpPr>
            <p:cNvPr id="121" name="群組 120"/>
            <p:cNvGrpSpPr/>
            <p:nvPr/>
          </p:nvGrpSpPr>
          <p:grpSpPr>
            <a:xfrm>
              <a:off x="6601429" y="2666164"/>
              <a:ext cx="1155994" cy="980289"/>
              <a:chOff x="3692541" y="5649906"/>
              <a:chExt cx="1155994" cy="980289"/>
            </a:xfrm>
          </p:grpSpPr>
          <p:grpSp>
            <p:nvGrpSpPr>
              <p:cNvPr id="123" name="群組 122"/>
              <p:cNvGrpSpPr/>
              <p:nvPr/>
            </p:nvGrpSpPr>
            <p:grpSpPr>
              <a:xfrm>
                <a:off x="3692541" y="6027239"/>
                <a:ext cx="1140327" cy="602956"/>
                <a:chOff x="3702350" y="6095654"/>
                <a:chExt cx="1140327" cy="602956"/>
              </a:xfrm>
            </p:grpSpPr>
            <p:grpSp>
              <p:nvGrpSpPr>
                <p:cNvPr id="125" name="群組 124"/>
                <p:cNvGrpSpPr/>
                <p:nvPr/>
              </p:nvGrpSpPr>
              <p:grpSpPr>
                <a:xfrm>
                  <a:off x="3702350" y="6095654"/>
                  <a:ext cx="1140327" cy="548809"/>
                  <a:chOff x="4722741" y="5850498"/>
                  <a:chExt cx="1140327" cy="548809"/>
                </a:xfrm>
                <a:gradFill flip="none" rotWithShape="1">
                  <a:gsLst>
                    <a:gs pos="98000">
                      <a:schemeClr val="accent2">
                        <a:lumMod val="77000"/>
                        <a:lumOff val="23000"/>
                      </a:schemeClr>
                    </a:gs>
                    <a:gs pos="22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</p:grpSpPr>
              <p:sp>
                <p:nvSpPr>
                  <p:cNvPr id="127" name="圓角化同側角落矩形 126"/>
                  <p:cNvSpPr/>
                  <p:nvPr/>
                </p:nvSpPr>
                <p:spPr>
                  <a:xfrm>
                    <a:off x="5599592" y="5850498"/>
                    <a:ext cx="263476" cy="525519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128" name="圓角化同側角落矩形 127"/>
                  <p:cNvSpPr/>
                  <p:nvPr/>
                </p:nvSpPr>
                <p:spPr>
                  <a:xfrm rot="16200000">
                    <a:off x="5366754" y="5902992"/>
                    <a:ext cx="263476" cy="729153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 dirty="0">
                      <a:latin typeface="Arial" panose="020B0604020202020204" pitchFamily="34" charset="0"/>
                    </a:endParaRPr>
                  </a:p>
                </p:txBody>
              </p:sp>
              <p:grpSp>
                <p:nvGrpSpPr>
                  <p:cNvPr id="129" name="群組 128"/>
                  <p:cNvGrpSpPr/>
                  <p:nvPr/>
                </p:nvGrpSpPr>
                <p:grpSpPr>
                  <a:xfrm>
                    <a:off x="4722741" y="6135826"/>
                    <a:ext cx="453551" cy="263481"/>
                    <a:chOff x="4722741" y="6135826"/>
                    <a:chExt cx="453551" cy="263481"/>
                  </a:xfrm>
                  <a:grpFill/>
                </p:grpSpPr>
                <p:sp>
                  <p:nvSpPr>
                    <p:cNvPr id="130" name="圓角化同側角落矩形 129"/>
                    <p:cNvSpPr/>
                    <p:nvPr/>
                  </p:nvSpPr>
                  <p:spPr>
                    <a:xfrm rot="16200000">
                      <a:off x="4847237" y="6011330"/>
                      <a:ext cx="74473" cy="323465"/>
                    </a:xfrm>
                    <a:prstGeom prst="round2Same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 dirty="0">
                        <a:latin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31" name="圓角化同側角落矩形 130"/>
                    <p:cNvSpPr/>
                    <p:nvPr/>
                  </p:nvSpPr>
                  <p:spPr>
                    <a:xfrm rot="5400000">
                      <a:off x="4899728" y="6122743"/>
                      <a:ext cx="263479" cy="289649"/>
                    </a:xfrm>
                    <a:prstGeom prst="round2SameRect">
                      <a:avLst>
                        <a:gd name="adj1" fmla="val 15060"/>
                        <a:gd name="adj2" fmla="val 50000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 dirty="0">
                        <a:latin typeface="Arial" panose="020B0604020202020204" pitchFamily="34" charset="0"/>
                      </a:endParaRPr>
                    </a:p>
                  </p:txBody>
                </p:sp>
              </p:grpSp>
            </p:grpSp>
            <p:sp>
              <p:nvSpPr>
                <p:cNvPr id="126" name="弧形 125"/>
                <p:cNvSpPr/>
                <p:nvPr/>
              </p:nvSpPr>
              <p:spPr>
                <a:xfrm rot="1228920">
                  <a:off x="3799777" y="6326836"/>
                  <a:ext cx="367657" cy="371774"/>
                </a:xfrm>
                <a:prstGeom prst="arc">
                  <a:avLst>
                    <a:gd name="adj1" fmla="val 19175391"/>
                    <a:gd name="adj2" fmla="val 0"/>
                  </a:avLst>
                </a:prstGeom>
                <a:ln w="25400" cap="rnd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124" name="圓角化同側角落矩形 123"/>
              <p:cNvSpPr/>
              <p:nvPr/>
            </p:nvSpPr>
            <p:spPr>
              <a:xfrm>
                <a:off x="4490467" y="5649906"/>
                <a:ext cx="358068" cy="53062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adFill>
                <a:gsLst>
                  <a:gs pos="100000">
                    <a:schemeClr val="bg1">
                      <a:lumMod val="75000"/>
                    </a:schemeClr>
                  </a:gs>
                  <a:gs pos="0">
                    <a:schemeClr val="bg1">
                      <a:lumMod val="95000"/>
                    </a:schemeClr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dirty="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22" name="圓角矩形 121"/>
            <p:cNvSpPr/>
            <p:nvPr/>
          </p:nvSpPr>
          <p:spPr>
            <a:xfrm>
              <a:off x="7743421" y="2042950"/>
              <a:ext cx="309011" cy="29575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32" name="圓角化同側角落矩形 131"/>
          <p:cNvSpPr/>
          <p:nvPr/>
        </p:nvSpPr>
        <p:spPr>
          <a:xfrm>
            <a:off x="7433097" y="5368837"/>
            <a:ext cx="1078323" cy="1489098"/>
          </a:xfrm>
          <a:prstGeom prst="round2SameRect">
            <a:avLst>
              <a:gd name="adj1" fmla="val 46596"/>
              <a:gd name="adj2" fmla="val 0"/>
            </a:avLst>
          </a:prstGeom>
          <a:gradFill flip="none" rotWithShape="1">
            <a:gsLst>
              <a:gs pos="98000">
                <a:schemeClr val="bg1">
                  <a:lumMod val="85000"/>
                </a:schemeClr>
              </a:gs>
              <a:gs pos="22000">
                <a:schemeClr val="bg1">
                  <a:lumMod val="95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3" name="圓角矩形 132"/>
          <p:cNvSpPr/>
          <p:nvPr/>
        </p:nvSpPr>
        <p:spPr>
          <a:xfrm>
            <a:off x="7691615" y="5017104"/>
            <a:ext cx="308921" cy="537616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4" name="圓角矩形 133"/>
          <p:cNvSpPr/>
          <p:nvPr/>
        </p:nvSpPr>
        <p:spPr>
          <a:xfrm>
            <a:off x="7530101" y="4596842"/>
            <a:ext cx="493891" cy="72500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5" name="手繪多邊形 134"/>
          <p:cNvSpPr/>
          <p:nvPr/>
        </p:nvSpPr>
        <p:spPr>
          <a:xfrm>
            <a:off x="7497036" y="4407795"/>
            <a:ext cx="770573" cy="493847"/>
          </a:xfrm>
          <a:custGeom>
            <a:avLst/>
            <a:gdLst>
              <a:gd name="connsiteX0" fmla="*/ 362608 w 1302285"/>
              <a:gd name="connsiteY0" fmla="*/ 0 h 819733"/>
              <a:gd name="connsiteX1" fmla="*/ 1302285 w 1302285"/>
              <a:gd name="connsiteY1" fmla="*/ 0 h 819733"/>
              <a:gd name="connsiteX2" fmla="*/ 1302285 w 1302285"/>
              <a:gd name="connsiteY2" fmla="*/ 362607 h 819733"/>
              <a:gd name="connsiteX3" fmla="*/ 939678 w 1302285"/>
              <a:gd name="connsiteY3" fmla="*/ 725214 h 819733"/>
              <a:gd name="connsiteX4" fmla="*/ 869749 w 1302285"/>
              <a:gd name="connsiteY4" fmla="*/ 725214 h 819733"/>
              <a:gd name="connsiteX5" fmla="*/ 870074 w 1302285"/>
              <a:gd name="connsiteY5" fmla="*/ 726827 h 819733"/>
              <a:gd name="connsiteX6" fmla="*/ 781765 w 1302285"/>
              <a:gd name="connsiteY6" fmla="*/ 815136 h 819733"/>
              <a:gd name="connsiteX7" fmla="*/ 693456 w 1302285"/>
              <a:gd name="connsiteY7" fmla="*/ 726827 h 819733"/>
              <a:gd name="connsiteX8" fmla="*/ 693782 w 1302285"/>
              <a:gd name="connsiteY8" fmla="*/ 725214 h 819733"/>
              <a:gd name="connsiteX9" fmla="*/ 693130 w 1302285"/>
              <a:gd name="connsiteY9" fmla="*/ 725214 h 819733"/>
              <a:gd name="connsiteX10" fmla="*/ 693456 w 1302285"/>
              <a:gd name="connsiteY10" fmla="*/ 726827 h 819733"/>
              <a:gd name="connsiteX11" fmla="*/ 605147 w 1302285"/>
              <a:gd name="connsiteY11" fmla="*/ 815136 h 819733"/>
              <a:gd name="connsiteX12" fmla="*/ 542703 w 1302285"/>
              <a:gd name="connsiteY12" fmla="*/ 789271 h 819733"/>
              <a:gd name="connsiteX13" fmla="*/ 523827 w 1302285"/>
              <a:gd name="connsiteY13" fmla="*/ 761275 h 819733"/>
              <a:gd name="connsiteX14" fmla="*/ 522914 w 1302285"/>
              <a:gd name="connsiteY14" fmla="*/ 765798 h 819733"/>
              <a:gd name="connsiteX15" fmla="*/ 441545 w 1302285"/>
              <a:gd name="connsiteY15" fmla="*/ 819733 h 819733"/>
              <a:gd name="connsiteX16" fmla="*/ 353236 w 1302285"/>
              <a:gd name="connsiteY16" fmla="*/ 731424 h 819733"/>
              <a:gd name="connsiteX17" fmla="*/ 354489 w 1302285"/>
              <a:gd name="connsiteY17" fmla="*/ 725214 h 819733"/>
              <a:gd name="connsiteX18" fmla="*/ 352910 w 1302285"/>
              <a:gd name="connsiteY18" fmla="*/ 725214 h 819733"/>
              <a:gd name="connsiteX19" fmla="*/ 353236 w 1302285"/>
              <a:gd name="connsiteY19" fmla="*/ 726827 h 819733"/>
              <a:gd name="connsiteX20" fmla="*/ 264927 w 1302285"/>
              <a:gd name="connsiteY20" fmla="*/ 815136 h 819733"/>
              <a:gd name="connsiteX21" fmla="*/ 176618 w 1302285"/>
              <a:gd name="connsiteY21" fmla="*/ 726827 h 819733"/>
              <a:gd name="connsiteX22" fmla="*/ 176943 w 1302285"/>
              <a:gd name="connsiteY22" fmla="*/ 725214 h 819733"/>
              <a:gd name="connsiteX23" fmla="*/ 175364 w 1302285"/>
              <a:gd name="connsiteY23" fmla="*/ 725214 h 819733"/>
              <a:gd name="connsiteX24" fmla="*/ 176618 w 1302285"/>
              <a:gd name="connsiteY24" fmla="*/ 731424 h 819733"/>
              <a:gd name="connsiteX25" fmla="*/ 88309 w 1302285"/>
              <a:gd name="connsiteY25" fmla="*/ 819733 h 819733"/>
              <a:gd name="connsiteX26" fmla="*/ 0 w 1302285"/>
              <a:gd name="connsiteY26" fmla="*/ 731424 h 819733"/>
              <a:gd name="connsiteX27" fmla="*/ 1253 w 1302285"/>
              <a:gd name="connsiteY27" fmla="*/ 725214 h 819733"/>
              <a:gd name="connsiteX28" fmla="*/ 1 w 1302285"/>
              <a:gd name="connsiteY28" fmla="*/ 725214 h 819733"/>
              <a:gd name="connsiteX29" fmla="*/ 1 w 1302285"/>
              <a:gd name="connsiteY29" fmla="*/ 362607 h 819733"/>
              <a:gd name="connsiteX30" fmla="*/ 362608 w 1302285"/>
              <a:gd name="connsiteY30" fmla="*/ 0 h 819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302285" h="819733">
                <a:moveTo>
                  <a:pt x="362608" y="0"/>
                </a:moveTo>
                <a:lnTo>
                  <a:pt x="1302285" y="0"/>
                </a:lnTo>
                <a:lnTo>
                  <a:pt x="1302285" y="362607"/>
                </a:lnTo>
                <a:cubicBezTo>
                  <a:pt x="1302285" y="562869"/>
                  <a:pt x="1139940" y="725214"/>
                  <a:pt x="939678" y="725214"/>
                </a:cubicBezTo>
                <a:lnTo>
                  <a:pt x="869749" y="725214"/>
                </a:lnTo>
                <a:lnTo>
                  <a:pt x="870074" y="726827"/>
                </a:lnTo>
                <a:cubicBezTo>
                  <a:pt x="870074" y="775599"/>
                  <a:pt x="830537" y="815136"/>
                  <a:pt x="781765" y="815136"/>
                </a:cubicBezTo>
                <a:cubicBezTo>
                  <a:pt x="732993" y="815136"/>
                  <a:pt x="693456" y="775599"/>
                  <a:pt x="693456" y="726827"/>
                </a:cubicBezTo>
                <a:lnTo>
                  <a:pt x="693782" y="725214"/>
                </a:lnTo>
                <a:lnTo>
                  <a:pt x="693130" y="725214"/>
                </a:lnTo>
                <a:lnTo>
                  <a:pt x="693456" y="726827"/>
                </a:lnTo>
                <a:cubicBezTo>
                  <a:pt x="693456" y="775599"/>
                  <a:pt x="653919" y="815136"/>
                  <a:pt x="605147" y="815136"/>
                </a:cubicBezTo>
                <a:cubicBezTo>
                  <a:pt x="580761" y="815136"/>
                  <a:pt x="558684" y="805252"/>
                  <a:pt x="542703" y="789271"/>
                </a:cubicBezTo>
                <a:lnTo>
                  <a:pt x="523827" y="761275"/>
                </a:lnTo>
                <a:lnTo>
                  <a:pt x="522914" y="765798"/>
                </a:lnTo>
                <a:cubicBezTo>
                  <a:pt x="509508" y="797494"/>
                  <a:pt x="478124" y="819733"/>
                  <a:pt x="441545" y="819733"/>
                </a:cubicBezTo>
                <a:cubicBezTo>
                  <a:pt x="392773" y="819733"/>
                  <a:pt x="353236" y="780196"/>
                  <a:pt x="353236" y="731424"/>
                </a:cubicBezTo>
                <a:lnTo>
                  <a:pt x="354489" y="725214"/>
                </a:lnTo>
                <a:lnTo>
                  <a:pt x="352910" y="725214"/>
                </a:lnTo>
                <a:lnTo>
                  <a:pt x="353236" y="726827"/>
                </a:lnTo>
                <a:cubicBezTo>
                  <a:pt x="353236" y="775599"/>
                  <a:pt x="313699" y="815136"/>
                  <a:pt x="264927" y="815136"/>
                </a:cubicBezTo>
                <a:cubicBezTo>
                  <a:pt x="216155" y="815136"/>
                  <a:pt x="176618" y="775599"/>
                  <a:pt x="176618" y="726827"/>
                </a:cubicBezTo>
                <a:lnTo>
                  <a:pt x="176943" y="725214"/>
                </a:lnTo>
                <a:lnTo>
                  <a:pt x="175364" y="725214"/>
                </a:lnTo>
                <a:lnTo>
                  <a:pt x="176618" y="731424"/>
                </a:lnTo>
                <a:cubicBezTo>
                  <a:pt x="176618" y="780196"/>
                  <a:pt x="137081" y="819733"/>
                  <a:pt x="88309" y="819733"/>
                </a:cubicBezTo>
                <a:cubicBezTo>
                  <a:pt x="39537" y="819733"/>
                  <a:pt x="0" y="780196"/>
                  <a:pt x="0" y="731424"/>
                </a:cubicBezTo>
                <a:lnTo>
                  <a:pt x="1253" y="725214"/>
                </a:lnTo>
                <a:lnTo>
                  <a:pt x="1" y="725214"/>
                </a:lnTo>
                <a:lnTo>
                  <a:pt x="1" y="362607"/>
                </a:lnTo>
                <a:cubicBezTo>
                  <a:pt x="1" y="162345"/>
                  <a:pt x="162346" y="0"/>
                  <a:pt x="362608" y="0"/>
                </a:cubicBez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6" name="弧形 135"/>
          <p:cNvSpPr/>
          <p:nvPr/>
        </p:nvSpPr>
        <p:spPr>
          <a:xfrm rot="13638684">
            <a:off x="7664235" y="5018902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7" name="橢圓 136"/>
          <p:cNvSpPr/>
          <p:nvPr/>
        </p:nvSpPr>
        <p:spPr>
          <a:xfrm>
            <a:off x="7563201" y="4976144"/>
            <a:ext cx="72064" cy="7206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8" name="橢圓 137"/>
          <p:cNvSpPr/>
          <p:nvPr/>
        </p:nvSpPr>
        <p:spPr>
          <a:xfrm>
            <a:off x="7801661" y="4981508"/>
            <a:ext cx="72064" cy="7206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9" name="弧形 138"/>
          <p:cNvSpPr/>
          <p:nvPr/>
        </p:nvSpPr>
        <p:spPr>
          <a:xfrm rot="11272823">
            <a:off x="7719786" y="5077189"/>
            <a:ext cx="154322" cy="143576"/>
          </a:xfrm>
          <a:prstGeom prst="arc">
            <a:avLst>
              <a:gd name="adj1" fmla="val 11019272"/>
              <a:gd name="adj2" fmla="val 17573026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0" name="弧形 139"/>
          <p:cNvSpPr/>
          <p:nvPr/>
        </p:nvSpPr>
        <p:spPr>
          <a:xfrm rot="18133355">
            <a:off x="7532121" y="4942606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1" name="弧形 140"/>
          <p:cNvSpPr/>
          <p:nvPr/>
        </p:nvSpPr>
        <p:spPr>
          <a:xfrm rot="18731171">
            <a:off x="7772167" y="4943320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2" name="手繪多邊形 141"/>
          <p:cNvSpPr/>
          <p:nvPr/>
        </p:nvSpPr>
        <p:spPr>
          <a:xfrm>
            <a:off x="8011994" y="4908354"/>
            <a:ext cx="70529" cy="125358"/>
          </a:xfrm>
          <a:custGeom>
            <a:avLst/>
            <a:gdLst>
              <a:gd name="connsiteX0" fmla="*/ 11838 w 106362"/>
              <a:gd name="connsiteY0" fmla="*/ 0 h 189048"/>
              <a:gd name="connsiteX1" fmla="*/ 106362 w 106362"/>
              <a:gd name="connsiteY1" fmla="*/ 94524 h 189048"/>
              <a:gd name="connsiteX2" fmla="*/ 11838 w 106362"/>
              <a:gd name="connsiteY2" fmla="*/ 189048 h 189048"/>
              <a:gd name="connsiteX3" fmla="*/ 0 w 106362"/>
              <a:gd name="connsiteY3" fmla="*/ 186658 h 189048"/>
              <a:gd name="connsiteX4" fmla="*/ 0 w 106362"/>
              <a:gd name="connsiteY4" fmla="*/ 2390 h 189048"/>
              <a:gd name="connsiteX5" fmla="*/ 11838 w 106362"/>
              <a:gd name="connsiteY5" fmla="*/ 0 h 189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6362" h="189048">
                <a:moveTo>
                  <a:pt x="11838" y="0"/>
                </a:moveTo>
                <a:cubicBezTo>
                  <a:pt x="64042" y="0"/>
                  <a:pt x="106362" y="42320"/>
                  <a:pt x="106362" y="94524"/>
                </a:cubicBezTo>
                <a:cubicBezTo>
                  <a:pt x="106362" y="146728"/>
                  <a:pt x="64042" y="189048"/>
                  <a:pt x="11838" y="189048"/>
                </a:cubicBezTo>
                <a:lnTo>
                  <a:pt x="0" y="186658"/>
                </a:lnTo>
                <a:lnTo>
                  <a:pt x="0" y="2390"/>
                </a:lnTo>
                <a:lnTo>
                  <a:pt x="11838" y="0"/>
                </a:lnTo>
                <a:close/>
              </a:path>
            </a:pathLst>
          </a:custGeom>
          <a:gradFill flip="none" rotWithShape="1"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3" name="弧形 142"/>
          <p:cNvSpPr/>
          <p:nvPr/>
        </p:nvSpPr>
        <p:spPr>
          <a:xfrm rot="1461097">
            <a:off x="7938827" y="4918504"/>
            <a:ext cx="102330" cy="95204"/>
          </a:xfrm>
          <a:prstGeom prst="arc">
            <a:avLst>
              <a:gd name="adj1" fmla="val 18650545"/>
              <a:gd name="adj2" fmla="val 0"/>
            </a:avLst>
          </a:prstGeom>
          <a:ln w="9525" cap="rnd"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4" name="弧形 143"/>
          <p:cNvSpPr/>
          <p:nvPr/>
        </p:nvSpPr>
        <p:spPr>
          <a:xfrm rot="5704529">
            <a:off x="7638083" y="5179009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grpSp>
        <p:nvGrpSpPr>
          <p:cNvPr id="145" name="群組 144"/>
          <p:cNvGrpSpPr/>
          <p:nvPr/>
        </p:nvGrpSpPr>
        <p:grpSpPr>
          <a:xfrm>
            <a:off x="8168336" y="5630227"/>
            <a:ext cx="367657" cy="1227708"/>
            <a:chOff x="5759353" y="4686728"/>
            <a:chExt cx="367657" cy="122770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46" name="圓角化同側角落矩形 145"/>
            <p:cNvSpPr/>
            <p:nvPr/>
          </p:nvSpPr>
          <p:spPr>
            <a:xfrm rot="10800000">
              <a:off x="5843650" y="5146992"/>
              <a:ext cx="263476" cy="767444"/>
            </a:xfrm>
            <a:prstGeom prst="round2SameRect">
              <a:avLst>
                <a:gd name="adj1" fmla="val 0"/>
                <a:gd name="adj2" fmla="val 50000"/>
              </a:avLst>
            </a:pr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7" name="圓角化同側角落矩形 146"/>
            <p:cNvSpPr/>
            <p:nvPr/>
          </p:nvSpPr>
          <p:spPr>
            <a:xfrm>
              <a:off x="5764147" y="4689579"/>
              <a:ext cx="358068" cy="608883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8" name="弧形 147"/>
            <p:cNvSpPr/>
            <p:nvPr/>
          </p:nvSpPr>
          <p:spPr>
            <a:xfrm rot="20811286">
              <a:off x="5759353" y="4686728"/>
              <a:ext cx="367657" cy="371774"/>
            </a:xfrm>
            <a:prstGeom prst="arc">
              <a:avLst>
                <a:gd name="adj1" fmla="val 16730560"/>
                <a:gd name="adj2" fmla="val 0"/>
              </a:avLst>
            </a:prstGeom>
            <a:ln w="25400" cap="rnd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49" name="弧形 148"/>
          <p:cNvSpPr/>
          <p:nvPr/>
        </p:nvSpPr>
        <p:spPr>
          <a:xfrm rot="15944160">
            <a:off x="7547499" y="4447671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4826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25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25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2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2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800000">
                                      <p:cBhvr>
                                        <p:cTn id="110" dur="4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3.33333E-6 L -0.0125 -0.00023 " pathEditMode="relative" rAng="0" ptsTypes="AA">
                                      <p:cBhvr>
                                        <p:cTn id="112" dur="2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500" y="-2300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900"/>
                            </p:stCondLst>
                            <p:childTnLst>
                              <p:par>
                                <p:cTn id="116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 animBg="1"/>
      <p:bldP spid="107" grpId="0" animBg="1"/>
      <p:bldP spid="108" grpId="0"/>
      <p:bldP spid="109" grpId="0"/>
      <p:bldP spid="111" grpId="0"/>
      <p:bldP spid="112" grpId="0"/>
      <p:bldP spid="114" grpId="0"/>
      <p:bldP spid="116" grpId="0"/>
      <p:bldP spid="155" grpId="0" animBg="1"/>
      <p:bldP spid="169" grpId="0"/>
      <p:bldP spid="160" grpId="0"/>
      <p:bldP spid="161" grpId="0"/>
      <p:bldP spid="162" grpId="0"/>
      <p:bldP spid="163" grpId="0"/>
      <p:bldP spid="164" grpId="0"/>
      <p:bldP spid="165" grpId="0"/>
      <p:bldP spid="166" grpId="0"/>
      <p:bldP spid="167" grpId="0"/>
      <p:bldP spid="168" grpId="0"/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9" grpId="0" animBg="1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群組 3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5" name="圓角化單一角落矩形 4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 dirty="0">
                <a:latin typeface="Arial" panose="020B0604020202020204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6FAC46"/>
                </a:gs>
                <a:gs pos="22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pc="300" dirty="0">
                <a:latin typeface="Arial" panose="020B0604020202020204" pitchFamily="34" charset="0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應用</a:t>
              </a:r>
            </a:p>
          </p:txBody>
        </p:sp>
        <p:sp>
          <p:nvSpPr>
            <p:cNvPr id="10" name="矩形 9"/>
            <p:cNvSpPr/>
            <p:nvPr/>
          </p:nvSpPr>
          <p:spPr>
            <a:xfrm>
              <a:off x="80003" y="1008322"/>
              <a:ext cx="480131" cy="3212680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工作</a:t>
              </a:r>
              <a:r>
                <a:rPr lang="zh-TW" altLang="en-US" sz="1600" b="1" spc="300" dirty="0" smtClean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紙</a:t>
              </a:r>
              <a:r>
                <a:rPr lang="zh-TW" altLang="en-US" sz="1600" b="1" spc="300" dirty="0">
                  <a:solidFill>
                    <a:srgbClr val="6FAC46"/>
                  </a:solidFill>
                  <a:latin typeface="Arial" panose="020B0604020202020204" pitchFamily="34" charset="0"/>
                  <a:ea typeface="微軟正黑體"/>
                </a:rPr>
                <a:t>及句子框架</a:t>
              </a:r>
              <a:endParaRPr lang="zh-HK" altLang="en-US" sz="1600" b="1" spc="300" dirty="0">
                <a:solidFill>
                  <a:srgbClr val="6FAC46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11" name="直線接點 10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6FAC4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2" name="圖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8343" y="2181831"/>
            <a:ext cx="3059412" cy="2151149"/>
          </a:xfrm>
          <a:prstGeom prst="rect">
            <a:avLst/>
          </a:prstGeom>
        </p:spPr>
      </p:pic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086701D-139E-4D25-B877-4D4C207AA5AA}" type="slidenum">
              <a:rPr lang="zh-HK" altLang="en-US" smtClean="0"/>
              <a:pPr/>
              <a:t>89</a:t>
            </a:fld>
            <a:endParaRPr lang="zh-HK" altLang="en-US" dirty="0"/>
          </a:p>
        </p:txBody>
      </p:sp>
      <p:sp>
        <p:nvSpPr>
          <p:cNvPr id="14" name="手繪多邊形 13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HK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遞進</a:t>
            </a:r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grpSp>
        <p:nvGrpSpPr>
          <p:cNvPr id="16" name="群組 15"/>
          <p:cNvGrpSpPr/>
          <p:nvPr/>
        </p:nvGrpSpPr>
        <p:grpSpPr>
          <a:xfrm>
            <a:off x="4972815" y="2057268"/>
            <a:ext cx="661012" cy="870333"/>
            <a:chOff x="5383065" y="1202657"/>
            <a:chExt cx="661012" cy="870333"/>
          </a:xfrm>
        </p:grpSpPr>
        <p:sp>
          <p:nvSpPr>
            <p:cNvPr id="17" name="手繪多邊形 16"/>
            <p:cNvSpPr/>
            <p:nvPr/>
          </p:nvSpPr>
          <p:spPr>
            <a:xfrm>
              <a:off x="5383065" y="1202657"/>
              <a:ext cx="661012" cy="870333"/>
            </a:xfrm>
            <a:custGeom>
              <a:avLst/>
              <a:gdLst>
                <a:gd name="connsiteX0" fmla="*/ 110171 w 661012"/>
                <a:gd name="connsiteY0" fmla="*/ 0 h 870333"/>
                <a:gd name="connsiteX1" fmla="*/ 463350 w 661012"/>
                <a:gd name="connsiteY1" fmla="*/ 0 h 870333"/>
                <a:gd name="connsiteX2" fmla="*/ 661012 w 661012"/>
                <a:gd name="connsiteY2" fmla="*/ 197662 h 870333"/>
                <a:gd name="connsiteX3" fmla="*/ 661012 w 661012"/>
                <a:gd name="connsiteY3" fmla="*/ 760162 h 870333"/>
                <a:gd name="connsiteX4" fmla="*/ 550841 w 661012"/>
                <a:gd name="connsiteY4" fmla="*/ 870333 h 870333"/>
                <a:gd name="connsiteX5" fmla="*/ 110171 w 661012"/>
                <a:gd name="connsiteY5" fmla="*/ 870333 h 870333"/>
                <a:gd name="connsiteX6" fmla="*/ 0 w 661012"/>
                <a:gd name="connsiteY6" fmla="*/ 760162 h 870333"/>
                <a:gd name="connsiteX7" fmla="*/ 0 w 661012"/>
                <a:gd name="connsiteY7" fmla="*/ 110171 h 870333"/>
                <a:gd name="connsiteX8" fmla="*/ 110171 w 661012"/>
                <a:gd name="connsiteY8" fmla="*/ 0 h 870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61012" h="870333">
                  <a:moveTo>
                    <a:pt x="110171" y="0"/>
                  </a:moveTo>
                  <a:lnTo>
                    <a:pt x="463350" y="0"/>
                  </a:lnTo>
                  <a:lnTo>
                    <a:pt x="661012" y="197662"/>
                  </a:lnTo>
                  <a:lnTo>
                    <a:pt x="661012" y="760162"/>
                  </a:lnTo>
                  <a:cubicBezTo>
                    <a:pt x="661012" y="821008"/>
                    <a:pt x="611687" y="870333"/>
                    <a:pt x="550841" y="870333"/>
                  </a:cubicBezTo>
                  <a:lnTo>
                    <a:pt x="110171" y="870333"/>
                  </a:lnTo>
                  <a:cubicBezTo>
                    <a:pt x="49325" y="870333"/>
                    <a:pt x="0" y="821008"/>
                    <a:pt x="0" y="760162"/>
                  </a:cubicBezTo>
                  <a:lnTo>
                    <a:pt x="0" y="110171"/>
                  </a:lnTo>
                  <a:cubicBezTo>
                    <a:pt x="0" y="49325"/>
                    <a:pt x="49325" y="0"/>
                    <a:pt x="110171" y="0"/>
                  </a:cubicBez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6FAC4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cxnSp>
          <p:nvCxnSpPr>
            <p:cNvPr id="18" name="直線接點 17"/>
            <p:cNvCxnSpPr/>
            <p:nvPr/>
          </p:nvCxnSpPr>
          <p:spPr>
            <a:xfrm>
              <a:off x="5503163" y="1531555"/>
              <a:ext cx="433845" cy="0"/>
            </a:xfrm>
            <a:prstGeom prst="line">
              <a:avLst/>
            </a:prstGeom>
            <a:ln w="28575" cap="rnd">
              <a:solidFill>
                <a:srgbClr val="6FAC47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線接點 18"/>
            <p:cNvCxnSpPr/>
            <p:nvPr/>
          </p:nvCxnSpPr>
          <p:spPr>
            <a:xfrm>
              <a:off x="5502960" y="1707844"/>
              <a:ext cx="433845" cy="0"/>
            </a:xfrm>
            <a:prstGeom prst="line">
              <a:avLst/>
            </a:prstGeom>
            <a:ln w="28575" cap="rnd">
              <a:solidFill>
                <a:srgbClr val="6FAC47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線接點 19"/>
            <p:cNvCxnSpPr/>
            <p:nvPr/>
          </p:nvCxnSpPr>
          <p:spPr>
            <a:xfrm>
              <a:off x="5502959" y="1884958"/>
              <a:ext cx="433845" cy="0"/>
            </a:xfrm>
            <a:prstGeom prst="line">
              <a:avLst/>
            </a:prstGeom>
            <a:ln w="28575" cap="rnd">
              <a:solidFill>
                <a:srgbClr val="6FAC47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直角三角形 20"/>
            <p:cNvSpPr/>
            <p:nvPr/>
          </p:nvSpPr>
          <p:spPr>
            <a:xfrm>
              <a:off x="5846415" y="1202657"/>
              <a:ext cx="197662" cy="197662"/>
            </a:xfrm>
            <a:prstGeom prst="rtTriangle">
              <a:avLst/>
            </a:prstGeom>
            <a:solidFill>
              <a:srgbClr val="97C777"/>
            </a:solidFill>
            <a:ln w="28575" cap="rnd">
              <a:solidFill>
                <a:srgbClr val="6FAC47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22" name="群組 21"/>
          <p:cNvGrpSpPr/>
          <p:nvPr/>
        </p:nvGrpSpPr>
        <p:grpSpPr>
          <a:xfrm>
            <a:off x="4972815" y="3502895"/>
            <a:ext cx="661012" cy="870333"/>
            <a:chOff x="5383065" y="3646922"/>
            <a:chExt cx="661012" cy="870333"/>
          </a:xfrm>
        </p:grpSpPr>
        <p:sp>
          <p:nvSpPr>
            <p:cNvPr id="23" name="手繪多邊形 22"/>
            <p:cNvSpPr/>
            <p:nvPr/>
          </p:nvSpPr>
          <p:spPr>
            <a:xfrm>
              <a:off x="5383065" y="3646922"/>
              <a:ext cx="661012" cy="870333"/>
            </a:xfrm>
            <a:custGeom>
              <a:avLst/>
              <a:gdLst>
                <a:gd name="connsiteX0" fmla="*/ 110171 w 661012"/>
                <a:gd name="connsiteY0" fmla="*/ 0 h 870333"/>
                <a:gd name="connsiteX1" fmla="*/ 463350 w 661012"/>
                <a:gd name="connsiteY1" fmla="*/ 0 h 870333"/>
                <a:gd name="connsiteX2" fmla="*/ 661012 w 661012"/>
                <a:gd name="connsiteY2" fmla="*/ 197662 h 870333"/>
                <a:gd name="connsiteX3" fmla="*/ 661012 w 661012"/>
                <a:gd name="connsiteY3" fmla="*/ 760162 h 870333"/>
                <a:gd name="connsiteX4" fmla="*/ 550841 w 661012"/>
                <a:gd name="connsiteY4" fmla="*/ 870333 h 870333"/>
                <a:gd name="connsiteX5" fmla="*/ 110171 w 661012"/>
                <a:gd name="connsiteY5" fmla="*/ 870333 h 870333"/>
                <a:gd name="connsiteX6" fmla="*/ 0 w 661012"/>
                <a:gd name="connsiteY6" fmla="*/ 760162 h 870333"/>
                <a:gd name="connsiteX7" fmla="*/ 0 w 661012"/>
                <a:gd name="connsiteY7" fmla="*/ 110171 h 870333"/>
                <a:gd name="connsiteX8" fmla="*/ 110171 w 661012"/>
                <a:gd name="connsiteY8" fmla="*/ 0 h 870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61012" h="870333">
                  <a:moveTo>
                    <a:pt x="110171" y="0"/>
                  </a:moveTo>
                  <a:lnTo>
                    <a:pt x="463350" y="0"/>
                  </a:lnTo>
                  <a:lnTo>
                    <a:pt x="661012" y="197662"/>
                  </a:lnTo>
                  <a:lnTo>
                    <a:pt x="661012" y="760162"/>
                  </a:lnTo>
                  <a:cubicBezTo>
                    <a:pt x="661012" y="821008"/>
                    <a:pt x="611687" y="870333"/>
                    <a:pt x="550841" y="870333"/>
                  </a:cubicBezTo>
                  <a:lnTo>
                    <a:pt x="110171" y="870333"/>
                  </a:lnTo>
                  <a:cubicBezTo>
                    <a:pt x="49325" y="870333"/>
                    <a:pt x="0" y="821008"/>
                    <a:pt x="0" y="760162"/>
                  </a:cubicBezTo>
                  <a:lnTo>
                    <a:pt x="0" y="110171"/>
                  </a:lnTo>
                  <a:cubicBezTo>
                    <a:pt x="0" y="49325"/>
                    <a:pt x="49325" y="0"/>
                    <a:pt x="110171" y="0"/>
                  </a:cubicBez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66A2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4" name="直角三角形 23"/>
            <p:cNvSpPr/>
            <p:nvPr/>
          </p:nvSpPr>
          <p:spPr>
            <a:xfrm>
              <a:off x="5846415" y="3646922"/>
              <a:ext cx="197662" cy="197662"/>
            </a:xfrm>
            <a:prstGeom prst="rtTriangle">
              <a:avLst/>
            </a:prstGeom>
            <a:solidFill>
              <a:srgbClr val="9DC3E6"/>
            </a:solidFill>
            <a:ln w="28575" cap="rnd">
              <a:solidFill>
                <a:srgbClr val="66A2D8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grpSp>
          <p:nvGrpSpPr>
            <p:cNvPr id="25" name="群組 24"/>
            <p:cNvGrpSpPr/>
            <p:nvPr/>
          </p:nvGrpSpPr>
          <p:grpSpPr>
            <a:xfrm>
              <a:off x="5465737" y="3912428"/>
              <a:ext cx="493030" cy="203681"/>
              <a:chOff x="5465737" y="3893476"/>
              <a:chExt cx="493030" cy="203681"/>
            </a:xfrm>
          </p:grpSpPr>
          <p:sp>
            <p:nvSpPr>
              <p:cNvPr id="31" name="圓角矩形 30"/>
              <p:cNvSpPr/>
              <p:nvPr/>
            </p:nvSpPr>
            <p:spPr>
              <a:xfrm>
                <a:off x="5465737" y="3893476"/>
                <a:ext cx="493030" cy="203681"/>
              </a:xfrm>
              <a:prstGeom prst="roundRect">
                <a:avLst/>
              </a:prstGeom>
              <a:solidFill>
                <a:srgbClr val="9DC3E6"/>
              </a:solidFill>
              <a:ln>
                <a:solidFill>
                  <a:srgbClr val="9DC3E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32" name="圓角矩形 31"/>
              <p:cNvSpPr/>
              <p:nvPr/>
            </p:nvSpPr>
            <p:spPr>
              <a:xfrm flipH="1">
                <a:off x="5502958" y="3930007"/>
                <a:ext cx="118645" cy="130621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rgbClr val="66A2D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33" name="圓角矩形 32"/>
              <p:cNvSpPr/>
              <p:nvPr/>
            </p:nvSpPr>
            <p:spPr>
              <a:xfrm flipH="1">
                <a:off x="5648953" y="3930008"/>
                <a:ext cx="118645" cy="130621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rgbClr val="66A2D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34" name="圓角矩形 33"/>
              <p:cNvSpPr/>
              <p:nvPr/>
            </p:nvSpPr>
            <p:spPr>
              <a:xfrm flipH="1">
                <a:off x="5794948" y="3930007"/>
                <a:ext cx="118645" cy="130621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rgbClr val="66A2D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grpSp>
          <p:nvGrpSpPr>
            <p:cNvPr id="26" name="群組 25"/>
            <p:cNvGrpSpPr/>
            <p:nvPr/>
          </p:nvGrpSpPr>
          <p:grpSpPr>
            <a:xfrm>
              <a:off x="5473366" y="4159502"/>
              <a:ext cx="493030" cy="203681"/>
              <a:chOff x="5465737" y="3893476"/>
              <a:chExt cx="493030" cy="203681"/>
            </a:xfrm>
          </p:grpSpPr>
          <p:sp>
            <p:nvSpPr>
              <p:cNvPr id="27" name="圓角矩形 26"/>
              <p:cNvSpPr/>
              <p:nvPr/>
            </p:nvSpPr>
            <p:spPr>
              <a:xfrm>
                <a:off x="5465737" y="3893476"/>
                <a:ext cx="493030" cy="203681"/>
              </a:xfrm>
              <a:prstGeom prst="roundRect">
                <a:avLst/>
              </a:prstGeom>
              <a:solidFill>
                <a:srgbClr val="9DC3E6"/>
              </a:solidFill>
              <a:ln>
                <a:solidFill>
                  <a:srgbClr val="9DC3E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28" name="圓角矩形 27"/>
              <p:cNvSpPr/>
              <p:nvPr/>
            </p:nvSpPr>
            <p:spPr>
              <a:xfrm flipH="1">
                <a:off x="5502958" y="3930007"/>
                <a:ext cx="118645" cy="130621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rgbClr val="66A2D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29" name="圓角矩形 28"/>
              <p:cNvSpPr/>
              <p:nvPr/>
            </p:nvSpPr>
            <p:spPr>
              <a:xfrm flipH="1">
                <a:off x="5648953" y="3930008"/>
                <a:ext cx="118645" cy="130621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rgbClr val="66A2D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30" name="圓角矩形 29"/>
              <p:cNvSpPr/>
              <p:nvPr/>
            </p:nvSpPr>
            <p:spPr>
              <a:xfrm flipH="1">
                <a:off x="5794948" y="3930007"/>
                <a:ext cx="118645" cy="130621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rgbClr val="66A2D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</p:grpSp>
      <p:sp>
        <p:nvSpPr>
          <p:cNvPr id="35" name="矩形 34"/>
          <p:cNvSpPr/>
          <p:nvPr/>
        </p:nvSpPr>
        <p:spPr>
          <a:xfrm>
            <a:off x="5849915" y="1984602"/>
            <a:ext cx="1826141" cy="9387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HK" altLang="en-US" sz="1600" b="1" spc="300" dirty="0">
                <a:solidFill>
                  <a:srgbClr val="6FAC4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工作紙</a:t>
            </a:r>
            <a:r>
              <a:rPr lang="zh-HK" altLang="en-US" sz="1600" b="1" spc="300" dirty="0" smtClean="0">
                <a:solidFill>
                  <a:srgbClr val="6FAC4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endParaRPr lang="en-US" altLang="zh-HK" sz="1600" b="1" spc="300" dirty="0" smtClean="0">
              <a:solidFill>
                <a:srgbClr val="6FAC47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HK" sz="1300" b="1" spc="300" dirty="0" smtClean="0">
              <a:solidFill>
                <a:srgbClr val="2F5597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HK" altLang="en-US" sz="1300" b="1" spc="300" dirty="0" smtClean="0">
                <a:solidFill>
                  <a:srgbClr val="74885A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學生</a:t>
            </a:r>
            <a:r>
              <a:rPr lang="zh-HK" altLang="en-US" sz="1300" b="1" spc="300" dirty="0">
                <a:solidFill>
                  <a:srgbClr val="74885A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可運用工作</a:t>
            </a:r>
            <a:r>
              <a:rPr lang="zh-HK" altLang="en-US" sz="1300" b="1" spc="300" dirty="0" smtClean="0">
                <a:solidFill>
                  <a:srgbClr val="74885A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紙</a:t>
            </a:r>
            <a:endParaRPr lang="en-US" altLang="zh-HK" sz="1300" b="1" spc="300" dirty="0" smtClean="0">
              <a:solidFill>
                <a:srgbClr val="74885A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HK" altLang="en-US" sz="1300" b="1" spc="300" dirty="0" smtClean="0">
                <a:solidFill>
                  <a:srgbClr val="74885A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練習</a:t>
            </a:r>
            <a:r>
              <a:rPr lang="zh-TW" altLang="en-US" sz="1300" b="1" spc="300" dirty="0" smtClean="0">
                <a:solidFill>
                  <a:srgbClr val="74885A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陳述事情</a:t>
            </a:r>
            <a:endParaRPr lang="zh-HK" altLang="en-US" sz="1300" b="1" spc="300" dirty="0">
              <a:solidFill>
                <a:srgbClr val="74885A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828327" y="3434509"/>
            <a:ext cx="3024489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HK" altLang="en-US" sz="1600" b="1" spc="300" dirty="0">
                <a:solidFill>
                  <a:srgbClr val="66A2D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句子框架：</a:t>
            </a:r>
            <a:endParaRPr lang="en-US" altLang="zh-HK" sz="1600" b="1" spc="300" dirty="0">
              <a:solidFill>
                <a:srgbClr val="66A2D8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HK" sz="1300" b="1" spc="300" dirty="0" smtClean="0">
              <a:solidFill>
                <a:srgbClr val="2F5597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HK" altLang="en-US" sz="1300" b="1" spc="300" dirty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學生可運用句子框架</a:t>
            </a:r>
            <a:endParaRPr lang="en-US" altLang="zh-HK" sz="1300" b="1" spc="300" dirty="0">
              <a:solidFill>
                <a:schemeClr val="accent1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HK" altLang="en-US" sz="1300" b="1" spc="300" dirty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創作包</a:t>
            </a:r>
            <a:r>
              <a:rPr lang="zh-TW" altLang="en-US" sz="1300" b="1" spc="300" dirty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含</a:t>
            </a:r>
            <a:r>
              <a:rPr lang="zh-HK" altLang="en-US" sz="1300" b="1" spc="300" dirty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遞進</a:t>
            </a:r>
            <a:r>
              <a:rPr lang="zh-TW" altLang="en-US" sz="1300" b="1" spc="300" dirty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關係</a:t>
            </a:r>
            <a:r>
              <a:rPr lang="zh-HK" altLang="en-US" sz="1300" b="1" spc="300" dirty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的句子</a:t>
            </a:r>
          </a:p>
        </p:txBody>
      </p:sp>
    </p:spTree>
    <p:extLst>
      <p:ext uri="{BB962C8B-B14F-4D97-AF65-F5344CB8AC3E}">
        <p14:creationId xmlns:p14="http://schemas.microsoft.com/office/powerpoint/2010/main" val="3789258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內容版面配置區 7">
            <a:extLst>
              <a:ext uri="{FF2B5EF4-FFF2-40B4-BE49-F238E27FC236}">
                <a16:creationId xmlns:a16="http://schemas.microsoft.com/office/drawing/2014/main" id="{058961B2-968C-474D-A24D-3B0EB97A1488}"/>
              </a:ext>
            </a:extLst>
          </p:cNvPr>
          <p:cNvSpPr txBox="1">
            <a:spLocks/>
          </p:cNvSpPr>
          <p:nvPr/>
        </p:nvSpPr>
        <p:spPr>
          <a:xfrm>
            <a:off x="1154069" y="1228571"/>
            <a:ext cx="3316171" cy="3371449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70000"/>
              </a:lnSpc>
            </a:pPr>
            <a:r>
              <a:rPr lang="zh-TW" altLang="zh-HK" sz="2600" spc="60" dirty="0" smtClean="0">
                <a:solidFill>
                  <a:schemeClr val="accent5">
                    <a:lumMod val="50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由兩個或以上</a:t>
            </a:r>
            <a:r>
              <a:rPr lang="zh-TW" altLang="en-US" sz="2600" spc="60" dirty="0" smtClean="0">
                <a:solidFill>
                  <a:schemeClr val="accent5">
                    <a:lumMod val="50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的</a:t>
            </a:r>
            <a:r>
              <a:rPr lang="zh-TW" altLang="zh-HK" sz="2600" spc="60" dirty="0" smtClean="0">
                <a:solidFill>
                  <a:schemeClr val="accent5">
                    <a:lumMod val="50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分句組成</a:t>
            </a:r>
            <a:r>
              <a:rPr lang="zh-TW" altLang="zh-HK" sz="2600" spc="60" dirty="0" smtClean="0">
                <a:solidFill>
                  <a:schemeClr val="accent5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zh-HK" sz="2600" spc="60" dirty="0" smtClean="0">
                <a:solidFill>
                  <a:schemeClr val="accent5">
                    <a:lumMod val="50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分別說出幾種情況以供選擇</a:t>
            </a:r>
            <a:r>
              <a:rPr lang="zh-TW" altLang="zh-HK" sz="2600" spc="60" dirty="0" smtClean="0">
                <a:solidFill>
                  <a:schemeClr val="accent5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TW" sz="2600" spc="60" dirty="0" smtClean="0">
              <a:solidFill>
                <a:schemeClr val="accent5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endParaRPr lang="en-US" altLang="zh-TW" sz="2600" spc="60" dirty="0" smtClean="0">
              <a:solidFill>
                <a:schemeClr val="accent5">
                  <a:lumMod val="50000"/>
                </a:schemeClr>
              </a:solidFill>
              <a:latin typeface="SimHei" panose="02010609060101010101" pitchFamily="49" charset="-122"/>
              <a:ea typeface="SimHei" panose="02010609060101010101" pitchFamily="49" charset="-122"/>
            </a:endParaRPr>
          </a:p>
          <a:p>
            <a:pPr>
              <a:lnSpc>
                <a:spcPct val="170000"/>
              </a:lnSpc>
            </a:pPr>
            <a:r>
              <a:rPr lang="zh-TW" altLang="en-US" sz="2600" spc="60" dirty="0" smtClean="0">
                <a:solidFill>
                  <a:schemeClr val="accent5">
                    <a:lumMod val="50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這個選擇可以是一件事情或一種動作</a:t>
            </a:r>
            <a:r>
              <a:rPr lang="zh-TW" altLang="en-US" sz="2600" spc="60" dirty="0">
                <a:solidFill>
                  <a:schemeClr val="accent5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TW" altLang="en-US" sz="2600" spc="60" dirty="0" smtClean="0">
                <a:solidFill>
                  <a:schemeClr val="accent5">
                    <a:lumMod val="50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性質狀態或某個數量</a:t>
            </a:r>
            <a:r>
              <a:rPr lang="zh-HK" altLang="en-US" sz="2600" spc="60" dirty="0" smtClean="0">
                <a:solidFill>
                  <a:schemeClr val="accent5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TW" sz="2600" spc="60" dirty="0" smtClean="0">
              <a:solidFill>
                <a:schemeClr val="accent5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E70F0D0-20F0-4E69-ACB4-E2C429F824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5078" y="4504646"/>
            <a:ext cx="3379541" cy="59519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HK" altLang="en-US" sz="1800" spc="60" dirty="0">
                <a:solidFill>
                  <a:srgbClr val="009242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表達</a:t>
            </a:r>
            <a:r>
              <a:rPr lang="zh-HK" altLang="en-US" sz="1800" u="sng" spc="60" dirty="0">
                <a:solidFill>
                  <a:srgbClr val="009242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未有固定</a:t>
            </a:r>
            <a:r>
              <a:rPr lang="zh-HK" altLang="en-US" sz="1800" spc="60" dirty="0" smtClean="0">
                <a:solidFill>
                  <a:srgbClr val="009242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選擇</a:t>
            </a:r>
            <a:endParaRPr lang="en-US" altLang="zh-HK" sz="1800" spc="60" dirty="0">
              <a:solidFill>
                <a:srgbClr val="00924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9" name="圖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622">
            <a:off x="6907034" y="3971783"/>
            <a:ext cx="1463480" cy="1824049"/>
          </a:xfrm>
          <a:prstGeom prst="rect">
            <a:avLst/>
          </a:prstGeom>
        </p:spPr>
      </p:pic>
      <p:sp>
        <p:nvSpPr>
          <p:cNvPr id="24" name="橢圓形圖說文字 19">
            <a:extLst>
              <a:ext uri="{FF2B5EF4-FFF2-40B4-BE49-F238E27FC236}">
                <a16:creationId xmlns:a16="http://schemas.microsoft.com/office/drawing/2014/main" id="{C8930DAC-47CA-4C06-A4F0-C9E5FA0DFA5B}"/>
              </a:ext>
            </a:extLst>
          </p:cNvPr>
          <p:cNvSpPr/>
          <p:nvPr/>
        </p:nvSpPr>
        <p:spPr bwMode="auto">
          <a:xfrm>
            <a:off x="5075207" y="1228571"/>
            <a:ext cx="3254087" cy="1592514"/>
          </a:xfrm>
          <a:custGeom>
            <a:avLst/>
            <a:gdLst>
              <a:gd name="connsiteX0" fmla="*/ 490159 w 3180784"/>
              <a:gd name="connsiteY0" fmla="*/ 1605210 h 1418494"/>
              <a:gd name="connsiteX1" fmla="*/ 574363 w 3180784"/>
              <a:gd name="connsiteY1" fmla="*/ 1254890 h 1418494"/>
              <a:gd name="connsiteX2" fmla="*/ 1119899 w 3180784"/>
              <a:gd name="connsiteY2" fmla="*/ 31746 h 1418494"/>
              <a:gd name="connsiteX3" fmla="*/ 2309888 w 3180784"/>
              <a:gd name="connsiteY3" fmla="*/ 76730 h 1418494"/>
              <a:gd name="connsiteX4" fmla="*/ 2293473 w 3180784"/>
              <a:gd name="connsiteY4" fmla="*/ 1345424 h 1418494"/>
              <a:gd name="connsiteX5" fmla="*/ 1106689 w 3180784"/>
              <a:gd name="connsiteY5" fmla="*/ 1384895 h 1418494"/>
              <a:gd name="connsiteX6" fmla="*/ 490159 w 3180784"/>
              <a:gd name="connsiteY6" fmla="*/ 1605210 h 1418494"/>
              <a:gd name="connsiteX0" fmla="*/ 490815 w 3181440"/>
              <a:gd name="connsiteY0" fmla="*/ 1605211 h 1605211"/>
              <a:gd name="connsiteX1" fmla="*/ 575019 w 3181440"/>
              <a:gd name="connsiteY1" fmla="*/ 1254891 h 1605211"/>
              <a:gd name="connsiteX2" fmla="*/ 1120555 w 3181440"/>
              <a:gd name="connsiteY2" fmla="*/ 31747 h 1605211"/>
              <a:gd name="connsiteX3" fmla="*/ 2310544 w 3181440"/>
              <a:gd name="connsiteY3" fmla="*/ 76731 h 1605211"/>
              <a:gd name="connsiteX4" fmla="*/ 2294129 w 3181440"/>
              <a:gd name="connsiteY4" fmla="*/ 1345425 h 1605211"/>
              <a:gd name="connsiteX5" fmla="*/ 759002 w 3181440"/>
              <a:gd name="connsiteY5" fmla="*/ 1355868 h 1605211"/>
              <a:gd name="connsiteX6" fmla="*/ 490815 w 3181440"/>
              <a:gd name="connsiteY6" fmla="*/ 1605211 h 1605211"/>
              <a:gd name="connsiteX0" fmla="*/ 493027 w 3183652"/>
              <a:gd name="connsiteY0" fmla="*/ 1598920 h 1598920"/>
              <a:gd name="connsiteX1" fmla="*/ 577231 w 3183652"/>
              <a:gd name="connsiteY1" fmla="*/ 1248600 h 1598920"/>
              <a:gd name="connsiteX2" fmla="*/ 1122767 w 3183652"/>
              <a:gd name="connsiteY2" fmla="*/ 25456 h 1598920"/>
              <a:gd name="connsiteX3" fmla="*/ 2312756 w 3183652"/>
              <a:gd name="connsiteY3" fmla="*/ 70440 h 1598920"/>
              <a:gd name="connsiteX4" fmla="*/ 2296341 w 3183652"/>
              <a:gd name="connsiteY4" fmla="*/ 1339134 h 1598920"/>
              <a:gd name="connsiteX5" fmla="*/ 761214 w 3183652"/>
              <a:gd name="connsiteY5" fmla="*/ 1349577 h 1598920"/>
              <a:gd name="connsiteX6" fmla="*/ 493027 w 3183652"/>
              <a:gd name="connsiteY6" fmla="*/ 1598920 h 1598920"/>
              <a:gd name="connsiteX0" fmla="*/ 493419 w 3184044"/>
              <a:gd name="connsiteY0" fmla="*/ 1598920 h 1598920"/>
              <a:gd name="connsiteX1" fmla="*/ 577623 w 3184044"/>
              <a:gd name="connsiteY1" fmla="*/ 1248600 h 1598920"/>
              <a:gd name="connsiteX2" fmla="*/ 1123159 w 3184044"/>
              <a:gd name="connsiteY2" fmla="*/ 25456 h 1598920"/>
              <a:gd name="connsiteX3" fmla="*/ 2313148 w 3184044"/>
              <a:gd name="connsiteY3" fmla="*/ 70440 h 1598920"/>
              <a:gd name="connsiteX4" fmla="*/ 2296733 w 3184044"/>
              <a:gd name="connsiteY4" fmla="*/ 1339134 h 1598920"/>
              <a:gd name="connsiteX5" fmla="*/ 761606 w 3184044"/>
              <a:gd name="connsiteY5" fmla="*/ 1349577 h 1598920"/>
              <a:gd name="connsiteX6" fmla="*/ 493419 w 3184044"/>
              <a:gd name="connsiteY6" fmla="*/ 1598920 h 1598920"/>
              <a:gd name="connsiteX0" fmla="*/ 493419 w 3031998"/>
              <a:gd name="connsiteY0" fmla="*/ 1648669 h 1648669"/>
              <a:gd name="connsiteX1" fmla="*/ 577623 w 3031998"/>
              <a:gd name="connsiteY1" fmla="*/ 1298349 h 1648669"/>
              <a:gd name="connsiteX2" fmla="*/ 1123159 w 3031998"/>
              <a:gd name="connsiteY2" fmla="*/ 75205 h 1648669"/>
              <a:gd name="connsiteX3" fmla="*/ 2313148 w 3031998"/>
              <a:gd name="connsiteY3" fmla="*/ 120189 h 1648669"/>
              <a:gd name="connsiteX4" fmla="*/ 2508935 w 3031998"/>
              <a:gd name="connsiteY4" fmla="*/ 1359855 h 1648669"/>
              <a:gd name="connsiteX5" fmla="*/ 761606 w 3031998"/>
              <a:gd name="connsiteY5" fmla="*/ 1399326 h 1648669"/>
              <a:gd name="connsiteX6" fmla="*/ 493419 w 3031998"/>
              <a:gd name="connsiteY6" fmla="*/ 1648669 h 1648669"/>
              <a:gd name="connsiteX0" fmla="*/ 493419 w 3132195"/>
              <a:gd name="connsiteY0" fmla="*/ 1648669 h 1648669"/>
              <a:gd name="connsiteX1" fmla="*/ 577623 w 3132195"/>
              <a:gd name="connsiteY1" fmla="*/ 1298349 h 1648669"/>
              <a:gd name="connsiteX2" fmla="*/ 1123159 w 3132195"/>
              <a:gd name="connsiteY2" fmla="*/ 75205 h 1648669"/>
              <a:gd name="connsiteX3" fmla="*/ 2313148 w 3132195"/>
              <a:gd name="connsiteY3" fmla="*/ 120189 h 1648669"/>
              <a:gd name="connsiteX4" fmla="*/ 2508935 w 3132195"/>
              <a:gd name="connsiteY4" fmla="*/ 1359855 h 1648669"/>
              <a:gd name="connsiteX5" fmla="*/ 761606 w 3132195"/>
              <a:gd name="connsiteY5" fmla="*/ 1399326 h 1648669"/>
              <a:gd name="connsiteX6" fmla="*/ 493419 w 3132195"/>
              <a:gd name="connsiteY6" fmla="*/ 1648669 h 1648669"/>
              <a:gd name="connsiteX0" fmla="*/ 493419 w 3306994"/>
              <a:gd name="connsiteY0" fmla="*/ 1592514 h 1592514"/>
              <a:gd name="connsiteX1" fmla="*/ 577623 w 3306994"/>
              <a:gd name="connsiteY1" fmla="*/ 1242194 h 1592514"/>
              <a:gd name="connsiteX2" fmla="*/ 1123159 w 3306994"/>
              <a:gd name="connsiteY2" fmla="*/ 19050 h 1592514"/>
              <a:gd name="connsiteX3" fmla="*/ 2313148 w 3306994"/>
              <a:gd name="connsiteY3" fmla="*/ 64034 h 1592514"/>
              <a:gd name="connsiteX4" fmla="*/ 2508935 w 3306994"/>
              <a:gd name="connsiteY4" fmla="*/ 1303700 h 1592514"/>
              <a:gd name="connsiteX5" fmla="*/ 761606 w 3306994"/>
              <a:gd name="connsiteY5" fmla="*/ 1343171 h 1592514"/>
              <a:gd name="connsiteX6" fmla="*/ 493419 w 3306994"/>
              <a:gd name="connsiteY6" fmla="*/ 1592514 h 1592514"/>
              <a:gd name="connsiteX0" fmla="*/ 493419 w 3309237"/>
              <a:gd name="connsiteY0" fmla="*/ 1592514 h 1592514"/>
              <a:gd name="connsiteX1" fmla="*/ 577623 w 3309237"/>
              <a:gd name="connsiteY1" fmla="*/ 1242194 h 1592514"/>
              <a:gd name="connsiteX2" fmla="*/ 1123159 w 3309237"/>
              <a:gd name="connsiteY2" fmla="*/ 19050 h 1592514"/>
              <a:gd name="connsiteX3" fmla="*/ 2313148 w 3309237"/>
              <a:gd name="connsiteY3" fmla="*/ 64034 h 1592514"/>
              <a:gd name="connsiteX4" fmla="*/ 2508935 w 3309237"/>
              <a:gd name="connsiteY4" fmla="*/ 1303700 h 1592514"/>
              <a:gd name="connsiteX5" fmla="*/ 761606 w 3309237"/>
              <a:gd name="connsiteY5" fmla="*/ 1343171 h 1592514"/>
              <a:gd name="connsiteX6" fmla="*/ 493419 w 3309237"/>
              <a:gd name="connsiteY6" fmla="*/ 1592514 h 1592514"/>
              <a:gd name="connsiteX0" fmla="*/ 493419 w 3196733"/>
              <a:gd name="connsiteY0" fmla="*/ 1592514 h 1592514"/>
              <a:gd name="connsiteX1" fmla="*/ 577623 w 3196733"/>
              <a:gd name="connsiteY1" fmla="*/ 1242194 h 1592514"/>
              <a:gd name="connsiteX2" fmla="*/ 1123159 w 3196733"/>
              <a:gd name="connsiteY2" fmla="*/ 19050 h 1592514"/>
              <a:gd name="connsiteX3" fmla="*/ 2313148 w 3196733"/>
              <a:gd name="connsiteY3" fmla="*/ 64034 h 1592514"/>
              <a:gd name="connsiteX4" fmla="*/ 2508935 w 3196733"/>
              <a:gd name="connsiteY4" fmla="*/ 1303700 h 1592514"/>
              <a:gd name="connsiteX5" fmla="*/ 761606 w 3196733"/>
              <a:gd name="connsiteY5" fmla="*/ 1343171 h 1592514"/>
              <a:gd name="connsiteX6" fmla="*/ 493419 w 3196733"/>
              <a:gd name="connsiteY6" fmla="*/ 1592514 h 1592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96733" h="1592514">
                <a:moveTo>
                  <a:pt x="493419" y="1592514"/>
                </a:moveTo>
                <a:lnTo>
                  <a:pt x="577623" y="1242194"/>
                </a:lnTo>
                <a:cubicBezTo>
                  <a:pt x="-393772" y="882461"/>
                  <a:pt x="-91902" y="97418"/>
                  <a:pt x="1123159" y="19050"/>
                </a:cubicBezTo>
                <a:cubicBezTo>
                  <a:pt x="1743327" y="-20949"/>
                  <a:pt x="1884267" y="5851"/>
                  <a:pt x="2313148" y="64034"/>
                </a:cubicBezTo>
                <a:cubicBezTo>
                  <a:pt x="3228014" y="188147"/>
                  <a:pt x="3644632" y="900193"/>
                  <a:pt x="2508935" y="1303700"/>
                </a:cubicBezTo>
                <a:cubicBezTo>
                  <a:pt x="2139702" y="1384855"/>
                  <a:pt x="1153747" y="1399004"/>
                  <a:pt x="761606" y="1343171"/>
                </a:cubicBezTo>
                <a:lnTo>
                  <a:pt x="493419" y="1592514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5">
              <a:hueOff val="53681"/>
              <a:satOff val="5143"/>
              <a:lumOff val="1260"/>
              <a:alphaOff val="0"/>
            </a:schemeClr>
          </a:fillRef>
          <a:effectRef idx="2">
            <a:schemeClr val="accent5">
              <a:hueOff val="53681"/>
              <a:satOff val="5143"/>
              <a:lumOff val="1260"/>
              <a:alphaOff val="0"/>
            </a:schemeClr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HK" altLang="en-US" sz="16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5" name="橢圓 24"/>
          <p:cNvSpPr/>
          <p:nvPr/>
        </p:nvSpPr>
        <p:spPr>
          <a:xfrm>
            <a:off x="4907191" y="1307202"/>
            <a:ext cx="503093" cy="503093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例</a:t>
            </a:r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410284" y="1496062"/>
            <a:ext cx="2843762" cy="783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HK" altLang="en-US" sz="1600" b="1" spc="60" dirty="0">
                <a:solidFill>
                  <a:schemeClr val="tx1">
                    <a:lumMod val="85000"/>
                    <a:lumOff val="1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每逢假日</a:t>
            </a:r>
            <a:r>
              <a:rPr lang="zh-TW" altLang="en-US" sz="1600" b="1" spc="60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en-US" sz="1600" b="1" spc="60" dirty="0">
                <a:solidFill>
                  <a:schemeClr val="tx1">
                    <a:lumMod val="85000"/>
                    <a:lumOff val="1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嘉嘉</a:t>
            </a:r>
            <a:r>
              <a:rPr lang="zh-TW" altLang="en-US" sz="1600" b="1" u="sng" spc="60" dirty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唔係</a:t>
            </a:r>
            <a:r>
              <a:rPr lang="zh-TW" altLang="en-US" sz="1600" b="1" spc="60" dirty="0">
                <a:solidFill>
                  <a:srgbClr val="00B050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去行</a:t>
            </a:r>
            <a:r>
              <a:rPr lang="zh-TW" altLang="en-US" sz="1600" b="1" spc="60" dirty="0" smtClean="0">
                <a:solidFill>
                  <a:srgbClr val="00B050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街</a:t>
            </a:r>
            <a:r>
              <a:rPr lang="zh-TW" altLang="en-US" sz="1600" b="1" spc="60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en-US" sz="1600" b="1" u="sng" spc="60" dirty="0" smtClean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就</a:t>
            </a:r>
            <a:r>
              <a:rPr lang="zh-TW" altLang="en-US" sz="1600" b="1" u="sng" spc="60" dirty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係</a:t>
            </a:r>
            <a:r>
              <a:rPr lang="zh-TW" altLang="en-US" sz="1600" b="1" spc="60" dirty="0">
                <a:solidFill>
                  <a:srgbClr val="00B050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喺屋企上網</a:t>
            </a:r>
            <a:r>
              <a:rPr lang="zh-TW" altLang="en-US" sz="1600" b="1" spc="60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zh-HK" altLang="en-US" sz="1600" b="1" spc="60" dirty="0">
              <a:solidFill>
                <a:schemeClr val="tx1">
                  <a:lumMod val="85000"/>
                  <a:lumOff val="1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12" name="群組 11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4" name="圓角化單一角落矩形 13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6FAC46"/>
                </a:gs>
                <a:gs pos="22000">
                  <a:schemeClr val="accent1">
                    <a:lumMod val="60000"/>
                    <a:lumOff val="40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57A777"/>
                  </a:solidFill>
                  <a:latin typeface="Arial" panose="020B0604020202020204" pitchFamily="34" charset="0"/>
                  <a:ea typeface="微軟正黑體"/>
                </a:rPr>
                <a:t>介紹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80003" y="1008321"/>
              <a:ext cx="480131" cy="1934235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59AF64"/>
                  </a:solidFill>
                  <a:latin typeface="Arial" panose="020B0604020202020204" pitchFamily="34" charset="0"/>
                  <a:ea typeface="微軟正黑體"/>
                </a:rPr>
                <a:t>功</a:t>
              </a:r>
              <a:r>
                <a:rPr lang="zh-HK" altLang="en-US" sz="1600" b="1" spc="300" dirty="0">
                  <a:solidFill>
                    <a:srgbClr val="59AF64"/>
                  </a:solidFill>
                  <a:latin typeface="Arial" panose="020B0604020202020204" pitchFamily="34" charset="0"/>
                  <a:ea typeface="微軟正黑體"/>
                </a:rPr>
                <a:t>用</a:t>
              </a:r>
              <a:r>
                <a:rPr lang="zh-TW" altLang="en-US" sz="1600" b="1" spc="300" dirty="0">
                  <a:solidFill>
                    <a:srgbClr val="59AF64"/>
                  </a:solidFill>
                  <a:latin typeface="Arial" panose="020B0604020202020204" pitchFamily="34" charset="0"/>
                  <a:ea typeface="微軟正黑體"/>
                </a:rPr>
                <a:t>和</a:t>
              </a:r>
              <a:r>
                <a:rPr lang="zh-HK" altLang="en-US" sz="1600" b="1" spc="300" dirty="0">
                  <a:solidFill>
                    <a:srgbClr val="59AF64"/>
                  </a:solidFill>
                  <a:latin typeface="Arial" panose="020B0604020202020204" pitchFamily="34" charset="0"/>
                  <a:ea typeface="微軟正黑體"/>
                </a:rPr>
                <a:t>特徵</a:t>
              </a:r>
              <a:endParaRPr lang="en-US" altLang="zh-HK" sz="1600" b="1" spc="300" dirty="0">
                <a:solidFill>
                  <a:srgbClr val="59AF64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19" name="直線接點 18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6FAC4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0" name="直線接點 19"/>
          <p:cNvCxnSpPr/>
          <p:nvPr/>
        </p:nvCxnSpPr>
        <p:spPr>
          <a:xfrm>
            <a:off x="4740838" y="1008322"/>
            <a:ext cx="0" cy="4603865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: 剪去單一角落 2">
            <a:extLst>
              <a:ext uri="{FF2B5EF4-FFF2-40B4-BE49-F238E27FC236}">
                <a16:creationId xmlns:a16="http://schemas.microsoft.com/office/drawing/2014/main" id="{4F72D8B3-EC79-4482-89EE-6EBEA0551F6A}"/>
              </a:ext>
            </a:extLst>
          </p:cNvPr>
          <p:cNvSpPr/>
          <p:nvPr/>
        </p:nvSpPr>
        <p:spPr>
          <a:xfrm>
            <a:off x="6244608" y="2403893"/>
            <a:ext cx="2643788" cy="834384"/>
          </a:xfrm>
          <a:prstGeom prst="snip1Rect">
            <a:avLst/>
          </a:prstGeom>
          <a:solidFill>
            <a:schemeClr val="bg1"/>
          </a:solidFill>
          <a:ln w="12700">
            <a:solidFill>
              <a:srgbClr val="8A9F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A668BF27-3A69-458F-84CE-BDE212187104}"/>
              </a:ext>
            </a:extLst>
          </p:cNvPr>
          <p:cNvSpPr/>
          <p:nvPr/>
        </p:nvSpPr>
        <p:spPr>
          <a:xfrm>
            <a:off x="6294303" y="2407280"/>
            <a:ext cx="259409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HK" altLang="en-US" sz="1600" b="1" spc="6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嘉嘉</a:t>
            </a:r>
            <a:r>
              <a:rPr lang="zh-TW" altLang="en-US" sz="1600" b="1" spc="6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的假日活動</a:t>
            </a:r>
            <a:r>
              <a:rPr lang="zh-TW" altLang="en-US" sz="1600" b="1" u="sng" spc="60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只是</a:t>
            </a:r>
            <a:r>
              <a:rPr lang="zh-TW" altLang="en-US" sz="1600" b="1" spc="60" dirty="0">
                <a:solidFill>
                  <a:srgbClr val="57A77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逛街</a:t>
            </a:r>
            <a:r>
              <a:rPr lang="zh-TW" altLang="en-US" sz="1600" b="1" u="sng" spc="60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或</a:t>
            </a:r>
            <a:r>
              <a:rPr lang="zh-TW" altLang="en-US" sz="1600" b="1" spc="60" dirty="0">
                <a:solidFill>
                  <a:srgbClr val="57A77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在家裏瀏覽互聯網</a:t>
            </a:r>
            <a:r>
              <a:rPr lang="zh-TW" altLang="en-US" sz="1600" b="1" spc="60" dirty="0" smtClean="0">
                <a:solidFill>
                  <a:srgbClr val="57A777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zh-HK" altLang="en-US" sz="1600" b="1" spc="60" dirty="0">
              <a:solidFill>
                <a:srgbClr val="57A777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8" name="圖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75467">
            <a:off x="5128378" y="3011618"/>
            <a:ext cx="1994570" cy="2768505"/>
          </a:xfrm>
          <a:prstGeom prst="rect">
            <a:avLst/>
          </a:prstGeom>
        </p:spPr>
      </p:pic>
      <p:sp>
        <p:nvSpPr>
          <p:cNvPr id="23" name="投影片編號版面配置區 3"/>
          <p:cNvSpPr txBox="1">
            <a:spLocks/>
          </p:cNvSpPr>
          <p:nvPr/>
        </p:nvSpPr>
        <p:spPr>
          <a:xfrm>
            <a:off x="6830996" y="6316098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rgbClr val="00924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dirty="0" smtClean="0">
                <a:solidFill>
                  <a:srgbClr val="74885A"/>
                </a:solidFill>
              </a:rPr>
              <a:t>9</a:t>
            </a:r>
            <a:endParaRPr lang="zh-HK" altLang="en-US" dirty="0">
              <a:solidFill>
                <a:srgbClr val="74885A"/>
              </a:solidFill>
            </a:endParaRPr>
          </a:p>
        </p:txBody>
      </p:sp>
      <p:sp>
        <p:nvSpPr>
          <p:cNvPr id="26" name="手繪多邊形 25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7488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選擇關係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50765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4" grpId="0" animBg="1"/>
      <p:bldP spid="25" grpId="0" animBg="1"/>
      <p:bldP spid="6" grpId="0"/>
      <p:bldP spid="21" grpId="0" animBg="1"/>
      <p:bldP spid="22" grpId="0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614261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grpSp>
        <p:nvGrpSpPr>
          <p:cNvPr id="112" name="群組 111"/>
          <p:cNvGrpSpPr/>
          <p:nvPr/>
        </p:nvGrpSpPr>
        <p:grpSpPr>
          <a:xfrm>
            <a:off x="-96982" y="-76318"/>
            <a:ext cx="9240982" cy="7134928"/>
            <a:chOff x="-96982" y="-76318"/>
            <a:chExt cx="9240982" cy="7134928"/>
          </a:xfrm>
        </p:grpSpPr>
        <p:grpSp>
          <p:nvGrpSpPr>
            <p:cNvPr id="113" name="群組 112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123" name="群組 122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196" name="弧形 195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97" name="弧形 196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98" name="弧形 197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99" name="弧形 198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00" name="弧形 199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01" name="弧形 200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02" name="弧形 201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03" name="弧形 202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04" name="弧形 203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05" name="弧形 204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06" name="弧形 205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07" name="弧形 206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08" name="弧形 207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09" name="弧形 208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10" name="弧形 209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11" name="弧形 210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12" name="弧形 211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24" name="群組 123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179" name="弧形 178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80" name="弧形 179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81" name="弧形 180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82" name="弧形 181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83" name="弧形 182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84" name="弧形 183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85" name="弧形 184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86" name="弧形 185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87" name="弧形 186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88" name="弧形 187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89" name="弧形 188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90" name="弧形 189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91" name="弧形 190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92" name="弧形 191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93" name="弧形 192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94" name="弧形 193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95" name="弧形 194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25" name="群組 124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162" name="弧形 161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63" name="弧形 162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64" name="弧形 163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65" name="弧形 164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66" name="弧形 165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67" name="弧形 166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68" name="弧形 167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69" name="弧形 168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70" name="弧形 169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71" name="弧形 170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72" name="弧形 171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73" name="弧形 172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74" name="弧形 173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75" name="弧形 174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76" name="弧形 175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77" name="弧形 176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78" name="弧形 177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26" name="群組 125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145" name="弧形 144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46" name="弧形 145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47" name="弧形 146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48" name="弧形 147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49" name="弧形 148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50" name="弧形 149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51" name="弧形 150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52" name="弧形 151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53" name="弧形 152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54" name="弧形 153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55" name="弧形 154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56" name="弧形 155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57" name="弧形 156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58" name="弧形 157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59" name="弧形 158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60" name="弧形 159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61" name="弧形 160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27" name="群組 126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128" name="弧形 127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9" name="弧形 128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30" name="弧形 129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31" name="弧形 130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32" name="弧形 131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33" name="弧形 132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34" name="弧形 133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35" name="弧形 134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36" name="弧形 135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37" name="弧形 136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38" name="弧形 137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39" name="弧形 138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40" name="弧形 139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41" name="弧形 140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42" name="弧形 141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43" name="弧形 142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44" name="弧形 143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114" name="弧形 113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15" name="弧形 114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16" name="弧形 115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17" name="弧形 116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18" name="弧形 117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19" name="弧形 118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20" name="弧形 119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21" name="弧形 120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22" name="弧形 121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237" name="手繪多邊形 236"/>
          <p:cNvSpPr/>
          <p:nvPr/>
        </p:nvSpPr>
        <p:spPr>
          <a:xfrm>
            <a:off x="2799314" y="2188255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  <p:sp>
        <p:nvSpPr>
          <p:cNvPr id="236" name="手繪多邊形 235"/>
          <p:cNvSpPr/>
          <p:nvPr/>
        </p:nvSpPr>
        <p:spPr>
          <a:xfrm>
            <a:off x="5154038" y="4553532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  <p:pic>
        <p:nvPicPr>
          <p:cNvPr id="107" name="圖片 106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1132" y="5864261"/>
            <a:ext cx="828745" cy="542094"/>
          </a:xfrm>
          <a:prstGeom prst="rect">
            <a:avLst/>
          </a:prstGeom>
        </p:spPr>
      </p:pic>
      <p:sp>
        <p:nvSpPr>
          <p:cNvPr id="109" name="矩形 108"/>
          <p:cNvSpPr/>
          <p:nvPr/>
        </p:nvSpPr>
        <p:spPr>
          <a:xfrm>
            <a:off x="5830645" y="5209570"/>
            <a:ext cx="2248349" cy="2723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90000"/>
              </a:lnSpc>
              <a:spcBef>
                <a:spcPct val="0"/>
              </a:spcBef>
            </a:pPr>
            <a:r>
              <a:rPr lang="zh-TW" altLang="en-US" sz="1300" b="1" spc="300" dirty="0">
                <a:solidFill>
                  <a:srgbClr val="D88856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Meiryo" panose="020B0604030504040204" pitchFamily="34" charset="-128"/>
              </a:rPr>
              <a:t>提升</a:t>
            </a:r>
            <a:r>
              <a:rPr lang="zh-TW" altLang="en-US" sz="1300" b="1" spc="300" dirty="0" smtClean="0">
                <a:solidFill>
                  <a:srgbClr val="D88856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Meiryo" panose="020B0604030504040204" pitchFamily="34" charset="-128"/>
              </a:rPr>
              <a:t>學生語言組織能力</a:t>
            </a:r>
            <a:endParaRPr lang="zh-HK" altLang="en-US" sz="1300" b="1" spc="300" dirty="0">
              <a:solidFill>
                <a:srgbClr val="D88856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110" name="矩形 109"/>
          <p:cNvSpPr/>
          <p:nvPr/>
        </p:nvSpPr>
        <p:spPr>
          <a:xfrm>
            <a:off x="5753181" y="4980218"/>
            <a:ext cx="2397170" cy="2723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90000"/>
              </a:lnSpc>
              <a:spcBef>
                <a:spcPct val="0"/>
              </a:spcBef>
            </a:pPr>
            <a:r>
              <a:rPr lang="zh-TW" altLang="en-US" sz="1300" spc="300" dirty="0" smtClean="0">
                <a:solidFill>
                  <a:srgbClr val="D88856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Meiryo" panose="020B0604030504040204" pitchFamily="34" charset="-128"/>
              </a:rPr>
              <a:t>「鞏固溝通 促進學習」</a:t>
            </a:r>
            <a:endParaRPr lang="zh-HK" altLang="en-US" sz="1300" spc="300" dirty="0">
              <a:solidFill>
                <a:srgbClr val="D88856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111" name="文字方塊 110"/>
          <p:cNvSpPr txBox="1"/>
          <p:nvPr/>
        </p:nvSpPr>
        <p:spPr>
          <a:xfrm>
            <a:off x="6394663" y="5539164"/>
            <a:ext cx="1619786" cy="2446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914400">
              <a:lnSpc>
                <a:spcPct val="90000"/>
              </a:lnSpc>
              <a:spcBef>
                <a:spcPct val="0"/>
              </a:spcBef>
            </a:pPr>
            <a:r>
              <a:rPr lang="zh-TW" altLang="en-US" sz="1100" spc="300" dirty="0">
                <a:solidFill>
                  <a:srgbClr val="D88856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Meiryo" panose="020B0604030504040204" pitchFamily="34" charset="-128"/>
              </a:rPr>
              <a:t>網上資源</a:t>
            </a:r>
            <a:endParaRPr lang="zh-HK" altLang="en-US" sz="1100" spc="300" dirty="0">
              <a:solidFill>
                <a:srgbClr val="D88856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224" name="矩形 223"/>
          <p:cNvSpPr/>
          <p:nvPr/>
        </p:nvSpPr>
        <p:spPr>
          <a:xfrm>
            <a:off x="1679690" y="1273868"/>
            <a:ext cx="2203456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TW" altLang="en-US" sz="1100" b="1" cap="small" spc="300" dirty="0">
                <a:solidFill>
                  <a:schemeClr val="tx2">
                    <a:lumMod val="60000"/>
                    <a:lumOff val="4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提供資料</a:t>
            </a:r>
            <a:endParaRPr lang="en-US" altLang="zh-TW" sz="1100" b="1" cap="small" spc="300" dirty="0">
              <a:solidFill>
                <a:schemeClr val="tx2">
                  <a:lumMod val="60000"/>
                  <a:lumOff val="4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  <a:p>
            <a:pPr marL="0" lvl="1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TW" altLang="en-US" sz="1100" b="1" cap="small" spc="300" dirty="0">
                <a:solidFill>
                  <a:schemeClr val="tx2">
                    <a:lumMod val="60000"/>
                    <a:lumOff val="4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轉述說話</a:t>
            </a:r>
            <a:endParaRPr lang="en-US" altLang="zh-TW" sz="1100" b="1" cap="small" spc="300" dirty="0">
              <a:solidFill>
                <a:schemeClr val="tx2">
                  <a:lumMod val="60000"/>
                  <a:lumOff val="4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  <a:p>
            <a:pPr marL="0" lvl="1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TW" altLang="en-US" sz="1100" b="1" cap="small" spc="300" dirty="0">
                <a:solidFill>
                  <a:schemeClr val="tx2">
                    <a:lumMod val="60000"/>
                    <a:lumOff val="4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列舉事物</a:t>
            </a:r>
            <a:endParaRPr lang="zh-HK" altLang="en-US" sz="1100" b="1" cap="small" spc="300" dirty="0">
              <a:solidFill>
                <a:schemeClr val="tx2">
                  <a:lumMod val="60000"/>
                  <a:lumOff val="4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  <a:p>
            <a:pPr marL="0" lvl="1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TW" sz="1100" b="1" cap="small" spc="3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	</a:t>
            </a:r>
            <a:r>
              <a:rPr lang="zh-TW" altLang="en-US" sz="1100" b="1" cap="small" spc="300" dirty="0">
                <a:solidFill>
                  <a:schemeClr val="accent2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陳述事情</a:t>
            </a:r>
            <a:endParaRPr lang="en-US" altLang="zh-TW" sz="1100" b="1" cap="small" spc="300" dirty="0">
              <a:solidFill>
                <a:schemeClr val="accent2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  <a:p>
            <a:pPr marL="0" lvl="1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HK" altLang="en-US" sz="1100" b="1" cap="small" spc="300" dirty="0">
                <a:solidFill>
                  <a:schemeClr val="tx2">
                    <a:lumMod val="60000"/>
                    <a:lumOff val="4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説明程序</a:t>
            </a:r>
            <a:endParaRPr lang="en-US" altLang="zh-TW" sz="1100" b="1" cap="small" spc="300" dirty="0">
              <a:solidFill>
                <a:schemeClr val="tx2">
                  <a:lumMod val="60000"/>
                  <a:lumOff val="4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  <a:p>
            <a:pPr marL="0" lvl="1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TW" altLang="en-US" sz="1100" b="1" cap="small" spc="300" dirty="0">
                <a:solidFill>
                  <a:schemeClr val="tx2">
                    <a:lumMod val="60000"/>
                    <a:lumOff val="4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解釋因果</a:t>
            </a:r>
            <a:endParaRPr lang="en-US" altLang="zh-TW" sz="1100" b="1" cap="small" spc="300" dirty="0">
              <a:solidFill>
                <a:schemeClr val="tx2">
                  <a:lumMod val="60000"/>
                  <a:lumOff val="4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  <a:p>
            <a:pPr marL="0" lvl="1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TW" altLang="en-US" sz="1100" b="1" cap="small" spc="300" dirty="0">
                <a:solidFill>
                  <a:schemeClr val="tx2">
                    <a:lumMod val="60000"/>
                    <a:lumOff val="4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比較事物</a:t>
            </a:r>
            <a:endParaRPr lang="en-US" altLang="zh-TW" sz="1100" b="1" cap="small" spc="300" dirty="0">
              <a:solidFill>
                <a:schemeClr val="tx2">
                  <a:lumMod val="60000"/>
                  <a:lumOff val="4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  <a:p>
            <a:pPr marL="0" lvl="1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TW" altLang="en-US" sz="1100" b="1" cap="small" spc="300" dirty="0">
                <a:solidFill>
                  <a:schemeClr val="tx2">
                    <a:lumMod val="60000"/>
                    <a:lumOff val="4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解決難題</a:t>
            </a:r>
            <a:endParaRPr lang="en-US" altLang="zh-TW" sz="1100" b="1" cap="small" spc="300" dirty="0">
              <a:solidFill>
                <a:schemeClr val="tx2">
                  <a:lumMod val="60000"/>
                  <a:lumOff val="4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  <a:p>
            <a:pPr marL="0" lvl="1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TW" altLang="en-US" sz="1100" b="1" cap="small" spc="300" dirty="0">
                <a:solidFill>
                  <a:schemeClr val="tx2">
                    <a:lumMod val="60000"/>
                    <a:lumOff val="4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說服</a:t>
            </a:r>
            <a:r>
              <a:rPr lang="zh-TW" altLang="en-US" sz="1100" b="1" cap="small" spc="3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別人</a:t>
            </a:r>
            <a:endParaRPr lang="en-US" altLang="zh-HK" sz="1100" b="1" cap="small" spc="300" dirty="0">
              <a:solidFill>
                <a:schemeClr val="tx2">
                  <a:lumMod val="60000"/>
                  <a:lumOff val="4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cxnSp>
        <p:nvCxnSpPr>
          <p:cNvPr id="233" name="直線接點 232"/>
          <p:cNvCxnSpPr/>
          <p:nvPr/>
        </p:nvCxnSpPr>
        <p:spPr>
          <a:xfrm>
            <a:off x="1524049" y="0"/>
            <a:ext cx="0" cy="2482640"/>
          </a:xfrm>
          <a:prstGeom prst="line">
            <a:avLst/>
          </a:prstGeom>
          <a:ln w="12700">
            <a:gradFill>
              <a:gsLst>
                <a:gs pos="0">
                  <a:srgbClr val="9DC3E6"/>
                </a:gs>
                <a:gs pos="100000">
                  <a:srgbClr val="6FAC47"/>
                </a:gs>
              </a:gsLst>
              <a:lin ang="5400000" scaled="1"/>
            </a:gra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" name="文字方塊 234"/>
          <p:cNvSpPr txBox="1"/>
          <p:nvPr/>
        </p:nvSpPr>
        <p:spPr>
          <a:xfrm>
            <a:off x="5347418" y="6235134"/>
            <a:ext cx="240176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10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https://</a:t>
            </a:r>
            <a:r>
              <a:rPr lang="en-US" altLang="zh-HK" sz="1000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www.hkedcity.net/xxx</a:t>
            </a:r>
            <a:endParaRPr lang="en-US" altLang="zh-HK" sz="1000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8" name="手繪多邊形 237"/>
          <p:cNvSpPr/>
          <p:nvPr/>
        </p:nvSpPr>
        <p:spPr>
          <a:xfrm>
            <a:off x="-305835" y="5260335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  <p:sp>
        <p:nvSpPr>
          <p:cNvPr id="239" name="手繪多邊形 238"/>
          <p:cNvSpPr/>
          <p:nvPr/>
        </p:nvSpPr>
        <p:spPr>
          <a:xfrm>
            <a:off x="8220406" y="179774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  <p:sp>
        <p:nvSpPr>
          <p:cNvPr id="240" name="圓角矩形 239"/>
          <p:cNvSpPr/>
          <p:nvPr/>
        </p:nvSpPr>
        <p:spPr>
          <a:xfrm>
            <a:off x="244570" y="5747948"/>
            <a:ext cx="773508" cy="17908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241" name="圓角矩形 240"/>
          <p:cNvSpPr/>
          <p:nvPr/>
        </p:nvSpPr>
        <p:spPr>
          <a:xfrm>
            <a:off x="7783649" y="659860"/>
            <a:ext cx="773508" cy="17908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242" name="手繪多邊形 241"/>
          <p:cNvSpPr/>
          <p:nvPr/>
        </p:nvSpPr>
        <p:spPr>
          <a:xfrm>
            <a:off x="-123515" y="438462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  <p:sp>
        <p:nvSpPr>
          <p:cNvPr id="243" name="圓角矩形 242"/>
          <p:cNvSpPr/>
          <p:nvPr/>
        </p:nvSpPr>
        <p:spPr>
          <a:xfrm>
            <a:off x="3496147" y="2708176"/>
            <a:ext cx="773508" cy="17908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245" name="橢圓 244"/>
          <p:cNvSpPr/>
          <p:nvPr/>
        </p:nvSpPr>
        <p:spPr>
          <a:xfrm>
            <a:off x="7489795" y="647985"/>
            <a:ext cx="202837" cy="20283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246" name="圓角矩形 245"/>
          <p:cNvSpPr/>
          <p:nvPr/>
        </p:nvSpPr>
        <p:spPr>
          <a:xfrm>
            <a:off x="8870071" y="3828678"/>
            <a:ext cx="773508" cy="17908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9081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4" grpId="0"/>
    </p:bldLst>
  </p:timing>
</p:sld>
</file>

<file path=ppt/theme/theme1.xml><?xml version="1.0" encoding="utf-8"?>
<a:theme xmlns:a="http://schemas.openxmlformats.org/drawingml/2006/main" name="Office Theme">
  <a:themeElements>
    <a:clrScheme name="Office 佈景主題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佈景主題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13758</TotalTime>
  <Words>6619</Words>
  <Application>Microsoft Office PowerPoint</Application>
  <PresentationFormat>如螢幕大小 (4:3)</PresentationFormat>
  <Paragraphs>1251</Paragraphs>
  <Slides>90</Slides>
  <Notes>20</Notes>
  <HiddenSlides>0</HiddenSlides>
  <MMClips>0</MMClips>
  <ScaleCrop>false</ScaleCrop>
  <HeadingPairs>
    <vt:vector size="6" baseType="variant">
      <vt:variant>
        <vt:lpstr>使用字型</vt:lpstr>
      </vt:variant>
      <vt:variant>
        <vt:i4>17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90</vt:i4>
      </vt:variant>
    </vt:vector>
  </HeadingPairs>
  <TitlesOfParts>
    <vt:vector size="108" baseType="lpstr">
      <vt:lpstr>Meiryo</vt:lpstr>
      <vt:lpstr>新細明體</vt:lpstr>
      <vt:lpstr>Wingdings 3</vt:lpstr>
      <vt:lpstr>Microsoft YaHei UI</vt:lpstr>
      <vt:lpstr>Wingdings 2</vt:lpstr>
      <vt:lpstr>SimHei</vt:lpstr>
      <vt:lpstr>FangSong</vt:lpstr>
      <vt:lpstr>Calibri</vt:lpstr>
      <vt:lpstr>Wingdings</vt:lpstr>
      <vt:lpstr>Arial</vt:lpstr>
      <vt:lpstr>微軟正黑體</vt:lpstr>
      <vt:lpstr>Corbel</vt:lpstr>
      <vt:lpstr>Gen Jyuu GothicX Regular</vt:lpstr>
      <vt:lpstr>思源宋體 TW</vt:lpstr>
      <vt:lpstr>思源宋體 TW SemiBold</vt:lpstr>
      <vt:lpstr>Calibri Light</vt:lpstr>
      <vt:lpstr>Arial Unicode MS</vt:lpstr>
      <vt:lpstr>Office Theme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LI, Kit-ying Trista</dc:creator>
  <cp:lastModifiedBy>MOK, Tsz-ki Ronnie</cp:lastModifiedBy>
  <cp:revision>1173</cp:revision>
  <cp:lastPrinted>2018-03-23T07:51:10Z</cp:lastPrinted>
  <dcterms:created xsi:type="dcterms:W3CDTF">2018-03-08T09:21:13Z</dcterms:created>
  <dcterms:modified xsi:type="dcterms:W3CDTF">2019-03-27T03:17:20Z</dcterms:modified>
</cp:coreProperties>
</file>