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5143500" cx="9144000"/>
  <p:notesSz cx="6858000" cy="9144000"/>
  <p:embeddedFontLst>
    <p:embeddedFont>
      <p:font typeface="Robo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0" roundtripDataSignature="AMtx7mgIMlt4gCFdbR/dA8xSHM2f97zc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Roboto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Roboto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b4e381e9da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b4e381e9da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b4e381e9da_0_75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b4e381e9da_0_75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gb4e381e9da_0_75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8" name="Google Shape;58;gb4e381e9da_0_75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gb4e381e9da_0_7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b4e381e9da_0_81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2" name="Google Shape;62;gb4e381e9da_0_8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b4e381e9da_0_84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gb4e381e9da_0_8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gb4e381e9da_0_8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7" name="Google Shape;67;gb4e381e9da_0_8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gb4e381e9da_0_8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b4e381e9da_0_90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b4e381e9da_0_90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gb4e381e9da_0_90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73" name="Google Shape;73;gb4e381e9da_0_90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4" name="Google Shape;74;gb4e381e9da_0_90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5" name="Google Shape;75;gb4e381e9da_0_9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b4e381e9da_0_97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b4e381e9da_0_97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gb4e381e9da_0_97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0" name="Google Shape;80;gb4e381e9da_0_9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b4e381e9da_0_102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b4e381e9da_0_102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b4e381e9da_0_102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5" name="Google Shape;85;gb4e381e9da_0_102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6" name="Google Shape;86;gb4e381e9da_0_10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b4e381e9da_0_108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89" name="Google Shape;89;gb4e381e9da_0_10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b4e381e9da_0_111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b4e381e9da_0_111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b4e381e9da_0_1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4" name="Google Shape;94;gb4e381e9da_0_111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5" name="Google Shape;95;gb4e381e9da_0_11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gb4e381e9da_0_11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b4e381e9da_0_118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b4e381e9da_0_118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gb4e381e9da_0_118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101" name="Google Shape;101;gb4e381e9da_0_11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4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b4e381e9da_0_123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4" name="Google Shape;104;gb4e381e9da_0_123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5" name="Google Shape;105;gb4e381e9da_0_12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4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b4e381e9da_0_12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chemeClr val="dk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b4e381e9da_0_7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52" name="Google Shape;52;gb4e381e9da_0_7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53" name="Google Shape;53;gb4e381e9da_0_7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6.jp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"/>
          <p:cNvSpPr txBox="1"/>
          <p:nvPr>
            <p:ph idx="1" type="subTitle"/>
          </p:nvPr>
        </p:nvSpPr>
        <p:spPr>
          <a:xfrm>
            <a:off x="233775" y="4149225"/>
            <a:ext cx="85206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 sz="4700"/>
              <a:t>Flush the toilet </a:t>
            </a:r>
            <a:endParaRPr sz="4700"/>
          </a:p>
        </p:txBody>
      </p:sp>
      <p:pic>
        <p:nvPicPr>
          <p:cNvPr id="113" name="Google Shape;11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99125" y="210850"/>
            <a:ext cx="5872599" cy="389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"/>
          <p:cNvSpPr txBox="1"/>
          <p:nvPr>
            <p:ph idx="1" type="body"/>
          </p:nvPr>
        </p:nvSpPr>
        <p:spPr>
          <a:xfrm>
            <a:off x="311700" y="4262525"/>
            <a:ext cx="8520600" cy="98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400"/>
              <a:t>Be quiet</a:t>
            </a:r>
            <a:endParaRPr sz="4400"/>
          </a:p>
        </p:txBody>
      </p:sp>
      <p:pic>
        <p:nvPicPr>
          <p:cNvPr id="119" name="Google Shape;11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300" y="46675"/>
            <a:ext cx="4163100" cy="416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"/>
          <p:cNvSpPr txBox="1"/>
          <p:nvPr>
            <p:ph idx="1" type="body"/>
          </p:nvPr>
        </p:nvSpPr>
        <p:spPr>
          <a:xfrm>
            <a:off x="311700" y="4028800"/>
            <a:ext cx="8520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700"/>
              <a:t>Walk slowly</a:t>
            </a:r>
            <a:endParaRPr sz="4700"/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 b="0" l="39614" r="14866" t="0"/>
          <a:stretch/>
        </p:blipFill>
        <p:spPr>
          <a:xfrm>
            <a:off x="4194075" y="146075"/>
            <a:ext cx="2634699" cy="375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b="0" l="22397" r="39665" t="0"/>
          <a:stretch/>
        </p:blipFill>
        <p:spPr>
          <a:xfrm>
            <a:off x="2402555" y="146075"/>
            <a:ext cx="1791519" cy="375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3"/>
          <p:cNvPicPr preferRelativeResize="0"/>
          <p:nvPr/>
        </p:nvPicPr>
        <p:blipFill rotWithShape="1">
          <a:blip r:embed="rId5">
            <a:alphaModFix/>
          </a:blip>
          <a:srcRect b="17485" l="8237" r="49605" t="10762"/>
          <a:stretch/>
        </p:blipFill>
        <p:spPr>
          <a:xfrm>
            <a:off x="5712450" y="2988700"/>
            <a:ext cx="1116325" cy="91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"/>
          <p:cNvPicPr preferRelativeResize="0"/>
          <p:nvPr/>
        </p:nvPicPr>
        <p:blipFill rotWithShape="1">
          <a:blip r:embed="rId5">
            <a:alphaModFix/>
          </a:blip>
          <a:srcRect b="19430" l="54094" r="11627" t="8818"/>
          <a:stretch/>
        </p:blipFill>
        <p:spPr>
          <a:xfrm>
            <a:off x="2402550" y="2988700"/>
            <a:ext cx="907675" cy="91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"/>
          <p:cNvSpPr txBox="1"/>
          <p:nvPr>
            <p:ph idx="1" type="body"/>
          </p:nvPr>
        </p:nvSpPr>
        <p:spPr>
          <a:xfrm>
            <a:off x="311700" y="3964575"/>
            <a:ext cx="8520600" cy="9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700"/>
              <a:t>Line up</a:t>
            </a:r>
            <a:endParaRPr sz="4700"/>
          </a:p>
        </p:txBody>
      </p:sp>
      <p:pic>
        <p:nvPicPr>
          <p:cNvPr id="134" name="Google Shape;13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3850" y="93900"/>
            <a:ext cx="6147300" cy="4100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"/>
          <p:cNvSpPr txBox="1"/>
          <p:nvPr>
            <p:ph idx="1" type="body"/>
          </p:nvPr>
        </p:nvSpPr>
        <p:spPr>
          <a:xfrm>
            <a:off x="311700" y="4100200"/>
            <a:ext cx="8520600" cy="8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700"/>
              <a:t>Be nice</a:t>
            </a:r>
            <a:endParaRPr sz="4700"/>
          </a:p>
        </p:txBody>
      </p:sp>
      <p:pic>
        <p:nvPicPr>
          <p:cNvPr id="140" name="Google Shape;14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5175" y="0"/>
            <a:ext cx="6393650" cy="3996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"/>
          <p:cNvSpPr txBox="1"/>
          <p:nvPr>
            <p:ph idx="1" type="body"/>
          </p:nvPr>
        </p:nvSpPr>
        <p:spPr>
          <a:xfrm>
            <a:off x="311700" y="3996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700"/>
              <a:t>Wash your hands</a:t>
            </a:r>
            <a:endParaRPr sz="4700"/>
          </a:p>
        </p:txBody>
      </p:sp>
      <p:pic>
        <p:nvPicPr>
          <p:cNvPr id="146" name="Google Shape;14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4250" y="239175"/>
            <a:ext cx="5635501" cy="3757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"/>
          <p:cNvSpPr txBox="1"/>
          <p:nvPr>
            <p:ph idx="1" type="body"/>
          </p:nvPr>
        </p:nvSpPr>
        <p:spPr>
          <a:xfrm>
            <a:off x="311700" y="4162800"/>
            <a:ext cx="8520600" cy="8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700"/>
              <a:t>Look at the teacher</a:t>
            </a:r>
            <a:endParaRPr sz="4700"/>
          </a:p>
        </p:txBody>
      </p:sp>
      <p:pic>
        <p:nvPicPr>
          <p:cNvPr id="152" name="Google Shape;152;p7"/>
          <p:cNvPicPr preferRelativeResize="0"/>
          <p:nvPr/>
        </p:nvPicPr>
        <p:blipFill rotWithShape="1">
          <a:blip r:embed="rId3">
            <a:alphaModFix/>
          </a:blip>
          <a:srcRect b="8991" l="0" r="0" t="0"/>
          <a:stretch/>
        </p:blipFill>
        <p:spPr>
          <a:xfrm>
            <a:off x="1741600" y="82175"/>
            <a:ext cx="5660801" cy="3788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8"/>
          <p:cNvSpPr txBox="1"/>
          <p:nvPr>
            <p:ph idx="1" type="body"/>
          </p:nvPr>
        </p:nvSpPr>
        <p:spPr>
          <a:xfrm>
            <a:off x="311700" y="4162775"/>
            <a:ext cx="8520600" cy="7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-GB" sz="4700"/>
              <a:t>Sit properly</a:t>
            </a:r>
            <a:endParaRPr sz="4700"/>
          </a:p>
        </p:txBody>
      </p:sp>
      <p:pic>
        <p:nvPicPr>
          <p:cNvPr id="158" name="Google Shape;158;p8"/>
          <p:cNvPicPr preferRelativeResize="0"/>
          <p:nvPr/>
        </p:nvPicPr>
        <p:blipFill rotWithShape="1">
          <a:blip r:embed="rId3">
            <a:alphaModFix/>
          </a:blip>
          <a:srcRect b="7526" l="0" r="0" t="0"/>
          <a:stretch/>
        </p:blipFill>
        <p:spPr>
          <a:xfrm>
            <a:off x="1751025" y="302550"/>
            <a:ext cx="5641952" cy="376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b4e381e9da_0_67"/>
          <p:cNvSpPr txBox="1"/>
          <p:nvPr>
            <p:ph type="ctrTitle"/>
          </p:nvPr>
        </p:nvSpPr>
        <p:spPr>
          <a:xfrm>
            <a:off x="286175" y="2571750"/>
            <a:ext cx="8222100" cy="240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香港大學教育學院版權所有，教材僅限教育用途。All materials should be used for educational purposes only. All copyrights belong to the Faculty of Education, The University of Hong Kong.</a:t>
            </a:r>
            <a:endParaRPr sz="1100">
              <a:solidFill>
                <a:srgbClr val="000000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鄭熙英，香港大學 教育學院 文學士及教育學士(語文教育) - 英文教育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Jung Hee Young, BA&amp;BED(LangEd)-Eng, Faculty of Education, The University of Hong Kong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曹粹雅, 香港大學 教育學院 教育學士及理學士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Cho Su A, BED&amp;BSC, Faculty of Education, The University of Hong Kong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郭啓賢, 香港大學 教育學院 教育學士及理學士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Kwok Kai Yin, BED&amp;BSC, Faculty of Education, The University of Hong Kong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陳綺欣, 香港大學 教育學院 教育學士及理學士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Chan Yee Yan, BED&amp;BSC, Faculty of Education, The University of Hong Kong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吳鳳玲, 香港大學 教育學院 教育學士及理學士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Ng Fung Ling, BED&amp;BSC, Faculty of Education, The University of Hong Kong</a:t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