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8" r:id="rId1"/>
    <p:sldMasterId id="2147483679" r:id="rId2"/>
  </p:sldMasterIdLst>
  <p:notesMasterIdLst>
    <p:notesMasterId r:id="rId2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</p:sldIdLst>
  <p:sldSz cx="9144000" cy="5143500" type="screen16x9"/>
  <p:notesSz cx="6858000" cy="9144000"/>
  <p:embeddedFontLst>
    <p:embeddedFont>
      <p:font typeface="Abril Fatface" panose="020B0604020202020204" charset="0"/>
      <p:regular r:id="rId28"/>
    </p:embeddedFont>
    <p:embeddedFont>
      <p:font typeface="Oxygen" panose="020B0604020202020204" charset="0"/>
      <p:regular r:id="rId29"/>
      <p:bold r:id="rId30"/>
    </p:embeddedFont>
    <p:embeddedFont>
      <p:font typeface="Oxygen Light" panose="020B0604020202020204" charset="0"/>
      <p:regular r:id="rId31"/>
      <p:bold r:id="rId3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38" d="100"/>
          <a:sy n="138" d="100"/>
        </p:scale>
        <p:origin x="756" y="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5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1.fntdata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4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a6b4ae4829_0_3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a6b4ae4829_0_3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a6b4ae4829_0_4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3" name="Google Shape;273;ga6b4ae4829_0_4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a6b4ae4829_0_4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1" name="Google Shape;281;ga6b4ae4829_0_4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a6b4ae4829_0_4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9" name="Google Shape;289;ga6b4ae4829_0_4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a6b4ae4829_0_4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7" name="Google Shape;297;ga6b4ae4829_0_4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a6b4ae4829_0_4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9" name="Google Shape;309;ga6b4ae4829_0_4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ga711505ba5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5" name="Google Shape;315;ga711505ba5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ga6b4ae4829_0_4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3" name="Google Shape;323;ga6b4ae4829_0_4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ga711505ba5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9" name="Google Shape;329;ga711505ba5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a6b4ae4829_0_4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7" name="Google Shape;337;ga6b4ae4829_0_4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a711505ba5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3" name="Google Shape;343;ga711505ba5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a6b4ae4829_0_3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Google Shape;190;ga6b4ae4829_0_3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ga6b4ae4829_0_4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1" name="Google Shape;351;ga6b4ae4829_0_4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a711505ba5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" name="Google Shape;357;ga711505ba5_0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ga6b4ae4829_0_4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5" name="Google Shape;365;ga6b4ae4829_0_4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ga711505ba5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1" name="Google Shape;371;ga711505ba5_0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ga6b4ae4829_0_5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9" name="Google Shape;379;ga6b4ae4829_0_5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a6b4ae4829_0_3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Google Shape;205;ga6b4ae4829_0_3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a711505b3e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a711505b3e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a6b4ae4829_0_3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a6b4ae4829_0_3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a711505ba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Google Shape;235;ga711505ba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a6b4ae4829_0_3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4" name="Google Shape;244;ga6b4ae4829_0_3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ga6b4ae4829_0_4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7" name="Google Shape;257;ga6b4ae4829_0_4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a6b4ae4829_0_4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5" name="Google Shape;265;ga6b4ae4829_0_4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2.xml"/><Relationship Id="rId4" Type="http://schemas.openxmlformats.org/officeDocument/2006/relationships/hyperlink" Target="http://bit.ly/2TtBDfr" TargetMode="Externa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PENING TITLE" type="title">
  <p:cSld name="TITLE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4"/>
          <p:cNvSpPr/>
          <p:nvPr/>
        </p:nvSpPr>
        <p:spPr>
          <a:xfrm>
            <a:off x="514725" y="400850"/>
            <a:ext cx="8115300" cy="4343400"/>
          </a:xfrm>
          <a:prstGeom prst="rect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55;p14"/>
          <p:cNvSpPr txBox="1">
            <a:spLocks noGrp="1"/>
          </p:cNvSpPr>
          <p:nvPr>
            <p:ph type="ctrTitle"/>
          </p:nvPr>
        </p:nvSpPr>
        <p:spPr>
          <a:xfrm>
            <a:off x="1372052" y="1201775"/>
            <a:ext cx="63999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Font typeface="Abril Fatface"/>
              <a:buNone/>
              <a:defRPr sz="52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Font typeface="Abril Fatface"/>
              <a:buNone/>
              <a:defRPr sz="52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Font typeface="Abril Fatface"/>
              <a:buNone/>
              <a:defRPr sz="52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Font typeface="Abril Fatface"/>
              <a:buNone/>
              <a:defRPr sz="52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Font typeface="Abril Fatface"/>
              <a:buNone/>
              <a:defRPr sz="52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Font typeface="Abril Fatface"/>
              <a:buNone/>
              <a:defRPr sz="52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Font typeface="Abril Fatface"/>
              <a:buNone/>
              <a:defRPr sz="52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Font typeface="Abril Fatface"/>
              <a:buNone/>
              <a:defRPr sz="52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56" name="Google Shape;56;p14"/>
          <p:cNvSpPr txBox="1">
            <a:spLocks noGrp="1"/>
          </p:cNvSpPr>
          <p:nvPr>
            <p:ph type="subTitle" idx="1"/>
          </p:nvPr>
        </p:nvSpPr>
        <p:spPr>
          <a:xfrm>
            <a:off x="1730850" y="3181925"/>
            <a:ext cx="56823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None/>
              <a:defRPr sz="1100">
                <a:solidFill>
                  <a:schemeClr val="accent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1C448"/>
              </a:buClr>
              <a:buSzPts val="2800"/>
              <a:buNone/>
              <a:defRPr sz="2800">
                <a:solidFill>
                  <a:srgbClr val="A1C448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1C448"/>
              </a:buClr>
              <a:buSzPts val="2800"/>
              <a:buNone/>
              <a:defRPr sz="2800">
                <a:solidFill>
                  <a:srgbClr val="A1C448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1C448"/>
              </a:buClr>
              <a:buSzPts val="2800"/>
              <a:buNone/>
              <a:defRPr sz="2800">
                <a:solidFill>
                  <a:srgbClr val="A1C448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1C448"/>
              </a:buClr>
              <a:buSzPts val="2800"/>
              <a:buNone/>
              <a:defRPr sz="2800">
                <a:solidFill>
                  <a:srgbClr val="A1C448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1C448"/>
              </a:buClr>
              <a:buSzPts val="2800"/>
              <a:buNone/>
              <a:defRPr sz="2800">
                <a:solidFill>
                  <a:srgbClr val="A1C448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1C448"/>
              </a:buClr>
              <a:buSzPts val="2800"/>
              <a:buNone/>
              <a:defRPr sz="2800">
                <a:solidFill>
                  <a:srgbClr val="A1C448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1C448"/>
              </a:buClr>
              <a:buSzPts val="2800"/>
              <a:buNone/>
              <a:defRPr sz="2800">
                <a:solidFill>
                  <a:srgbClr val="A1C448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1C448"/>
              </a:buClr>
              <a:buSzPts val="2800"/>
              <a:buNone/>
              <a:defRPr sz="2800">
                <a:solidFill>
                  <a:srgbClr val="A1C448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LIST">
  <p:cSld name="BIG_NUMBER_1_1_2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>
            <a:spLocks noGrp="1"/>
          </p:cNvSpPr>
          <p:nvPr>
            <p:ph type="ctrTitle"/>
          </p:nvPr>
        </p:nvSpPr>
        <p:spPr>
          <a:xfrm>
            <a:off x="615225" y="333450"/>
            <a:ext cx="54036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59" name="Google Shape;59;p15"/>
          <p:cNvSpPr txBox="1">
            <a:spLocks noGrp="1"/>
          </p:cNvSpPr>
          <p:nvPr>
            <p:ph type="body" idx="1"/>
          </p:nvPr>
        </p:nvSpPr>
        <p:spPr>
          <a:xfrm>
            <a:off x="720000" y="1381075"/>
            <a:ext cx="59727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●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1pPr>
            <a:lvl2pPr marL="914400" lvl="1" indent="-2921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○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2pPr>
            <a:lvl3pPr marL="1371600" lvl="2" indent="-2921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■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3pPr>
            <a:lvl4pPr marL="1828800" lvl="3" indent="-2921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●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4pPr>
            <a:lvl5pPr marL="2286000" lvl="4" indent="-2921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○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5pPr>
            <a:lvl6pPr marL="2743200" lvl="5" indent="-2921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■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6pPr>
            <a:lvl7pPr marL="3200400" lvl="6" indent="-2921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●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7pPr>
            <a:lvl8pPr marL="3657600" lvl="7" indent="-2921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○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8pPr>
            <a:lvl9pPr marL="4114800" lvl="8" indent="-2921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000"/>
              <a:buFont typeface="Oxygen Light"/>
              <a:buChar char="■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454">
          <p15:clr>
            <a:srgbClr val="FA7B17"/>
          </p15:clr>
        </p15:guide>
        <p15:guide id="2" orient="horz" pos="340">
          <p15:clr>
            <a:srgbClr val="FA7B17"/>
          </p15:clr>
        </p15:guide>
        <p15:guide id="3" pos="5306">
          <p15:clr>
            <a:srgbClr val="FA7B17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IG_NUMBER_1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>
            <a:spLocks noGrp="1"/>
          </p:cNvSpPr>
          <p:nvPr>
            <p:ph type="title" hasCustomPrompt="1"/>
          </p:nvPr>
        </p:nvSpPr>
        <p:spPr>
          <a:xfrm>
            <a:off x="1149900" y="1434750"/>
            <a:ext cx="9936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62" name="Google Shape;62;p16"/>
          <p:cNvSpPr txBox="1">
            <a:spLocks noGrp="1"/>
          </p:cNvSpPr>
          <p:nvPr>
            <p:ph type="ctrTitle" idx="2"/>
          </p:nvPr>
        </p:nvSpPr>
        <p:spPr>
          <a:xfrm>
            <a:off x="615225" y="333450"/>
            <a:ext cx="54036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63" name="Google Shape;63;p16"/>
          <p:cNvSpPr txBox="1">
            <a:spLocks noGrp="1"/>
          </p:cNvSpPr>
          <p:nvPr>
            <p:ph type="ctrTitle" idx="3"/>
          </p:nvPr>
        </p:nvSpPr>
        <p:spPr>
          <a:xfrm>
            <a:off x="592050" y="1897875"/>
            <a:ext cx="2109300" cy="60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64" name="Google Shape;64;p16"/>
          <p:cNvSpPr txBox="1">
            <a:spLocks noGrp="1"/>
          </p:cNvSpPr>
          <p:nvPr>
            <p:ph type="subTitle" idx="1"/>
          </p:nvPr>
        </p:nvSpPr>
        <p:spPr>
          <a:xfrm>
            <a:off x="568800" y="2181800"/>
            <a:ext cx="21558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6"/>
          <p:cNvSpPr txBox="1">
            <a:spLocks noGrp="1"/>
          </p:cNvSpPr>
          <p:nvPr>
            <p:ph type="title" idx="4" hasCustomPrompt="1"/>
          </p:nvPr>
        </p:nvSpPr>
        <p:spPr>
          <a:xfrm>
            <a:off x="1149900" y="2974400"/>
            <a:ext cx="9936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66" name="Google Shape;66;p16"/>
          <p:cNvSpPr txBox="1">
            <a:spLocks noGrp="1"/>
          </p:cNvSpPr>
          <p:nvPr>
            <p:ph type="ctrTitle" idx="5"/>
          </p:nvPr>
        </p:nvSpPr>
        <p:spPr>
          <a:xfrm>
            <a:off x="592050" y="3437525"/>
            <a:ext cx="2109300" cy="60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67" name="Google Shape;67;p16"/>
          <p:cNvSpPr txBox="1">
            <a:spLocks noGrp="1"/>
          </p:cNvSpPr>
          <p:nvPr>
            <p:ph type="subTitle" idx="6"/>
          </p:nvPr>
        </p:nvSpPr>
        <p:spPr>
          <a:xfrm>
            <a:off x="568800" y="3721450"/>
            <a:ext cx="21558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8" name="Google Shape;68;p16"/>
          <p:cNvSpPr txBox="1">
            <a:spLocks noGrp="1"/>
          </p:cNvSpPr>
          <p:nvPr>
            <p:ph type="title" idx="7" hasCustomPrompt="1"/>
          </p:nvPr>
        </p:nvSpPr>
        <p:spPr>
          <a:xfrm>
            <a:off x="3305700" y="1434750"/>
            <a:ext cx="9936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69" name="Google Shape;69;p16"/>
          <p:cNvSpPr txBox="1">
            <a:spLocks noGrp="1"/>
          </p:cNvSpPr>
          <p:nvPr>
            <p:ph type="ctrTitle" idx="8"/>
          </p:nvPr>
        </p:nvSpPr>
        <p:spPr>
          <a:xfrm>
            <a:off x="2747850" y="1897875"/>
            <a:ext cx="2109300" cy="60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70" name="Google Shape;70;p16"/>
          <p:cNvSpPr txBox="1">
            <a:spLocks noGrp="1"/>
          </p:cNvSpPr>
          <p:nvPr>
            <p:ph type="subTitle" idx="9"/>
          </p:nvPr>
        </p:nvSpPr>
        <p:spPr>
          <a:xfrm>
            <a:off x="2724600" y="2181800"/>
            <a:ext cx="21558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1" name="Google Shape;71;p16"/>
          <p:cNvSpPr txBox="1">
            <a:spLocks noGrp="1"/>
          </p:cNvSpPr>
          <p:nvPr>
            <p:ph type="title" idx="13" hasCustomPrompt="1"/>
          </p:nvPr>
        </p:nvSpPr>
        <p:spPr>
          <a:xfrm>
            <a:off x="3305700" y="2974400"/>
            <a:ext cx="9936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72" name="Google Shape;72;p16"/>
          <p:cNvSpPr txBox="1">
            <a:spLocks noGrp="1"/>
          </p:cNvSpPr>
          <p:nvPr>
            <p:ph type="ctrTitle" idx="14"/>
          </p:nvPr>
        </p:nvSpPr>
        <p:spPr>
          <a:xfrm>
            <a:off x="2747850" y="3437525"/>
            <a:ext cx="2109300" cy="60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73" name="Google Shape;73;p16"/>
          <p:cNvSpPr txBox="1">
            <a:spLocks noGrp="1"/>
          </p:cNvSpPr>
          <p:nvPr>
            <p:ph type="subTitle" idx="15"/>
          </p:nvPr>
        </p:nvSpPr>
        <p:spPr>
          <a:xfrm>
            <a:off x="2724600" y="3721450"/>
            <a:ext cx="21558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4" name="Google Shape;74;p16"/>
          <p:cNvSpPr txBox="1">
            <a:spLocks noGrp="1"/>
          </p:cNvSpPr>
          <p:nvPr>
            <p:ph type="title" idx="16" hasCustomPrompt="1"/>
          </p:nvPr>
        </p:nvSpPr>
        <p:spPr>
          <a:xfrm>
            <a:off x="5470096" y="1434750"/>
            <a:ext cx="9936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75" name="Google Shape;75;p16"/>
          <p:cNvSpPr txBox="1">
            <a:spLocks noGrp="1"/>
          </p:cNvSpPr>
          <p:nvPr>
            <p:ph type="ctrTitle" idx="17"/>
          </p:nvPr>
        </p:nvSpPr>
        <p:spPr>
          <a:xfrm>
            <a:off x="4912246" y="1897875"/>
            <a:ext cx="2109300" cy="60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76" name="Google Shape;76;p16"/>
          <p:cNvSpPr txBox="1">
            <a:spLocks noGrp="1"/>
          </p:cNvSpPr>
          <p:nvPr>
            <p:ph type="subTitle" idx="18"/>
          </p:nvPr>
        </p:nvSpPr>
        <p:spPr>
          <a:xfrm>
            <a:off x="4888996" y="2181800"/>
            <a:ext cx="21558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7" name="Google Shape;77;p16"/>
          <p:cNvSpPr txBox="1">
            <a:spLocks noGrp="1"/>
          </p:cNvSpPr>
          <p:nvPr>
            <p:ph type="title" idx="19" hasCustomPrompt="1"/>
          </p:nvPr>
        </p:nvSpPr>
        <p:spPr>
          <a:xfrm>
            <a:off x="5470096" y="2974400"/>
            <a:ext cx="9936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78" name="Google Shape;78;p16"/>
          <p:cNvSpPr txBox="1">
            <a:spLocks noGrp="1"/>
          </p:cNvSpPr>
          <p:nvPr>
            <p:ph type="ctrTitle" idx="20"/>
          </p:nvPr>
        </p:nvSpPr>
        <p:spPr>
          <a:xfrm>
            <a:off x="4912246" y="3437525"/>
            <a:ext cx="2109300" cy="60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79" name="Google Shape;79;p16"/>
          <p:cNvSpPr txBox="1">
            <a:spLocks noGrp="1"/>
          </p:cNvSpPr>
          <p:nvPr>
            <p:ph type="subTitle" idx="21"/>
          </p:nvPr>
        </p:nvSpPr>
        <p:spPr>
          <a:xfrm>
            <a:off x="4888996" y="3721450"/>
            <a:ext cx="21558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454">
          <p15:clr>
            <a:srgbClr val="FA7B17"/>
          </p15:clr>
        </p15:guide>
        <p15:guide id="2" orient="horz" pos="340">
          <p15:clr>
            <a:srgbClr val="FA7B17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1">
  <p:cSld name="BIG_NUMBER_1_1_3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7"/>
          <p:cNvSpPr txBox="1">
            <a:spLocks noGrp="1"/>
          </p:cNvSpPr>
          <p:nvPr>
            <p:ph type="ctrTitle"/>
          </p:nvPr>
        </p:nvSpPr>
        <p:spPr>
          <a:xfrm>
            <a:off x="1870200" y="2127525"/>
            <a:ext cx="5403600" cy="25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82" name="Google Shape;82;p17"/>
          <p:cNvSpPr txBox="1">
            <a:spLocks noGrp="1"/>
          </p:cNvSpPr>
          <p:nvPr>
            <p:ph type="subTitle" idx="1"/>
          </p:nvPr>
        </p:nvSpPr>
        <p:spPr>
          <a:xfrm>
            <a:off x="3013650" y="2454225"/>
            <a:ext cx="3116700" cy="150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83" name="Google Shape;83;p17"/>
          <p:cNvSpPr txBox="1">
            <a:spLocks noGrp="1"/>
          </p:cNvSpPr>
          <p:nvPr>
            <p:ph type="title" idx="2" hasCustomPrompt="1"/>
          </p:nvPr>
        </p:nvSpPr>
        <p:spPr>
          <a:xfrm>
            <a:off x="3897150" y="1361375"/>
            <a:ext cx="13497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454">
          <p15:clr>
            <a:srgbClr val="FA7B17"/>
          </p15:clr>
        </p15:guide>
        <p15:guide id="2" orient="horz" pos="340">
          <p15:clr>
            <a:srgbClr val="FA7B17"/>
          </p15:clr>
        </p15:guide>
        <p15:guide id="3" pos="5306">
          <p15:clr>
            <a:srgbClr val="FA7B17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">
  <p:cSld name="BIG_NUMBER_1_1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8"/>
          <p:cNvSpPr txBox="1">
            <a:spLocks noGrp="1"/>
          </p:cNvSpPr>
          <p:nvPr>
            <p:ph type="ctrTitle"/>
          </p:nvPr>
        </p:nvSpPr>
        <p:spPr>
          <a:xfrm>
            <a:off x="615225" y="333450"/>
            <a:ext cx="54036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86" name="Google Shape;86;p18"/>
          <p:cNvSpPr txBox="1">
            <a:spLocks noGrp="1"/>
          </p:cNvSpPr>
          <p:nvPr>
            <p:ph type="subTitle" idx="1"/>
          </p:nvPr>
        </p:nvSpPr>
        <p:spPr>
          <a:xfrm>
            <a:off x="3013650" y="3216225"/>
            <a:ext cx="3116700" cy="150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454">
          <p15:clr>
            <a:srgbClr val="FA7B17"/>
          </p15:clr>
        </p15:guide>
        <p15:guide id="2" orient="horz" pos="340">
          <p15:clr>
            <a:srgbClr val="FA7B17"/>
          </p15:clr>
        </p15:guide>
        <p15:guide id="3" pos="5306">
          <p15:clr>
            <a:srgbClr val="FA7B17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2">
  <p:cSld name="BIG_NUMBER_1_1_1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9"/>
          <p:cNvSpPr txBox="1">
            <a:spLocks noGrp="1"/>
          </p:cNvSpPr>
          <p:nvPr>
            <p:ph type="ctrTitle"/>
          </p:nvPr>
        </p:nvSpPr>
        <p:spPr>
          <a:xfrm>
            <a:off x="615225" y="333450"/>
            <a:ext cx="54036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89" name="Google Shape;89;p19"/>
          <p:cNvSpPr txBox="1">
            <a:spLocks noGrp="1"/>
          </p:cNvSpPr>
          <p:nvPr>
            <p:ph type="subTitle" idx="1"/>
          </p:nvPr>
        </p:nvSpPr>
        <p:spPr>
          <a:xfrm>
            <a:off x="996675" y="2313900"/>
            <a:ext cx="3116700" cy="150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454">
          <p15:clr>
            <a:srgbClr val="FA7B17"/>
          </p15:clr>
        </p15:guide>
        <p15:guide id="2" orient="horz" pos="340">
          <p15:clr>
            <a:srgbClr val="FA7B17"/>
          </p15:clr>
        </p15:guide>
        <p15:guide id="3" pos="5306">
          <p15:clr>
            <a:srgbClr val="FA7B17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HREE COLUMNS">
  <p:cSld name="BIG_NUMBER_1_2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0"/>
          <p:cNvSpPr txBox="1">
            <a:spLocks noGrp="1"/>
          </p:cNvSpPr>
          <p:nvPr>
            <p:ph type="ctrTitle"/>
          </p:nvPr>
        </p:nvSpPr>
        <p:spPr>
          <a:xfrm>
            <a:off x="615225" y="333450"/>
            <a:ext cx="54036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92" name="Google Shape;92;p20"/>
          <p:cNvSpPr txBox="1">
            <a:spLocks noGrp="1"/>
          </p:cNvSpPr>
          <p:nvPr>
            <p:ph type="ctrTitle" idx="2"/>
          </p:nvPr>
        </p:nvSpPr>
        <p:spPr>
          <a:xfrm>
            <a:off x="1209150" y="2894325"/>
            <a:ext cx="2109300" cy="60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93" name="Google Shape;93;p20"/>
          <p:cNvSpPr txBox="1">
            <a:spLocks noGrp="1"/>
          </p:cNvSpPr>
          <p:nvPr>
            <p:ph type="subTitle" idx="1"/>
          </p:nvPr>
        </p:nvSpPr>
        <p:spPr>
          <a:xfrm>
            <a:off x="1304250" y="3178250"/>
            <a:ext cx="19191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94" name="Google Shape;94;p20"/>
          <p:cNvSpPr txBox="1">
            <a:spLocks noGrp="1"/>
          </p:cNvSpPr>
          <p:nvPr>
            <p:ph type="ctrTitle" idx="3"/>
          </p:nvPr>
        </p:nvSpPr>
        <p:spPr>
          <a:xfrm>
            <a:off x="3517350" y="2894325"/>
            <a:ext cx="2109300" cy="60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95" name="Google Shape;95;p20"/>
          <p:cNvSpPr txBox="1">
            <a:spLocks noGrp="1"/>
          </p:cNvSpPr>
          <p:nvPr>
            <p:ph type="subTitle" idx="4"/>
          </p:nvPr>
        </p:nvSpPr>
        <p:spPr>
          <a:xfrm>
            <a:off x="3612450" y="3178250"/>
            <a:ext cx="19191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96" name="Google Shape;96;p20"/>
          <p:cNvSpPr txBox="1">
            <a:spLocks noGrp="1"/>
          </p:cNvSpPr>
          <p:nvPr>
            <p:ph type="ctrTitle" idx="5"/>
          </p:nvPr>
        </p:nvSpPr>
        <p:spPr>
          <a:xfrm>
            <a:off x="5825550" y="2894325"/>
            <a:ext cx="2109300" cy="60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97" name="Google Shape;97;p20"/>
          <p:cNvSpPr txBox="1">
            <a:spLocks noGrp="1"/>
          </p:cNvSpPr>
          <p:nvPr>
            <p:ph type="subTitle" idx="6"/>
          </p:nvPr>
        </p:nvSpPr>
        <p:spPr>
          <a:xfrm>
            <a:off x="5920650" y="3178250"/>
            <a:ext cx="19191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454">
          <p15:clr>
            <a:srgbClr val="FA7B17"/>
          </p15:clr>
        </p15:guide>
        <p15:guide id="2" orient="horz" pos="340">
          <p15:clr>
            <a:srgbClr val="FA7B17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FOUR COLUMNS">
  <p:cSld name="BIG_NUMBER_1_2_1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1"/>
          <p:cNvSpPr txBox="1">
            <a:spLocks noGrp="1"/>
          </p:cNvSpPr>
          <p:nvPr>
            <p:ph type="ctrTitle"/>
          </p:nvPr>
        </p:nvSpPr>
        <p:spPr>
          <a:xfrm>
            <a:off x="615225" y="333450"/>
            <a:ext cx="54036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00" name="Google Shape;100;p21"/>
          <p:cNvSpPr txBox="1">
            <a:spLocks noGrp="1"/>
          </p:cNvSpPr>
          <p:nvPr>
            <p:ph type="ctrTitle" idx="2"/>
          </p:nvPr>
        </p:nvSpPr>
        <p:spPr>
          <a:xfrm>
            <a:off x="790539" y="1848588"/>
            <a:ext cx="1765800" cy="60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01" name="Google Shape;101;p21"/>
          <p:cNvSpPr txBox="1">
            <a:spLocks noGrp="1"/>
          </p:cNvSpPr>
          <p:nvPr>
            <p:ph type="subTitle" idx="1"/>
          </p:nvPr>
        </p:nvSpPr>
        <p:spPr>
          <a:xfrm>
            <a:off x="771075" y="2132513"/>
            <a:ext cx="18048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02" name="Google Shape;102;p21"/>
          <p:cNvSpPr txBox="1">
            <a:spLocks noGrp="1"/>
          </p:cNvSpPr>
          <p:nvPr>
            <p:ph type="ctrTitle" idx="3"/>
          </p:nvPr>
        </p:nvSpPr>
        <p:spPr>
          <a:xfrm>
            <a:off x="2722896" y="2839188"/>
            <a:ext cx="1765800" cy="60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03" name="Google Shape;103;p21"/>
          <p:cNvSpPr txBox="1">
            <a:spLocks noGrp="1"/>
          </p:cNvSpPr>
          <p:nvPr>
            <p:ph type="subTitle" idx="4"/>
          </p:nvPr>
        </p:nvSpPr>
        <p:spPr>
          <a:xfrm>
            <a:off x="2703432" y="3123113"/>
            <a:ext cx="18048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04" name="Google Shape;104;p21"/>
          <p:cNvSpPr txBox="1">
            <a:spLocks noGrp="1"/>
          </p:cNvSpPr>
          <p:nvPr>
            <p:ph type="ctrTitle" idx="5"/>
          </p:nvPr>
        </p:nvSpPr>
        <p:spPr>
          <a:xfrm>
            <a:off x="4655242" y="1848588"/>
            <a:ext cx="1765800" cy="60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05" name="Google Shape;105;p21"/>
          <p:cNvSpPr txBox="1">
            <a:spLocks noGrp="1"/>
          </p:cNvSpPr>
          <p:nvPr>
            <p:ph type="subTitle" idx="6"/>
          </p:nvPr>
        </p:nvSpPr>
        <p:spPr>
          <a:xfrm>
            <a:off x="4635778" y="2132513"/>
            <a:ext cx="18048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06" name="Google Shape;106;p21"/>
          <p:cNvSpPr txBox="1">
            <a:spLocks noGrp="1"/>
          </p:cNvSpPr>
          <p:nvPr>
            <p:ph type="ctrTitle" idx="7"/>
          </p:nvPr>
        </p:nvSpPr>
        <p:spPr>
          <a:xfrm>
            <a:off x="6587592" y="2839188"/>
            <a:ext cx="1765800" cy="60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07" name="Google Shape;107;p21"/>
          <p:cNvSpPr txBox="1">
            <a:spLocks noGrp="1"/>
          </p:cNvSpPr>
          <p:nvPr>
            <p:ph type="subTitle" idx="8"/>
          </p:nvPr>
        </p:nvSpPr>
        <p:spPr>
          <a:xfrm>
            <a:off x="6568128" y="3123113"/>
            <a:ext cx="18048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454">
          <p15:clr>
            <a:srgbClr val="FA7B17"/>
          </p15:clr>
        </p15:guide>
        <p15:guide id="2" orient="horz" pos="340">
          <p15:clr>
            <a:srgbClr val="FA7B17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">
  <p:cSld name="BIG_NUMBER_1_1_1_1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2"/>
          <p:cNvSpPr txBox="1">
            <a:spLocks noGrp="1"/>
          </p:cNvSpPr>
          <p:nvPr>
            <p:ph type="ctrTitle"/>
          </p:nvPr>
        </p:nvSpPr>
        <p:spPr>
          <a:xfrm>
            <a:off x="615225" y="333450"/>
            <a:ext cx="54036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454">
          <p15:clr>
            <a:srgbClr val="FA7B17"/>
          </p15:clr>
        </p15:guide>
        <p15:guide id="2" orient="horz" pos="340">
          <p15:clr>
            <a:srgbClr val="FA7B17"/>
          </p15:clr>
        </p15:guide>
        <p15:guide id="3" pos="5306">
          <p15:clr>
            <a:srgbClr val="FA7B17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">
  <p:cSld name="BIG_NUMBER_1_3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3"/>
          <p:cNvSpPr txBox="1">
            <a:spLocks noGrp="1"/>
          </p:cNvSpPr>
          <p:nvPr>
            <p:ph type="title" hasCustomPrompt="1"/>
          </p:nvPr>
        </p:nvSpPr>
        <p:spPr>
          <a:xfrm>
            <a:off x="6395719" y="948932"/>
            <a:ext cx="11391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sp>
        <p:nvSpPr>
          <p:cNvPr id="112" name="Google Shape;112;p23"/>
          <p:cNvSpPr txBox="1">
            <a:spLocks noGrp="1"/>
          </p:cNvSpPr>
          <p:nvPr>
            <p:ph type="ctrTitle" idx="2"/>
          </p:nvPr>
        </p:nvSpPr>
        <p:spPr>
          <a:xfrm>
            <a:off x="615225" y="333450"/>
            <a:ext cx="54036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13" name="Google Shape;113;p23"/>
          <p:cNvSpPr txBox="1">
            <a:spLocks noGrp="1"/>
          </p:cNvSpPr>
          <p:nvPr>
            <p:ph type="ctrTitle" idx="3"/>
          </p:nvPr>
        </p:nvSpPr>
        <p:spPr>
          <a:xfrm>
            <a:off x="5756156" y="1414183"/>
            <a:ext cx="2418300" cy="60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14" name="Google Shape;114;p23"/>
          <p:cNvSpPr txBox="1">
            <a:spLocks noGrp="1"/>
          </p:cNvSpPr>
          <p:nvPr>
            <p:ph type="subTitle" idx="1"/>
          </p:nvPr>
        </p:nvSpPr>
        <p:spPr>
          <a:xfrm>
            <a:off x="5729500" y="1654592"/>
            <a:ext cx="24717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15" name="Google Shape;115;p23"/>
          <p:cNvSpPr txBox="1">
            <a:spLocks noGrp="1"/>
          </p:cNvSpPr>
          <p:nvPr>
            <p:ph type="title" idx="4" hasCustomPrompt="1"/>
          </p:nvPr>
        </p:nvSpPr>
        <p:spPr>
          <a:xfrm>
            <a:off x="6395719" y="3460603"/>
            <a:ext cx="11391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sp>
        <p:nvSpPr>
          <p:cNvPr id="116" name="Google Shape;116;p23"/>
          <p:cNvSpPr txBox="1">
            <a:spLocks noGrp="1"/>
          </p:cNvSpPr>
          <p:nvPr>
            <p:ph type="ctrTitle" idx="5"/>
          </p:nvPr>
        </p:nvSpPr>
        <p:spPr>
          <a:xfrm>
            <a:off x="5756156" y="3925854"/>
            <a:ext cx="2418300" cy="60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17" name="Google Shape;117;p23"/>
          <p:cNvSpPr txBox="1">
            <a:spLocks noGrp="1"/>
          </p:cNvSpPr>
          <p:nvPr>
            <p:ph type="subTitle" idx="6"/>
          </p:nvPr>
        </p:nvSpPr>
        <p:spPr>
          <a:xfrm>
            <a:off x="5729500" y="4166263"/>
            <a:ext cx="24717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18" name="Google Shape;118;p23"/>
          <p:cNvSpPr txBox="1">
            <a:spLocks noGrp="1"/>
          </p:cNvSpPr>
          <p:nvPr>
            <p:ph type="title" idx="7" hasCustomPrompt="1"/>
          </p:nvPr>
        </p:nvSpPr>
        <p:spPr>
          <a:xfrm>
            <a:off x="6395719" y="2208324"/>
            <a:ext cx="11391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sp>
        <p:nvSpPr>
          <p:cNvPr id="119" name="Google Shape;119;p23"/>
          <p:cNvSpPr txBox="1">
            <a:spLocks noGrp="1"/>
          </p:cNvSpPr>
          <p:nvPr>
            <p:ph type="ctrTitle" idx="8"/>
          </p:nvPr>
        </p:nvSpPr>
        <p:spPr>
          <a:xfrm>
            <a:off x="5756156" y="2673575"/>
            <a:ext cx="2418300" cy="60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20" name="Google Shape;120;p23"/>
          <p:cNvSpPr txBox="1">
            <a:spLocks noGrp="1"/>
          </p:cNvSpPr>
          <p:nvPr>
            <p:ph type="subTitle" idx="9"/>
          </p:nvPr>
        </p:nvSpPr>
        <p:spPr>
          <a:xfrm>
            <a:off x="5729500" y="2913984"/>
            <a:ext cx="24717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454">
          <p15:clr>
            <a:srgbClr val="FA7B17"/>
          </p15:clr>
        </p15:guide>
        <p15:guide id="2" orient="horz" pos="340">
          <p15:clr>
            <a:srgbClr val="FA7B17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WO LISTS">
  <p:cSld name="BIG_NUMBER_1_1_1_1_1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4"/>
          <p:cNvSpPr txBox="1">
            <a:spLocks noGrp="1"/>
          </p:cNvSpPr>
          <p:nvPr>
            <p:ph type="ctrTitle"/>
          </p:nvPr>
        </p:nvSpPr>
        <p:spPr>
          <a:xfrm>
            <a:off x="615225" y="333450"/>
            <a:ext cx="54036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23" name="Google Shape;123;p24"/>
          <p:cNvSpPr txBox="1">
            <a:spLocks noGrp="1"/>
          </p:cNvSpPr>
          <p:nvPr>
            <p:ph type="body" idx="1"/>
          </p:nvPr>
        </p:nvSpPr>
        <p:spPr>
          <a:xfrm>
            <a:off x="2588450" y="2038250"/>
            <a:ext cx="2777400" cy="240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21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●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1pPr>
            <a:lvl2pPr marL="914400" lvl="1" indent="-29210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○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2pPr>
            <a:lvl3pPr marL="1371600" lvl="2" indent="-29210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■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3pPr>
            <a:lvl4pPr marL="1828800" lvl="3" indent="-29210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●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4pPr>
            <a:lvl5pPr marL="2286000" lvl="4" indent="-29210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○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5pPr>
            <a:lvl6pPr marL="2743200" lvl="5" indent="-29210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■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6pPr>
            <a:lvl7pPr marL="3200400" lvl="6" indent="-29210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●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7pPr>
            <a:lvl8pPr marL="3657600" lvl="7" indent="-29210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○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8pPr>
            <a:lvl9pPr marL="4114800" lvl="8" indent="-292100" rtl="0">
              <a:lnSpc>
                <a:spcPct val="15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000"/>
              <a:buFont typeface="Oxygen Light"/>
              <a:buChar char="■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9pPr>
          </a:lstStyle>
          <a:p>
            <a:endParaRPr/>
          </a:p>
        </p:txBody>
      </p:sp>
      <p:sp>
        <p:nvSpPr>
          <p:cNvPr id="124" name="Google Shape;124;p24"/>
          <p:cNvSpPr txBox="1">
            <a:spLocks noGrp="1"/>
          </p:cNvSpPr>
          <p:nvPr>
            <p:ph type="body" idx="2"/>
          </p:nvPr>
        </p:nvSpPr>
        <p:spPr>
          <a:xfrm>
            <a:off x="5530745" y="2038250"/>
            <a:ext cx="2777400" cy="240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21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●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1pPr>
            <a:lvl2pPr marL="914400" lvl="1" indent="-29210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○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2pPr>
            <a:lvl3pPr marL="1371600" lvl="2" indent="-29210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■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3pPr>
            <a:lvl4pPr marL="1828800" lvl="3" indent="-29210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●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4pPr>
            <a:lvl5pPr marL="2286000" lvl="4" indent="-29210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○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5pPr>
            <a:lvl6pPr marL="2743200" lvl="5" indent="-29210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■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6pPr>
            <a:lvl7pPr marL="3200400" lvl="6" indent="-29210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●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7pPr>
            <a:lvl8pPr marL="3657600" lvl="7" indent="-29210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○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8pPr>
            <a:lvl9pPr marL="4114800" lvl="8" indent="-292100" rtl="0">
              <a:lnSpc>
                <a:spcPct val="15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000"/>
              <a:buFont typeface="Oxygen Light"/>
              <a:buChar char="■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9pPr>
          </a:lstStyle>
          <a:p>
            <a:endParaRPr/>
          </a:p>
        </p:txBody>
      </p:sp>
      <p:sp>
        <p:nvSpPr>
          <p:cNvPr id="125" name="Google Shape;125;p24"/>
          <p:cNvSpPr txBox="1">
            <a:spLocks noGrp="1"/>
          </p:cNvSpPr>
          <p:nvPr>
            <p:ph type="ctrTitle" idx="3"/>
          </p:nvPr>
        </p:nvSpPr>
        <p:spPr>
          <a:xfrm>
            <a:off x="2768006" y="1566400"/>
            <a:ext cx="2418300" cy="60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Abril Fatface"/>
              <a:buNone/>
              <a:defRPr sz="18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26" name="Google Shape;126;p24"/>
          <p:cNvSpPr txBox="1">
            <a:spLocks noGrp="1"/>
          </p:cNvSpPr>
          <p:nvPr>
            <p:ph type="ctrTitle" idx="4"/>
          </p:nvPr>
        </p:nvSpPr>
        <p:spPr>
          <a:xfrm>
            <a:off x="5710306" y="1566400"/>
            <a:ext cx="2418300" cy="60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Font typeface="Abril Fatface"/>
              <a:buNone/>
              <a:defRPr sz="18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454">
          <p15:clr>
            <a:srgbClr val="FA7B17"/>
          </p15:clr>
        </p15:guide>
        <p15:guide id="2" orient="horz" pos="340">
          <p15:clr>
            <a:srgbClr val="FA7B17"/>
          </p15:clr>
        </p15:guide>
        <p15:guide id="3" pos="5306">
          <p15:clr>
            <a:srgbClr val="FA7B17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SIX COLUMNS">
  <p:cSld name="BIG_NUMBER_1_2_1_1_1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5"/>
          <p:cNvSpPr txBox="1">
            <a:spLocks noGrp="1"/>
          </p:cNvSpPr>
          <p:nvPr>
            <p:ph type="ctrTitle"/>
          </p:nvPr>
        </p:nvSpPr>
        <p:spPr>
          <a:xfrm>
            <a:off x="615225" y="333450"/>
            <a:ext cx="54036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29" name="Google Shape;129;p25"/>
          <p:cNvSpPr txBox="1">
            <a:spLocks noGrp="1"/>
          </p:cNvSpPr>
          <p:nvPr>
            <p:ph type="ctrTitle" idx="2"/>
          </p:nvPr>
        </p:nvSpPr>
        <p:spPr>
          <a:xfrm>
            <a:off x="4152132" y="1467588"/>
            <a:ext cx="1765800" cy="60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30" name="Google Shape;130;p25"/>
          <p:cNvSpPr txBox="1">
            <a:spLocks noGrp="1"/>
          </p:cNvSpPr>
          <p:nvPr>
            <p:ph type="subTitle" idx="1"/>
          </p:nvPr>
        </p:nvSpPr>
        <p:spPr>
          <a:xfrm>
            <a:off x="4113132" y="1751513"/>
            <a:ext cx="18048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31" name="Google Shape;131;p25"/>
          <p:cNvSpPr txBox="1">
            <a:spLocks noGrp="1"/>
          </p:cNvSpPr>
          <p:nvPr>
            <p:ph type="ctrTitle" idx="3"/>
          </p:nvPr>
        </p:nvSpPr>
        <p:spPr>
          <a:xfrm>
            <a:off x="4152132" y="2534388"/>
            <a:ext cx="1765800" cy="60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32" name="Google Shape;132;p25"/>
          <p:cNvSpPr txBox="1">
            <a:spLocks noGrp="1"/>
          </p:cNvSpPr>
          <p:nvPr>
            <p:ph type="subTitle" idx="4"/>
          </p:nvPr>
        </p:nvSpPr>
        <p:spPr>
          <a:xfrm>
            <a:off x="4113132" y="2818313"/>
            <a:ext cx="18048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33" name="Google Shape;133;p25"/>
          <p:cNvSpPr txBox="1">
            <a:spLocks noGrp="1"/>
          </p:cNvSpPr>
          <p:nvPr>
            <p:ph type="ctrTitle" idx="5"/>
          </p:nvPr>
        </p:nvSpPr>
        <p:spPr>
          <a:xfrm>
            <a:off x="6274078" y="1467588"/>
            <a:ext cx="1765800" cy="60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34" name="Google Shape;134;p25"/>
          <p:cNvSpPr txBox="1">
            <a:spLocks noGrp="1"/>
          </p:cNvSpPr>
          <p:nvPr>
            <p:ph type="subTitle" idx="6"/>
          </p:nvPr>
        </p:nvSpPr>
        <p:spPr>
          <a:xfrm>
            <a:off x="6274078" y="1751513"/>
            <a:ext cx="18048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35" name="Google Shape;135;p25"/>
          <p:cNvSpPr txBox="1">
            <a:spLocks noGrp="1"/>
          </p:cNvSpPr>
          <p:nvPr>
            <p:ph type="ctrTitle" idx="7"/>
          </p:nvPr>
        </p:nvSpPr>
        <p:spPr>
          <a:xfrm>
            <a:off x="6274078" y="2534388"/>
            <a:ext cx="1765800" cy="60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36" name="Google Shape;136;p25"/>
          <p:cNvSpPr txBox="1">
            <a:spLocks noGrp="1"/>
          </p:cNvSpPr>
          <p:nvPr>
            <p:ph type="subTitle" idx="8"/>
          </p:nvPr>
        </p:nvSpPr>
        <p:spPr>
          <a:xfrm>
            <a:off x="6274078" y="2818313"/>
            <a:ext cx="18048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37" name="Google Shape;137;p25"/>
          <p:cNvSpPr txBox="1">
            <a:spLocks noGrp="1"/>
          </p:cNvSpPr>
          <p:nvPr>
            <p:ph type="ctrTitle" idx="9"/>
          </p:nvPr>
        </p:nvSpPr>
        <p:spPr>
          <a:xfrm>
            <a:off x="4152132" y="3601188"/>
            <a:ext cx="1765800" cy="60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38" name="Google Shape;138;p25"/>
          <p:cNvSpPr txBox="1">
            <a:spLocks noGrp="1"/>
          </p:cNvSpPr>
          <p:nvPr>
            <p:ph type="subTitle" idx="13"/>
          </p:nvPr>
        </p:nvSpPr>
        <p:spPr>
          <a:xfrm>
            <a:off x="4113132" y="3885113"/>
            <a:ext cx="18048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39" name="Google Shape;139;p25"/>
          <p:cNvSpPr txBox="1">
            <a:spLocks noGrp="1"/>
          </p:cNvSpPr>
          <p:nvPr>
            <p:ph type="ctrTitle" idx="14"/>
          </p:nvPr>
        </p:nvSpPr>
        <p:spPr>
          <a:xfrm>
            <a:off x="6274078" y="3601188"/>
            <a:ext cx="1765800" cy="60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40" name="Google Shape;140;p25"/>
          <p:cNvSpPr txBox="1">
            <a:spLocks noGrp="1"/>
          </p:cNvSpPr>
          <p:nvPr>
            <p:ph type="subTitle" idx="15"/>
          </p:nvPr>
        </p:nvSpPr>
        <p:spPr>
          <a:xfrm>
            <a:off x="6274078" y="3885113"/>
            <a:ext cx="18048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454">
          <p15:clr>
            <a:srgbClr val="FA7B17"/>
          </p15:clr>
        </p15:guide>
        <p15:guide id="2" orient="horz" pos="340">
          <p15:clr>
            <a:srgbClr val="FA7B17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FOUR COLUMNS 3">
  <p:cSld name="BIG_NUMBER_1_2_1_2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6"/>
          <p:cNvSpPr txBox="1">
            <a:spLocks noGrp="1"/>
          </p:cNvSpPr>
          <p:nvPr>
            <p:ph type="ctrTitle"/>
          </p:nvPr>
        </p:nvSpPr>
        <p:spPr>
          <a:xfrm>
            <a:off x="615225" y="333450"/>
            <a:ext cx="54036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43" name="Google Shape;143;p26"/>
          <p:cNvSpPr txBox="1">
            <a:spLocks noGrp="1"/>
          </p:cNvSpPr>
          <p:nvPr>
            <p:ph type="ctrTitle" idx="2"/>
          </p:nvPr>
        </p:nvSpPr>
        <p:spPr>
          <a:xfrm>
            <a:off x="790539" y="2698213"/>
            <a:ext cx="1765800" cy="60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44" name="Google Shape;144;p26"/>
          <p:cNvSpPr txBox="1">
            <a:spLocks noGrp="1"/>
          </p:cNvSpPr>
          <p:nvPr>
            <p:ph type="subTitle" idx="1"/>
          </p:nvPr>
        </p:nvSpPr>
        <p:spPr>
          <a:xfrm>
            <a:off x="771075" y="2982138"/>
            <a:ext cx="18048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45" name="Google Shape;145;p26"/>
          <p:cNvSpPr txBox="1">
            <a:spLocks noGrp="1"/>
          </p:cNvSpPr>
          <p:nvPr>
            <p:ph type="ctrTitle" idx="3"/>
          </p:nvPr>
        </p:nvSpPr>
        <p:spPr>
          <a:xfrm>
            <a:off x="2722896" y="2698213"/>
            <a:ext cx="1765800" cy="60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46" name="Google Shape;146;p26"/>
          <p:cNvSpPr txBox="1">
            <a:spLocks noGrp="1"/>
          </p:cNvSpPr>
          <p:nvPr>
            <p:ph type="subTitle" idx="4"/>
          </p:nvPr>
        </p:nvSpPr>
        <p:spPr>
          <a:xfrm>
            <a:off x="2703432" y="2982138"/>
            <a:ext cx="18048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47" name="Google Shape;147;p26"/>
          <p:cNvSpPr txBox="1">
            <a:spLocks noGrp="1"/>
          </p:cNvSpPr>
          <p:nvPr>
            <p:ph type="ctrTitle" idx="5"/>
          </p:nvPr>
        </p:nvSpPr>
        <p:spPr>
          <a:xfrm>
            <a:off x="4655242" y="2698213"/>
            <a:ext cx="1765800" cy="60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48" name="Google Shape;148;p26"/>
          <p:cNvSpPr txBox="1">
            <a:spLocks noGrp="1"/>
          </p:cNvSpPr>
          <p:nvPr>
            <p:ph type="subTitle" idx="6"/>
          </p:nvPr>
        </p:nvSpPr>
        <p:spPr>
          <a:xfrm>
            <a:off x="4635778" y="2982138"/>
            <a:ext cx="18048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49" name="Google Shape;149;p26"/>
          <p:cNvSpPr txBox="1">
            <a:spLocks noGrp="1"/>
          </p:cNvSpPr>
          <p:nvPr>
            <p:ph type="ctrTitle" idx="7"/>
          </p:nvPr>
        </p:nvSpPr>
        <p:spPr>
          <a:xfrm>
            <a:off x="6587592" y="2698213"/>
            <a:ext cx="1765800" cy="60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50" name="Google Shape;150;p26"/>
          <p:cNvSpPr txBox="1">
            <a:spLocks noGrp="1"/>
          </p:cNvSpPr>
          <p:nvPr>
            <p:ph type="subTitle" idx="8"/>
          </p:nvPr>
        </p:nvSpPr>
        <p:spPr>
          <a:xfrm>
            <a:off x="6568128" y="2982138"/>
            <a:ext cx="18048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454">
          <p15:clr>
            <a:srgbClr val="FA7B17"/>
          </p15:clr>
        </p15:guide>
        <p15:guide id="2" orient="horz" pos="340">
          <p15:clr>
            <a:srgbClr val="FA7B17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WO COLUMNS">
  <p:cSld name="BIG_NUMBER_1_2_1_2_1"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7"/>
          <p:cNvSpPr txBox="1">
            <a:spLocks noGrp="1"/>
          </p:cNvSpPr>
          <p:nvPr>
            <p:ph type="ctrTitle"/>
          </p:nvPr>
        </p:nvSpPr>
        <p:spPr>
          <a:xfrm>
            <a:off x="615225" y="333450"/>
            <a:ext cx="54036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53" name="Google Shape;153;p27"/>
          <p:cNvSpPr txBox="1">
            <a:spLocks noGrp="1"/>
          </p:cNvSpPr>
          <p:nvPr>
            <p:ph type="ctrTitle" idx="2"/>
          </p:nvPr>
        </p:nvSpPr>
        <p:spPr>
          <a:xfrm>
            <a:off x="743254" y="1660775"/>
            <a:ext cx="2109300" cy="60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54" name="Google Shape;154;p27"/>
          <p:cNvSpPr txBox="1">
            <a:spLocks noGrp="1"/>
          </p:cNvSpPr>
          <p:nvPr>
            <p:ph type="subTitle" idx="1"/>
          </p:nvPr>
        </p:nvSpPr>
        <p:spPr>
          <a:xfrm>
            <a:off x="720000" y="1944700"/>
            <a:ext cx="21561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55" name="Google Shape;155;p27"/>
          <p:cNvSpPr txBox="1">
            <a:spLocks noGrp="1"/>
          </p:cNvSpPr>
          <p:nvPr>
            <p:ph type="ctrTitle" idx="3"/>
          </p:nvPr>
        </p:nvSpPr>
        <p:spPr>
          <a:xfrm>
            <a:off x="743259" y="2942850"/>
            <a:ext cx="2109300" cy="60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56" name="Google Shape;156;p27"/>
          <p:cNvSpPr txBox="1">
            <a:spLocks noGrp="1"/>
          </p:cNvSpPr>
          <p:nvPr>
            <p:ph type="subTitle" idx="4"/>
          </p:nvPr>
        </p:nvSpPr>
        <p:spPr>
          <a:xfrm>
            <a:off x="720005" y="3226775"/>
            <a:ext cx="21561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454">
          <p15:clr>
            <a:srgbClr val="FA7B17"/>
          </p15:clr>
        </p15:guide>
        <p15:guide id="2" orient="horz" pos="340">
          <p15:clr>
            <a:srgbClr val="FA7B17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WO COLUMNS 2">
  <p:cSld name="BIG_NUMBER_1_2_1_2_1_1"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8"/>
          <p:cNvSpPr txBox="1">
            <a:spLocks noGrp="1"/>
          </p:cNvSpPr>
          <p:nvPr>
            <p:ph type="ctrTitle"/>
          </p:nvPr>
        </p:nvSpPr>
        <p:spPr>
          <a:xfrm>
            <a:off x="615225" y="333450"/>
            <a:ext cx="54036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59" name="Google Shape;159;p28"/>
          <p:cNvSpPr txBox="1">
            <a:spLocks noGrp="1"/>
          </p:cNvSpPr>
          <p:nvPr>
            <p:ph type="ctrTitle" idx="2"/>
          </p:nvPr>
        </p:nvSpPr>
        <p:spPr>
          <a:xfrm>
            <a:off x="4931666" y="3383675"/>
            <a:ext cx="2109300" cy="60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60" name="Google Shape;160;p28"/>
          <p:cNvSpPr txBox="1">
            <a:spLocks noGrp="1"/>
          </p:cNvSpPr>
          <p:nvPr>
            <p:ph type="subTitle" idx="1"/>
          </p:nvPr>
        </p:nvSpPr>
        <p:spPr>
          <a:xfrm>
            <a:off x="4908413" y="3667600"/>
            <a:ext cx="21561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61" name="Google Shape;161;p28"/>
          <p:cNvSpPr txBox="1">
            <a:spLocks noGrp="1"/>
          </p:cNvSpPr>
          <p:nvPr>
            <p:ph type="ctrTitle" idx="3"/>
          </p:nvPr>
        </p:nvSpPr>
        <p:spPr>
          <a:xfrm>
            <a:off x="2102746" y="3383675"/>
            <a:ext cx="2109300" cy="60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62" name="Google Shape;162;p28"/>
          <p:cNvSpPr txBox="1">
            <a:spLocks noGrp="1"/>
          </p:cNvSpPr>
          <p:nvPr>
            <p:ph type="subTitle" idx="4"/>
          </p:nvPr>
        </p:nvSpPr>
        <p:spPr>
          <a:xfrm>
            <a:off x="2079493" y="3667600"/>
            <a:ext cx="21561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454">
          <p15:clr>
            <a:srgbClr val="FA7B17"/>
          </p15:clr>
        </p15:guide>
        <p15:guide id="2" orient="horz" pos="340">
          <p15:clr>
            <a:srgbClr val="FA7B17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 AND CREDITS">
  <p:cSld name="BIG_NUMBER_1_1_1_2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9"/>
          <p:cNvSpPr txBox="1">
            <a:spLocks noGrp="1"/>
          </p:cNvSpPr>
          <p:nvPr>
            <p:ph type="ctrTitle"/>
          </p:nvPr>
        </p:nvSpPr>
        <p:spPr>
          <a:xfrm>
            <a:off x="615225" y="333450"/>
            <a:ext cx="54036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65" name="Google Shape;165;p29"/>
          <p:cNvSpPr txBox="1">
            <a:spLocks noGrp="1"/>
          </p:cNvSpPr>
          <p:nvPr>
            <p:ph type="subTitle" idx="1"/>
          </p:nvPr>
        </p:nvSpPr>
        <p:spPr>
          <a:xfrm>
            <a:off x="4474450" y="1861775"/>
            <a:ext cx="3116700" cy="165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66" name="Google Shape;166;p29"/>
          <p:cNvSpPr txBox="1"/>
          <p:nvPr/>
        </p:nvSpPr>
        <p:spPr>
          <a:xfrm>
            <a:off x="5098225" y="3366000"/>
            <a:ext cx="2493000" cy="178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ko" sz="800">
                <a:latin typeface="Oxygen Light"/>
                <a:ea typeface="Oxygen Light"/>
                <a:cs typeface="Oxygen Light"/>
                <a:sym typeface="Oxygen Light"/>
              </a:rPr>
              <a:t>CREDITS: This presentation template was created by </a:t>
            </a:r>
            <a:r>
              <a:rPr lang="ko" sz="800" b="1">
                <a:uFill>
                  <a:noFill/>
                </a:uFill>
                <a:latin typeface="Oxygen"/>
                <a:ea typeface="Oxygen"/>
                <a:cs typeface="Oxygen"/>
                <a:sym typeface="Oxygen"/>
                <a:hlinkClick r:id="rId2"/>
              </a:rPr>
              <a:t>Slidesgo</a:t>
            </a:r>
            <a:r>
              <a:rPr lang="ko" sz="800" b="1">
                <a:latin typeface="Oxygen"/>
                <a:ea typeface="Oxygen"/>
                <a:cs typeface="Oxygen"/>
                <a:sym typeface="Oxygen"/>
              </a:rPr>
              <a:t>,</a:t>
            </a:r>
            <a:r>
              <a:rPr lang="ko" sz="800">
                <a:latin typeface="Oxygen Light"/>
                <a:ea typeface="Oxygen Light"/>
                <a:cs typeface="Oxygen Light"/>
                <a:sym typeface="Oxygen Light"/>
              </a:rPr>
              <a:t> including icons by </a:t>
            </a:r>
            <a:r>
              <a:rPr lang="ko" sz="800" b="1">
                <a:uFill>
                  <a:noFill/>
                </a:uFill>
                <a:latin typeface="Oxygen"/>
                <a:ea typeface="Oxygen"/>
                <a:cs typeface="Oxygen"/>
                <a:sym typeface="Oxygen"/>
                <a:hlinkClick r:id="rId3"/>
              </a:rPr>
              <a:t>Flaticon</a:t>
            </a:r>
            <a:r>
              <a:rPr lang="ko" sz="800">
                <a:latin typeface="Oxygen Light"/>
                <a:ea typeface="Oxygen Light"/>
                <a:cs typeface="Oxygen Light"/>
                <a:sym typeface="Oxygen Light"/>
              </a:rPr>
              <a:t>, and infographics &amp; images by </a:t>
            </a:r>
            <a:r>
              <a:rPr lang="ko" sz="800" b="1">
                <a:uFill>
                  <a:noFill/>
                </a:uFill>
                <a:latin typeface="Oxygen"/>
                <a:ea typeface="Oxygen"/>
                <a:cs typeface="Oxygen"/>
                <a:sym typeface="Oxygen"/>
                <a:hlinkClick r:id="rId4"/>
              </a:rPr>
              <a:t>Freepik</a:t>
            </a:r>
            <a:r>
              <a:rPr lang="ko" sz="800">
                <a:latin typeface="Oxygen Light"/>
                <a:ea typeface="Oxygen Light"/>
                <a:cs typeface="Oxygen Light"/>
                <a:sym typeface="Oxygen Light"/>
              </a:rPr>
              <a:t>. </a:t>
            </a:r>
            <a:endParaRPr sz="800">
              <a:latin typeface="Oxygen Light"/>
              <a:ea typeface="Oxygen Light"/>
              <a:cs typeface="Oxygen Light"/>
              <a:sym typeface="Oxygen Light"/>
            </a:endParaRPr>
          </a:p>
          <a:p>
            <a:pPr marL="0" lvl="0" indent="0" algn="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ko" sz="800" b="1">
                <a:latin typeface="Oxygen"/>
                <a:ea typeface="Oxygen"/>
                <a:cs typeface="Oxygen"/>
                <a:sym typeface="Oxygen"/>
              </a:rPr>
              <a:t>Please keep this slide for attribution.</a:t>
            </a:r>
            <a:endParaRPr sz="800" b="1">
              <a:latin typeface="Oxygen"/>
              <a:ea typeface="Oxygen"/>
              <a:cs typeface="Oxygen"/>
              <a:sym typeface="Oxygen"/>
            </a:endParaRPr>
          </a:p>
          <a:p>
            <a:pPr marL="0" lvl="0" indent="0" algn="r" rtl="0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None/>
            </a:pPr>
            <a:endParaRPr sz="800">
              <a:latin typeface="Oxygen Light"/>
              <a:ea typeface="Oxygen Light"/>
              <a:cs typeface="Oxygen Light"/>
              <a:sym typeface="Oxygen Light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800">
              <a:latin typeface="Oxygen Light"/>
              <a:ea typeface="Oxygen Light"/>
              <a:cs typeface="Oxygen Light"/>
              <a:sym typeface="Oxygen Light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454">
          <p15:clr>
            <a:srgbClr val="FA7B17"/>
          </p15:clr>
        </p15:guide>
        <p15:guide id="2" orient="horz" pos="340">
          <p15:clr>
            <a:srgbClr val="FA7B17"/>
          </p15:clr>
        </p15:guide>
        <p15:guide id="3" pos="5306">
          <p15:clr>
            <a:srgbClr val="FA7B17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BULLET POINTS 2">
  <p:cSld name="BIG_NUMBER_1_1_2_1"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30"/>
          <p:cNvSpPr txBox="1">
            <a:spLocks noGrp="1"/>
          </p:cNvSpPr>
          <p:nvPr>
            <p:ph type="ctrTitle"/>
          </p:nvPr>
        </p:nvSpPr>
        <p:spPr>
          <a:xfrm>
            <a:off x="615225" y="333450"/>
            <a:ext cx="54036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>
            <a:endParaRPr/>
          </a:p>
        </p:txBody>
      </p:sp>
      <p:sp>
        <p:nvSpPr>
          <p:cNvPr id="169" name="Google Shape;169;p30"/>
          <p:cNvSpPr txBox="1">
            <a:spLocks noGrp="1"/>
          </p:cNvSpPr>
          <p:nvPr>
            <p:ph type="body" idx="1"/>
          </p:nvPr>
        </p:nvSpPr>
        <p:spPr>
          <a:xfrm>
            <a:off x="720000" y="1381075"/>
            <a:ext cx="33087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●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1pPr>
            <a:lvl2pPr marL="914400" lvl="1" indent="-2921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○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2pPr>
            <a:lvl3pPr marL="1371600" lvl="2" indent="-2921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■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3pPr>
            <a:lvl4pPr marL="1828800" lvl="3" indent="-2921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●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4pPr>
            <a:lvl5pPr marL="2286000" lvl="4" indent="-2921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○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5pPr>
            <a:lvl6pPr marL="2743200" lvl="5" indent="-2921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■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6pPr>
            <a:lvl7pPr marL="3200400" lvl="6" indent="-2921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●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7pPr>
            <a:lvl8pPr marL="3657600" lvl="7" indent="-2921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○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8pPr>
            <a:lvl9pPr marL="4114800" lvl="8" indent="-2921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000"/>
              <a:buFont typeface="Oxygen Light"/>
              <a:buChar char="■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9pPr>
          </a:lstStyle>
          <a:p>
            <a:endParaRPr/>
          </a:p>
        </p:txBody>
      </p:sp>
      <p:sp>
        <p:nvSpPr>
          <p:cNvPr id="170" name="Google Shape;170;p30"/>
          <p:cNvSpPr txBox="1">
            <a:spLocks noGrp="1"/>
          </p:cNvSpPr>
          <p:nvPr>
            <p:ph type="body" idx="2"/>
          </p:nvPr>
        </p:nvSpPr>
        <p:spPr>
          <a:xfrm>
            <a:off x="4409775" y="1381075"/>
            <a:ext cx="33087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21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●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1pPr>
            <a:lvl2pPr marL="914400" lvl="1" indent="-2921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○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2pPr>
            <a:lvl3pPr marL="1371600" lvl="2" indent="-2921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■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3pPr>
            <a:lvl4pPr marL="1828800" lvl="3" indent="-2921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●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4pPr>
            <a:lvl5pPr marL="2286000" lvl="4" indent="-2921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○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5pPr>
            <a:lvl6pPr marL="2743200" lvl="5" indent="-2921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■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6pPr>
            <a:lvl7pPr marL="3200400" lvl="6" indent="-2921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●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7pPr>
            <a:lvl8pPr marL="3657600" lvl="7" indent="-2921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○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8pPr>
            <a:lvl9pPr marL="4114800" lvl="8" indent="-2921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000"/>
              <a:buFont typeface="Oxygen Light"/>
              <a:buChar char="■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454">
          <p15:clr>
            <a:srgbClr val="FA7B17"/>
          </p15:clr>
        </p15:guide>
        <p15:guide id="2" orient="horz" pos="340">
          <p15:clr>
            <a:srgbClr val="FA7B17"/>
          </p15:clr>
        </p15:guide>
        <p15:guide id="3" pos="5306">
          <p15:clr>
            <a:srgbClr val="FA7B17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 type="blank">
  <p:cSld name="BLANK"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>
  <p:cSld name="BLANK_1">
    <p:bg>
      <p:bgPr>
        <a:solidFill>
          <a:srgbClr val="FFFFFF"/>
        </a:solidFill>
        <a:effectLst/>
      </p:bgPr>
    </p:bg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image" Target="../media/image1.jpg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>
          <a:blip r:embed="rId21">
            <a:alphaModFix/>
          </a:blip>
          <a:stretch>
            <a:fillRect/>
          </a:stretch>
        </a:blip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bril Fatface"/>
              <a:buNone/>
              <a:defRPr sz="2800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xygen Light"/>
              <a:buChar char="●"/>
              <a:defRPr sz="18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ygen Light"/>
              <a:buChar char="○"/>
              <a:defRPr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ygen Light"/>
              <a:buChar char="■"/>
              <a:defRPr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ygen Light"/>
              <a:buChar char="●"/>
              <a:defRPr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ygen Light"/>
              <a:buChar char="○"/>
              <a:defRPr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ygen Light"/>
              <a:buChar char="■"/>
              <a:defRPr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ygen Light"/>
              <a:buChar char="●"/>
              <a:defRPr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ygen Light"/>
              <a:buChar char="○"/>
              <a:defRPr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xygen Light"/>
              <a:buChar char="■"/>
              <a:defRPr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  <p:sldLayoutId id="2147483676" r:id="rId18"/>
    <p:sldLayoutId id="2147483677" r:id="rId1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3"/>
          <p:cNvSpPr txBox="1">
            <a:spLocks noGrp="1"/>
          </p:cNvSpPr>
          <p:nvPr>
            <p:ph type="ctrTitle"/>
          </p:nvPr>
        </p:nvSpPr>
        <p:spPr>
          <a:xfrm>
            <a:off x="1372052" y="1201775"/>
            <a:ext cx="63999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>
                <a:solidFill>
                  <a:srgbClr val="A1C448"/>
                </a:solidFill>
              </a:rPr>
              <a:t>MAKE </a:t>
            </a:r>
            <a:endParaRPr>
              <a:solidFill>
                <a:srgbClr val="A1C448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>
                <a:solidFill>
                  <a:srgbClr val="A1C448"/>
                </a:solidFill>
              </a:rPr>
              <a:t>A MENU</a:t>
            </a:r>
            <a:endParaRPr>
              <a:solidFill>
                <a:srgbClr val="A1C448"/>
              </a:solidFill>
            </a:endParaRPr>
          </a:p>
        </p:txBody>
      </p:sp>
      <p:sp>
        <p:nvSpPr>
          <p:cNvPr id="178" name="Google Shape;178;p33"/>
          <p:cNvSpPr txBox="1">
            <a:spLocks noGrp="1"/>
          </p:cNvSpPr>
          <p:nvPr>
            <p:ph type="subTitle" idx="1"/>
          </p:nvPr>
        </p:nvSpPr>
        <p:spPr>
          <a:xfrm>
            <a:off x="1730850" y="3181925"/>
            <a:ext cx="56823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1500"/>
              <a:t>Group 4</a:t>
            </a:r>
            <a:endParaRPr sz="1500"/>
          </a:p>
        </p:txBody>
      </p:sp>
      <p:pic>
        <p:nvPicPr>
          <p:cNvPr id="179" name="Google Shape;179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21575" y="0"/>
            <a:ext cx="1998375" cy="31578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179745" y="2643400"/>
            <a:ext cx="1109925" cy="12600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420452" y="3981975"/>
            <a:ext cx="1109925" cy="12060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3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-10655035">
            <a:off x="7066130" y="-826565"/>
            <a:ext cx="2500839" cy="24718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3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2369999">
            <a:off x="515588" y="4212270"/>
            <a:ext cx="977225" cy="9919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Google Shape;184;p3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800951" y="-116462"/>
            <a:ext cx="1165324" cy="1051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Google Shape;185;p3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 rot="2221433">
            <a:off x="-29871" y="1948361"/>
            <a:ext cx="1649503" cy="3463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33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183023" y="3954975"/>
            <a:ext cx="1374378" cy="1260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33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-120523" y="1435815"/>
            <a:ext cx="1109925" cy="13235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42"/>
          <p:cNvSpPr txBox="1">
            <a:spLocks noGrp="1"/>
          </p:cNvSpPr>
          <p:nvPr>
            <p:ph type="ctrTitle"/>
          </p:nvPr>
        </p:nvSpPr>
        <p:spPr>
          <a:xfrm>
            <a:off x="615225" y="485850"/>
            <a:ext cx="35292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4000">
                <a:solidFill>
                  <a:schemeClr val="accent2"/>
                </a:solidFill>
              </a:rPr>
              <a:t>Orange juice</a:t>
            </a:r>
            <a:endParaRPr sz="4000">
              <a:solidFill>
                <a:schemeClr val="accent2"/>
              </a:solidFill>
            </a:endParaRPr>
          </a:p>
        </p:txBody>
      </p:sp>
      <p:sp>
        <p:nvSpPr>
          <p:cNvPr id="276" name="Google Shape;276;p42"/>
          <p:cNvSpPr txBox="1">
            <a:spLocks noGrp="1"/>
          </p:cNvSpPr>
          <p:nvPr>
            <p:ph type="ctrTitle"/>
          </p:nvPr>
        </p:nvSpPr>
        <p:spPr>
          <a:xfrm>
            <a:off x="4489725" y="485850"/>
            <a:ext cx="35292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4000">
                <a:solidFill>
                  <a:schemeClr val="accent2"/>
                </a:solidFill>
              </a:rPr>
              <a:t>Lemon tea</a:t>
            </a:r>
            <a:endParaRPr sz="4000">
              <a:solidFill>
                <a:schemeClr val="accent2"/>
              </a:solidFill>
            </a:endParaRPr>
          </a:p>
        </p:txBody>
      </p:sp>
      <p:pic>
        <p:nvPicPr>
          <p:cNvPr id="277" name="Google Shape;277;p42"/>
          <p:cNvPicPr preferRelativeResize="0"/>
          <p:nvPr/>
        </p:nvPicPr>
        <p:blipFill rotWithShape="1">
          <a:blip r:embed="rId3">
            <a:alphaModFix/>
          </a:blip>
          <a:srcRect l="17802" r="21602"/>
          <a:stretch/>
        </p:blipFill>
        <p:spPr>
          <a:xfrm>
            <a:off x="1198575" y="1024650"/>
            <a:ext cx="2362500" cy="3898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Google Shape;278;p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73075" y="1266450"/>
            <a:ext cx="2362501" cy="34153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43"/>
          <p:cNvSpPr txBox="1">
            <a:spLocks noGrp="1"/>
          </p:cNvSpPr>
          <p:nvPr>
            <p:ph type="ctrTitle"/>
          </p:nvPr>
        </p:nvSpPr>
        <p:spPr>
          <a:xfrm>
            <a:off x="615225" y="485850"/>
            <a:ext cx="35292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4000">
                <a:solidFill>
                  <a:schemeClr val="accent2"/>
                </a:solidFill>
              </a:rPr>
              <a:t>Sandwich</a:t>
            </a:r>
            <a:endParaRPr sz="4000">
              <a:solidFill>
                <a:schemeClr val="accent2"/>
              </a:solidFill>
            </a:endParaRPr>
          </a:p>
        </p:txBody>
      </p:sp>
      <p:sp>
        <p:nvSpPr>
          <p:cNvPr id="284" name="Google Shape;284;p43"/>
          <p:cNvSpPr txBox="1">
            <a:spLocks noGrp="1"/>
          </p:cNvSpPr>
          <p:nvPr>
            <p:ph type="ctrTitle"/>
          </p:nvPr>
        </p:nvSpPr>
        <p:spPr>
          <a:xfrm>
            <a:off x="4489725" y="485850"/>
            <a:ext cx="35292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4000">
                <a:solidFill>
                  <a:schemeClr val="accent2"/>
                </a:solidFill>
              </a:rPr>
              <a:t>Salad</a:t>
            </a:r>
            <a:endParaRPr sz="4000">
              <a:solidFill>
                <a:schemeClr val="accent2"/>
              </a:solidFill>
            </a:endParaRPr>
          </a:p>
        </p:txBody>
      </p:sp>
      <p:pic>
        <p:nvPicPr>
          <p:cNvPr id="285" name="Google Shape;285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6763" y="1470150"/>
            <a:ext cx="3766124" cy="3295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" name="Google Shape;286;p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89736" y="1899938"/>
            <a:ext cx="4576315" cy="24357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44"/>
          <p:cNvSpPr txBox="1">
            <a:spLocks noGrp="1"/>
          </p:cNvSpPr>
          <p:nvPr>
            <p:ph type="ctrTitle"/>
          </p:nvPr>
        </p:nvSpPr>
        <p:spPr>
          <a:xfrm>
            <a:off x="615225" y="485850"/>
            <a:ext cx="35292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4000">
                <a:solidFill>
                  <a:schemeClr val="accent2"/>
                </a:solidFill>
              </a:rPr>
              <a:t>Coke</a:t>
            </a:r>
            <a:endParaRPr sz="4000">
              <a:solidFill>
                <a:schemeClr val="accent2"/>
              </a:solidFill>
            </a:endParaRPr>
          </a:p>
        </p:txBody>
      </p:sp>
      <p:sp>
        <p:nvSpPr>
          <p:cNvPr id="292" name="Google Shape;292;p44"/>
          <p:cNvSpPr txBox="1">
            <a:spLocks noGrp="1"/>
          </p:cNvSpPr>
          <p:nvPr>
            <p:ph type="ctrTitle"/>
          </p:nvPr>
        </p:nvSpPr>
        <p:spPr>
          <a:xfrm>
            <a:off x="4489725" y="485850"/>
            <a:ext cx="35292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4000">
                <a:solidFill>
                  <a:schemeClr val="accent2"/>
                </a:solidFill>
              </a:rPr>
              <a:t>Milk</a:t>
            </a:r>
            <a:endParaRPr sz="4000">
              <a:solidFill>
                <a:schemeClr val="accent2"/>
              </a:solidFill>
            </a:endParaRPr>
          </a:p>
        </p:txBody>
      </p:sp>
      <p:pic>
        <p:nvPicPr>
          <p:cNvPr id="293" name="Google Shape;293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1725" y="1564650"/>
            <a:ext cx="3065850" cy="306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4" name="Google Shape;294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40200" y="1564650"/>
            <a:ext cx="4610304" cy="3065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45"/>
          <p:cNvSpPr txBox="1">
            <a:spLocks noGrp="1"/>
          </p:cNvSpPr>
          <p:nvPr>
            <p:ph type="ctrTitle"/>
          </p:nvPr>
        </p:nvSpPr>
        <p:spPr>
          <a:xfrm>
            <a:off x="1414350" y="1801200"/>
            <a:ext cx="6315300" cy="86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3500">
                <a:solidFill>
                  <a:schemeClr val="accent2"/>
                </a:solidFill>
              </a:rPr>
              <a:t>Let’s try without the words!</a:t>
            </a:r>
            <a:endParaRPr sz="3500">
              <a:solidFill>
                <a:schemeClr val="accent2"/>
              </a:solidFill>
            </a:endParaRPr>
          </a:p>
        </p:txBody>
      </p:sp>
      <p:pic>
        <p:nvPicPr>
          <p:cNvPr id="300" name="Google Shape;300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22399" y="3709754"/>
            <a:ext cx="1670011" cy="1768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" name="Google Shape;301;p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64484" y="3166276"/>
            <a:ext cx="2225666" cy="2625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" name="Google Shape;302;p4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444947" y="3275076"/>
            <a:ext cx="2762071" cy="2786977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" name="Google Shape;303;p4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29677" y="3564767"/>
            <a:ext cx="1731910" cy="2097667"/>
          </a:xfrm>
          <a:prstGeom prst="rect">
            <a:avLst/>
          </a:prstGeom>
          <a:noFill/>
          <a:ln>
            <a:noFill/>
          </a:ln>
        </p:spPr>
      </p:pic>
      <p:pic>
        <p:nvPicPr>
          <p:cNvPr id="304" name="Google Shape;304;p4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-503175" y="3768265"/>
            <a:ext cx="1582008" cy="1690668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" name="Google Shape;305;p4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47773" y="3709750"/>
            <a:ext cx="1299312" cy="200300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6" name="Google Shape;306;p4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753813" y="3662024"/>
            <a:ext cx="1162152" cy="18637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1" name="Google Shape;311;p46"/>
          <p:cNvPicPr preferRelativeResize="0"/>
          <p:nvPr/>
        </p:nvPicPr>
        <p:blipFill rotWithShape="1">
          <a:blip r:embed="rId3">
            <a:alphaModFix/>
          </a:blip>
          <a:srcRect l="9488" r="9480"/>
          <a:stretch/>
        </p:blipFill>
        <p:spPr>
          <a:xfrm>
            <a:off x="615225" y="1092150"/>
            <a:ext cx="3159450" cy="3898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" name="Google Shape;312;p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89725" y="1092150"/>
            <a:ext cx="3898950" cy="3898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47"/>
          <p:cNvSpPr txBox="1">
            <a:spLocks noGrp="1"/>
          </p:cNvSpPr>
          <p:nvPr>
            <p:ph type="ctrTitle"/>
          </p:nvPr>
        </p:nvSpPr>
        <p:spPr>
          <a:xfrm>
            <a:off x="615225" y="485850"/>
            <a:ext cx="35292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4000">
                <a:solidFill>
                  <a:schemeClr val="accent2"/>
                </a:solidFill>
              </a:rPr>
              <a:t>Apple</a:t>
            </a:r>
            <a:endParaRPr sz="4000">
              <a:solidFill>
                <a:schemeClr val="accent2"/>
              </a:solidFill>
            </a:endParaRPr>
          </a:p>
        </p:txBody>
      </p:sp>
      <p:sp>
        <p:nvSpPr>
          <p:cNvPr id="318" name="Google Shape;318;p47"/>
          <p:cNvSpPr txBox="1">
            <a:spLocks noGrp="1"/>
          </p:cNvSpPr>
          <p:nvPr>
            <p:ph type="ctrTitle"/>
          </p:nvPr>
        </p:nvSpPr>
        <p:spPr>
          <a:xfrm>
            <a:off x="4489725" y="485850"/>
            <a:ext cx="35292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4000">
                <a:solidFill>
                  <a:schemeClr val="accent2"/>
                </a:solidFill>
              </a:rPr>
              <a:t>Banana</a:t>
            </a:r>
            <a:endParaRPr sz="4000">
              <a:solidFill>
                <a:schemeClr val="accent2"/>
              </a:solidFill>
            </a:endParaRPr>
          </a:p>
        </p:txBody>
      </p:sp>
      <p:pic>
        <p:nvPicPr>
          <p:cNvPr id="319" name="Google Shape;319;p47"/>
          <p:cNvPicPr preferRelativeResize="0"/>
          <p:nvPr/>
        </p:nvPicPr>
        <p:blipFill rotWithShape="1">
          <a:blip r:embed="rId3">
            <a:alphaModFix/>
          </a:blip>
          <a:srcRect l="9488" r="9480"/>
          <a:stretch/>
        </p:blipFill>
        <p:spPr>
          <a:xfrm>
            <a:off x="615225" y="1092150"/>
            <a:ext cx="3159450" cy="3898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" name="Google Shape;320;p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89725" y="1092150"/>
            <a:ext cx="3898950" cy="3898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5" name="Google Shape;325;p48"/>
          <p:cNvPicPr preferRelativeResize="0"/>
          <p:nvPr/>
        </p:nvPicPr>
        <p:blipFill rotWithShape="1">
          <a:blip r:embed="rId3">
            <a:alphaModFix/>
          </a:blip>
          <a:srcRect l="13627" r="13613"/>
          <a:stretch/>
        </p:blipFill>
        <p:spPr>
          <a:xfrm>
            <a:off x="615225" y="1713150"/>
            <a:ext cx="3677300" cy="2282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" name="Google Shape;326;p4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89725" y="1543150"/>
            <a:ext cx="3934275" cy="26228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49"/>
          <p:cNvSpPr txBox="1">
            <a:spLocks noGrp="1"/>
          </p:cNvSpPr>
          <p:nvPr>
            <p:ph type="ctrTitle"/>
          </p:nvPr>
        </p:nvSpPr>
        <p:spPr>
          <a:xfrm>
            <a:off x="615225" y="485850"/>
            <a:ext cx="35292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4000">
                <a:solidFill>
                  <a:schemeClr val="accent2"/>
                </a:solidFill>
              </a:rPr>
              <a:t>Chocolate</a:t>
            </a:r>
            <a:endParaRPr sz="4000">
              <a:solidFill>
                <a:schemeClr val="accent2"/>
              </a:solidFill>
            </a:endParaRPr>
          </a:p>
        </p:txBody>
      </p:sp>
      <p:sp>
        <p:nvSpPr>
          <p:cNvPr id="332" name="Google Shape;332;p49"/>
          <p:cNvSpPr txBox="1">
            <a:spLocks noGrp="1"/>
          </p:cNvSpPr>
          <p:nvPr>
            <p:ph type="ctrTitle"/>
          </p:nvPr>
        </p:nvSpPr>
        <p:spPr>
          <a:xfrm>
            <a:off x="4489725" y="485850"/>
            <a:ext cx="35292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4000">
                <a:solidFill>
                  <a:schemeClr val="accent2"/>
                </a:solidFill>
              </a:rPr>
              <a:t>Bread</a:t>
            </a:r>
            <a:endParaRPr sz="4000">
              <a:solidFill>
                <a:schemeClr val="accent2"/>
              </a:solidFill>
            </a:endParaRPr>
          </a:p>
        </p:txBody>
      </p:sp>
      <p:pic>
        <p:nvPicPr>
          <p:cNvPr id="333" name="Google Shape;333;p49"/>
          <p:cNvPicPr preferRelativeResize="0"/>
          <p:nvPr/>
        </p:nvPicPr>
        <p:blipFill rotWithShape="1">
          <a:blip r:embed="rId3">
            <a:alphaModFix/>
          </a:blip>
          <a:srcRect l="13627" r="13613"/>
          <a:stretch/>
        </p:blipFill>
        <p:spPr>
          <a:xfrm>
            <a:off x="615225" y="1713150"/>
            <a:ext cx="3677300" cy="2282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" name="Google Shape;334;p4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89725" y="1543150"/>
            <a:ext cx="3934275" cy="26228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" name="Google Shape;339;p50"/>
          <p:cNvPicPr preferRelativeResize="0"/>
          <p:nvPr/>
        </p:nvPicPr>
        <p:blipFill rotWithShape="1">
          <a:blip r:embed="rId3">
            <a:alphaModFix/>
          </a:blip>
          <a:srcRect l="17802" r="21602"/>
          <a:stretch/>
        </p:blipFill>
        <p:spPr>
          <a:xfrm>
            <a:off x="1198575" y="1024650"/>
            <a:ext cx="2362500" cy="3898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" name="Google Shape;340;p5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73075" y="1266450"/>
            <a:ext cx="2362501" cy="34153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51"/>
          <p:cNvSpPr txBox="1">
            <a:spLocks noGrp="1"/>
          </p:cNvSpPr>
          <p:nvPr>
            <p:ph type="ctrTitle"/>
          </p:nvPr>
        </p:nvSpPr>
        <p:spPr>
          <a:xfrm>
            <a:off x="615225" y="485850"/>
            <a:ext cx="35292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4000">
                <a:solidFill>
                  <a:schemeClr val="accent2"/>
                </a:solidFill>
              </a:rPr>
              <a:t>Orange juice</a:t>
            </a:r>
            <a:endParaRPr sz="4000">
              <a:solidFill>
                <a:schemeClr val="accent2"/>
              </a:solidFill>
            </a:endParaRPr>
          </a:p>
        </p:txBody>
      </p:sp>
      <p:sp>
        <p:nvSpPr>
          <p:cNvPr id="346" name="Google Shape;346;p51"/>
          <p:cNvSpPr txBox="1">
            <a:spLocks noGrp="1"/>
          </p:cNvSpPr>
          <p:nvPr>
            <p:ph type="ctrTitle"/>
          </p:nvPr>
        </p:nvSpPr>
        <p:spPr>
          <a:xfrm>
            <a:off x="4489725" y="485850"/>
            <a:ext cx="35292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4000">
                <a:solidFill>
                  <a:schemeClr val="accent2"/>
                </a:solidFill>
              </a:rPr>
              <a:t>Lemon tea</a:t>
            </a:r>
            <a:endParaRPr sz="4000">
              <a:solidFill>
                <a:schemeClr val="accent2"/>
              </a:solidFill>
            </a:endParaRPr>
          </a:p>
        </p:txBody>
      </p:sp>
      <p:pic>
        <p:nvPicPr>
          <p:cNvPr id="347" name="Google Shape;347;p51"/>
          <p:cNvPicPr preferRelativeResize="0"/>
          <p:nvPr/>
        </p:nvPicPr>
        <p:blipFill rotWithShape="1">
          <a:blip r:embed="rId3">
            <a:alphaModFix/>
          </a:blip>
          <a:srcRect l="17802" r="21602"/>
          <a:stretch/>
        </p:blipFill>
        <p:spPr>
          <a:xfrm>
            <a:off x="1198575" y="1024650"/>
            <a:ext cx="2362500" cy="3898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8" name="Google Shape;348;p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73075" y="1266450"/>
            <a:ext cx="2362501" cy="34153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34"/>
          <p:cNvSpPr txBox="1">
            <a:spLocks noGrp="1"/>
          </p:cNvSpPr>
          <p:nvPr>
            <p:ph type="ctrTitle" idx="2"/>
          </p:nvPr>
        </p:nvSpPr>
        <p:spPr>
          <a:xfrm>
            <a:off x="519825" y="392275"/>
            <a:ext cx="54036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2600"/>
              <a:t>TABLE OF CONTENTS</a:t>
            </a:r>
            <a:endParaRPr sz="2600"/>
          </a:p>
        </p:txBody>
      </p:sp>
      <p:cxnSp>
        <p:nvCxnSpPr>
          <p:cNvPr id="193" name="Google Shape;193;p34"/>
          <p:cNvCxnSpPr>
            <a:stCxn id="194" idx="3"/>
          </p:cNvCxnSpPr>
          <p:nvPr/>
        </p:nvCxnSpPr>
        <p:spPr>
          <a:xfrm>
            <a:off x="4062475" y="695425"/>
            <a:ext cx="5491500" cy="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5" name="Google Shape;195;p34"/>
          <p:cNvSpPr/>
          <p:nvPr/>
        </p:nvSpPr>
        <p:spPr>
          <a:xfrm>
            <a:off x="6753775" y="2437625"/>
            <a:ext cx="2606100" cy="2606100"/>
          </a:xfrm>
          <a:prstGeom prst="ellipse">
            <a:avLst/>
          </a:prstGeom>
          <a:solidFill>
            <a:srgbClr val="EA9999">
              <a:alpha val="285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96" name="Google Shape;196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06525" y="309450"/>
            <a:ext cx="2983200" cy="4537275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34"/>
          <p:cNvSpPr txBox="1">
            <a:spLocks noGrp="1"/>
          </p:cNvSpPr>
          <p:nvPr>
            <p:ph type="title" idx="4"/>
          </p:nvPr>
        </p:nvSpPr>
        <p:spPr>
          <a:xfrm>
            <a:off x="1149900" y="2974400"/>
            <a:ext cx="9936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4200"/>
              <a:t>01</a:t>
            </a:r>
            <a:endParaRPr sz="4200"/>
          </a:p>
        </p:txBody>
      </p:sp>
      <p:sp>
        <p:nvSpPr>
          <p:cNvPr id="198" name="Google Shape;198;p34"/>
          <p:cNvSpPr txBox="1">
            <a:spLocks noGrp="1"/>
          </p:cNvSpPr>
          <p:nvPr>
            <p:ph type="ctrTitle" idx="5"/>
          </p:nvPr>
        </p:nvSpPr>
        <p:spPr>
          <a:xfrm>
            <a:off x="592050" y="3513725"/>
            <a:ext cx="2109300" cy="606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2600">
                <a:solidFill>
                  <a:srgbClr val="666666"/>
                </a:solidFill>
              </a:rPr>
              <a:t>Understand </a:t>
            </a:r>
            <a:endParaRPr sz="2600">
              <a:solidFill>
                <a:srgbClr val="666666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2600">
                <a:solidFill>
                  <a:srgbClr val="666666"/>
                </a:solidFill>
              </a:rPr>
              <a:t>the Scenario</a:t>
            </a:r>
            <a:endParaRPr sz="2600">
              <a:solidFill>
                <a:srgbClr val="666666"/>
              </a:solidFill>
            </a:endParaRPr>
          </a:p>
        </p:txBody>
      </p:sp>
      <p:sp>
        <p:nvSpPr>
          <p:cNvPr id="199" name="Google Shape;199;p34"/>
          <p:cNvSpPr txBox="1">
            <a:spLocks noGrp="1"/>
          </p:cNvSpPr>
          <p:nvPr>
            <p:ph type="title" idx="7"/>
          </p:nvPr>
        </p:nvSpPr>
        <p:spPr>
          <a:xfrm>
            <a:off x="3305700" y="1434750"/>
            <a:ext cx="9936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4200"/>
              <a:t>02</a:t>
            </a:r>
            <a:endParaRPr sz="4200"/>
          </a:p>
        </p:txBody>
      </p:sp>
      <p:sp>
        <p:nvSpPr>
          <p:cNvPr id="200" name="Google Shape;200;p34"/>
          <p:cNvSpPr txBox="1">
            <a:spLocks noGrp="1"/>
          </p:cNvSpPr>
          <p:nvPr>
            <p:ph type="ctrTitle" idx="8"/>
          </p:nvPr>
        </p:nvSpPr>
        <p:spPr>
          <a:xfrm>
            <a:off x="2366250" y="1961688"/>
            <a:ext cx="2872500" cy="606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2600">
                <a:solidFill>
                  <a:srgbClr val="666666"/>
                </a:solidFill>
              </a:rPr>
              <a:t>Learn </a:t>
            </a:r>
            <a:endParaRPr sz="2600">
              <a:solidFill>
                <a:srgbClr val="666666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2600">
                <a:solidFill>
                  <a:srgbClr val="666666"/>
                </a:solidFill>
              </a:rPr>
              <a:t>the Vocabularies</a:t>
            </a:r>
            <a:endParaRPr sz="2600">
              <a:solidFill>
                <a:srgbClr val="666666"/>
              </a:solidFill>
            </a:endParaRPr>
          </a:p>
        </p:txBody>
      </p:sp>
      <p:sp>
        <p:nvSpPr>
          <p:cNvPr id="201" name="Google Shape;201;p34"/>
          <p:cNvSpPr txBox="1">
            <a:spLocks noGrp="1"/>
          </p:cNvSpPr>
          <p:nvPr>
            <p:ph type="title" idx="19"/>
          </p:nvPr>
        </p:nvSpPr>
        <p:spPr>
          <a:xfrm>
            <a:off x="5470096" y="2974400"/>
            <a:ext cx="9936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4200"/>
              <a:t>03</a:t>
            </a:r>
            <a:endParaRPr sz="4200"/>
          </a:p>
        </p:txBody>
      </p:sp>
      <p:sp>
        <p:nvSpPr>
          <p:cNvPr id="202" name="Google Shape;202;p34"/>
          <p:cNvSpPr txBox="1">
            <a:spLocks noGrp="1"/>
          </p:cNvSpPr>
          <p:nvPr>
            <p:ph type="ctrTitle" idx="20"/>
          </p:nvPr>
        </p:nvSpPr>
        <p:spPr>
          <a:xfrm>
            <a:off x="4912246" y="3513725"/>
            <a:ext cx="2109300" cy="606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2600">
                <a:solidFill>
                  <a:srgbClr val="666666"/>
                </a:solidFill>
              </a:rPr>
              <a:t>Role Play</a:t>
            </a:r>
            <a:endParaRPr sz="2600">
              <a:solidFill>
                <a:srgbClr val="666666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3" name="Google Shape;353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6763" y="1470150"/>
            <a:ext cx="3766124" cy="3295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4" name="Google Shape;354;p5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89736" y="1899938"/>
            <a:ext cx="4576315" cy="24357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3"/>
          <p:cNvSpPr txBox="1">
            <a:spLocks noGrp="1"/>
          </p:cNvSpPr>
          <p:nvPr>
            <p:ph type="ctrTitle"/>
          </p:nvPr>
        </p:nvSpPr>
        <p:spPr>
          <a:xfrm>
            <a:off x="615225" y="485850"/>
            <a:ext cx="35292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4000">
                <a:solidFill>
                  <a:schemeClr val="accent2"/>
                </a:solidFill>
              </a:rPr>
              <a:t>Sandwich</a:t>
            </a:r>
            <a:endParaRPr sz="4000">
              <a:solidFill>
                <a:schemeClr val="accent2"/>
              </a:solidFill>
            </a:endParaRPr>
          </a:p>
        </p:txBody>
      </p:sp>
      <p:sp>
        <p:nvSpPr>
          <p:cNvPr id="360" name="Google Shape;360;p53"/>
          <p:cNvSpPr txBox="1">
            <a:spLocks noGrp="1"/>
          </p:cNvSpPr>
          <p:nvPr>
            <p:ph type="ctrTitle"/>
          </p:nvPr>
        </p:nvSpPr>
        <p:spPr>
          <a:xfrm>
            <a:off x="4489725" y="485850"/>
            <a:ext cx="35292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4000">
                <a:solidFill>
                  <a:schemeClr val="accent2"/>
                </a:solidFill>
              </a:rPr>
              <a:t>Salad</a:t>
            </a:r>
            <a:endParaRPr sz="4000">
              <a:solidFill>
                <a:schemeClr val="accent2"/>
              </a:solidFill>
            </a:endParaRPr>
          </a:p>
        </p:txBody>
      </p:sp>
      <p:pic>
        <p:nvPicPr>
          <p:cNvPr id="361" name="Google Shape;361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6763" y="1470150"/>
            <a:ext cx="3766124" cy="3295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2" name="Google Shape;362;p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89736" y="1899938"/>
            <a:ext cx="4576315" cy="24357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7" name="Google Shape;367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28225" y="1469475"/>
            <a:ext cx="3065850" cy="306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" name="Google Shape;368;p5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26700" y="1469475"/>
            <a:ext cx="4610304" cy="3065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55"/>
          <p:cNvSpPr txBox="1">
            <a:spLocks noGrp="1"/>
          </p:cNvSpPr>
          <p:nvPr>
            <p:ph type="ctrTitle"/>
          </p:nvPr>
        </p:nvSpPr>
        <p:spPr>
          <a:xfrm>
            <a:off x="615225" y="485850"/>
            <a:ext cx="35292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4000">
                <a:solidFill>
                  <a:schemeClr val="accent2"/>
                </a:solidFill>
              </a:rPr>
              <a:t>Coke</a:t>
            </a:r>
            <a:endParaRPr sz="4000">
              <a:solidFill>
                <a:schemeClr val="accent2"/>
              </a:solidFill>
            </a:endParaRPr>
          </a:p>
        </p:txBody>
      </p:sp>
      <p:sp>
        <p:nvSpPr>
          <p:cNvPr id="374" name="Google Shape;374;p55"/>
          <p:cNvSpPr txBox="1">
            <a:spLocks noGrp="1"/>
          </p:cNvSpPr>
          <p:nvPr>
            <p:ph type="ctrTitle"/>
          </p:nvPr>
        </p:nvSpPr>
        <p:spPr>
          <a:xfrm>
            <a:off x="4489725" y="485850"/>
            <a:ext cx="35292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4000">
                <a:solidFill>
                  <a:schemeClr val="accent2"/>
                </a:solidFill>
              </a:rPr>
              <a:t>Milk</a:t>
            </a:r>
            <a:endParaRPr sz="4000">
              <a:solidFill>
                <a:schemeClr val="accent2"/>
              </a:solidFill>
            </a:endParaRPr>
          </a:p>
        </p:txBody>
      </p:sp>
      <p:pic>
        <p:nvPicPr>
          <p:cNvPr id="375" name="Google Shape;375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1725" y="1564650"/>
            <a:ext cx="3065850" cy="306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6" name="Google Shape;376;p5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40200" y="1564650"/>
            <a:ext cx="4610304" cy="3065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56"/>
          <p:cNvSpPr txBox="1">
            <a:spLocks noGrp="1"/>
          </p:cNvSpPr>
          <p:nvPr>
            <p:ph type="ctrTitle"/>
          </p:nvPr>
        </p:nvSpPr>
        <p:spPr>
          <a:xfrm>
            <a:off x="1870200" y="2127525"/>
            <a:ext cx="5403600" cy="25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3500">
                <a:solidFill>
                  <a:schemeClr val="accent2"/>
                </a:solidFill>
              </a:rPr>
              <a:t>Role Play</a:t>
            </a:r>
            <a:endParaRPr sz="3500">
              <a:solidFill>
                <a:schemeClr val="accent2"/>
              </a:solidFill>
            </a:endParaRPr>
          </a:p>
        </p:txBody>
      </p:sp>
      <p:pic>
        <p:nvPicPr>
          <p:cNvPr id="382" name="Google Shape;382;p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22399" y="3709754"/>
            <a:ext cx="1670011" cy="1768350"/>
          </a:xfrm>
          <a:prstGeom prst="rect">
            <a:avLst/>
          </a:prstGeom>
          <a:noFill/>
          <a:ln>
            <a:noFill/>
          </a:ln>
        </p:spPr>
      </p:pic>
      <p:sp>
        <p:nvSpPr>
          <p:cNvPr id="383" name="Google Shape;383;p56"/>
          <p:cNvSpPr txBox="1">
            <a:spLocks noGrp="1"/>
          </p:cNvSpPr>
          <p:nvPr>
            <p:ph type="title" idx="2"/>
          </p:nvPr>
        </p:nvSpPr>
        <p:spPr>
          <a:xfrm>
            <a:off x="3897150" y="1361375"/>
            <a:ext cx="13497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/>
              <a:t>03</a:t>
            </a:r>
            <a:endParaRPr/>
          </a:p>
        </p:txBody>
      </p:sp>
      <p:pic>
        <p:nvPicPr>
          <p:cNvPr id="384" name="Google Shape;384;p5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64484" y="3166276"/>
            <a:ext cx="2225666" cy="2625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85" name="Google Shape;385;p5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444947" y="3275076"/>
            <a:ext cx="2762071" cy="2786977"/>
          </a:xfrm>
          <a:prstGeom prst="rect">
            <a:avLst/>
          </a:prstGeom>
          <a:noFill/>
          <a:ln>
            <a:noFill/>
          </a:ln>
        </p:spPr>
      </p:pic>
      <p:pic>
        <p:nvPicPr>
          <p:cNvPr id="386" name="Google Shape;386;p5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29677" y="3564767"/>
            <a:ext cx="1731910" cy="2097667"/>
          </a:xfrm>
          <a:prstGeom prst="rect">
            <a:avLst/>
          </a:prstGeom>
          <a:noFill/>
          <a:ln>
            <a:noFill/>
          </a:ln>
        </p:spPr>
      </p:pic>
      <p:pic>
        <p:nvPicPr>
          <p:cNvPr id="387" name="Google Shape;387;p5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-503175" y="3768265"/>
            <a:ext cx="1582008" cy="1690668"/>
          </a:xfrm>
          <a:prstGeom prst="rect">
            <a:avLst/>
          </a:prstGeom>
          <a:noFill/>
          <a:ln>
            <a:noFill/>
          </a:ln>
        </p:spPr>
      </p:pic>
      <p:pic>
        <p:nvPicPr>
          <p:cNvPr id="388" name="Google Shape;388;p5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47773" y="3709750"/>
            <a:ext cx="1299312" cy="200300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9" name="Google Shape;389;p5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753813" y="3662024"/>
            <a:ext cx="1162152" cy="18637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35"/>
          <p:cNvSpPr txBox="1">
            <a:spLocks noGrp="1"/>
          </p:cNvSpPr>
          <p:nvPr>
            <p:ph type="ctrTitle"/>
          </p:nvPr>
        </p:nvSpPr>
        <p:spPr>
          <a:xfrm>
            <a:off x="1870200" y="2127525"/>
            <a:ext cx="5403600" cy="25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3500">
                <a:solidFill>
                  <a:schemeClr val="accent2"/>
                </a:solidFill>
              </a:rPr>
              <a:t>Understand the Scenario</a:t>
            </a:r>
            <a:endParaRPr sz="3500">
              <a:solidFill>
                <a:schemeClr val="accent2"/>
              </a:solidFill>
            </a:endParaRPr>
          </a:p>
        </p:txBody>
      </p:sp>
      <p:pic>
        <p:nvPicPr>
          <p:cNvPr id="208" name="Google Shape;208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22399" y="3709754"/>
            <a:ext cx="1670011" cy="1768350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Google Shape;209;p35"/>
          <p:cNvSpPr txBox="1">
            <a:spLocks noGrp="1"/>
          </p:cNvSpPr>
          <p:nvPr>
            <p:ph type="title" idx="2"/>
          </p:nvPr>
        </p:nvSpPr>
        <p:spPr>
          <a:xfrm>
            <a:off x="3897150" y="1361375"/>
            <a:ext cx="13497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/>
              <a:t>01</a:t>
            </a:r>
            <a:endParaRPr/>
          </a:p>
        </p:txBody>
      </p:sp>
      <p:pic>
        <p:nvPicPr>
          <p:cNvPr id="210" name="Google Shape;210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64484" y="3166276"/>
            <a:ext cx="2225666" cy="2625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3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444947" y="3275076"/>
            <a:ext cx="2762071" cy="278697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Google Shape;212;p3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29677" y="3564767"/>
            <a:ext cx="1731910" cy="209766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Google Shape;213;p3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-503175" y="3768265"/>
            <a:ext cx="1582008" cy="16906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Google Shape;214;p3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47773" y="3709750"/>
            <a:ext cx="1299312" cy="20030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Google Shape;215;p3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753813" y="3662024"/>
            <a:ext cx="1162152" cy="18637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36"/>
          <p:cNvSpPr txBox="1">
            <a:spLocks noGrp="1"/>
          </p:cNvSpPr>
          <p:nvPr>
            <p:ph type="ctrTitle"/>
          </p:nvPr>
        </p:nvSpPr>
        <p:spPr>
          <a:xfrm>
            <a:off x="615225" y="333450"/>
            <a:ext cx="54036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1" name="Google Shape;221;p36"/>
          <p:cNvSpPr txBox="1">
            <a:spLocks noGrp="1"/>
          </p:cNvSpPr>
          <p:nvPr>
            <p:ph type="subTitle" idx="1"/>
          </p:nvPr>
        </p:nvSpPr>
        <p:spPr>
          <a:xfrm>
            <a:off x="996675" y="2313900"/>
            <a:ext cx="3116700" cy="150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22" name="Google Shape;222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15925"/>
            <a:ext cx="9143999" cy="53753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43250" y="2448925"/>
            <a:ext cx="2413025" cy="2491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37"/>
          <p:cNvSpPr txBox="1">
            <a:spLocks noGrp="1"/>
          </p:cNvSpPr>
          <p:nvPr>
            <p:ph type="ctrTitle"/>
          </p:nvPr>
        </p:nvSpPr>
        <p:spPr>
          <a:xfrm>
            <a:off x="615225" y="333450"/>
            <a:ext cx="54036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/>
              <a:t>Scenario of the day:</a:t>
            </a:r>
            <a:endParaRPr/>
          </a:p>
        </p:txBody>
      </p:sp>
      <p:sp>
        <p:nvSpPr>
          <p:cNvPr id="229" name="Google Shape;229;p37"/>
          <p:cNvSpPr/>
          <p:nvPr/>
        </p:nvSpPr>
        <p:spPr>
          <a:xfrm>
            <a:off x="5848575" y="1445013"/>
            <a:ext cx="2879400" cy="2879400"/>
          </a:xfrm>
          <a:prstGeom prst="ellipse">
            <a:avLst/>
          </a:prstGeom>
          <a:solidFill>
            <a:srgbClr val="EA9999">
              <a:alpha val="2857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0" name="Google Shape;230;p37"/>
          <p:cNvSpPr txBox="1">
            <a:spLocks noGrp="1"/>
          </p:cNvSpPr>
          <p:nvPr>
            <p:ph type="subTitle" idx="1"/>
          </p:nvPr>
        </p:nvSpPr>
        <p:spPr>
          <a:xfrm>
            <a:off x="473100" y="1788375"/>
            <a:ext cx="5124000" cy="219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" sz="2400"/>
              <a:t>You are at a nice restaurant in HK.</a:t>
            </a:r>
            <a:endParaRPr sz="2400"/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" sz="2400"/>
              <a:t>The staff gives you the menu.</a:t>
            </a:r>
            <a:endParaRPr sz="2400"/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" sz="2400"/>
              <a:t>Have you tried ordering food before?</a:t>
            </a:r>
            <a:endParaRPr sz="2400"/>
          </a:p>
        </p:txBody>
      </p:sp>
      <p:cxnSp>
        <p:nvCxnSpPr>
          <p:cNvPr id="231" name="Google Shape;231;p37"/>
          <p:cNvCxnSpPr/>
          <p:nvPr/>
        </p:nvCxnSpPr>
        <p:spPr>
          <a:xfrm>
            <a:off x="4219950" y="695425"/>
            <a:ext cx="4991100" cy="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32" name="Google Shape;232;p37"/>
          <p:cNvPicPr preferRelativeResize="0"/>
          <p:nvPr/>
        </p:nvPicPr>
        <p:blipFill rotWithShape="1">
          <a:blip r:embed="rId3">
            <a:alphaModFix/>
          </a:blip>
          <a:srcRect l="29797" t="8456" r="27647" b="15561"/>
          <a:stretch/>
        </p:blipFill>
        <p:spPr>
          <a:xfrm>
            <a:off x="5848575" y="1487738"/>
            <a:ext cx="2879400" cy="2793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38"/>
          <p:cNvSpPr txBox="1">
            <a:spLocks noGrp="1"/>
          </p:cNvSpPr>
          <p:nvPr>
            <p:ph type="ctrTitle"/>
          </p:nvPr>
        </p:nvSpPr>
        <p:spPr>
          <a:xfrm>
            <a:off x="412725" y="333450"/>
            <a:ext cx="54036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3500">
                <a:solidFill>
                  <a:schemeClr val="accent2"/>
                </a:solidFill>
              </a:rPr>
              <a:t>Order your food!</a:t>
            </a:r>
            <a:endParaRPr sz="3500">
              <a:solidFill>
                <a:schemeClr val="accent2"/>
              </a:solidFill>
            </a:endParaRPr>
          </a:p>
        </p:txBody>
      </p:sp>
      <p:cxnSp>
        <p:nvCxnSpPr>
          <p:cNvPr id="238" name="Google Shape;238;p38"/>
          <p:cNvCxnSpPr/>
          <p:nvPr/>
        </p:nvCxnSpPr>
        <p:spPr>
          <a:xfrm>
            <a:off x="4482000" y="634500"/>
            <a:ext cx="4698000" cy="6090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39" name="Google Shape;239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27066" y="939750"/>
            <a:ext cx="3793934" cy="4031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1500" y="1657611"/>
            <a:ext cx="3231756" cy="3485881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p38"/>
          <p:cNvSpPr txBox="1">
            <a:spLocks noGrp="1"/>
          </p:cNvSpPr>
          <p:nvPr>
            <p:ph type="ctrTitle"/>
          </p:nvPr>
        </p:nvSpPr>
        <p:spPr>
          <a:xfrm>
            <a:off x="630975" y="1282500"/>
            <a:ext cx="4574100" cy="547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3000"/>
              <a:t>I would like to order...</a:t>
            </a:r>
            <a:endParaRPr sz="30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39"/>
          <p:cNvSpPr txBox="1">
            <a:spLocks noGrp="1"/>
          </p:cNvSpPr>
          <p:nvPr>
            <p:ph type="ctrTitle"/>
          </p:nvPr>
        </p:nvSpPr>
        <p:spPr>
          <a:xfrm>
            <a:off x="1870200" y="2127525"/>
            <a:ext cx="5403600" cy="25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3500">
                <a:solidFill>
                  <a:schemeClr val="accent2"/>
                </a:solidFill>
              </a:rPr>
              <a:t>Learn the vocabulary</a:t>
            </a:r>
            <a:endParaRPr sz="3500">
              <a:solidFill>
                <a:schemeClr val="accent2"/>
              </a:solidFill>
            </a:endParaRPr>
          </a:p>
        </p:txBody>
      </p:sp>
      <p:pic>
        <p:nvPicPr>
          <p:cNvPr id="247" name="Google Shape;247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22399" y="3709754"/>
            <a:ext cx="1670011" cy="1768350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39"/>
          <p:cNvSpPr txBox="1">
            <a:spLocks noGrp="1"/>
          </p:cNvSpPr>
          <p:nvPr>
            <p:ph type="title" idx="2"/>
          </p:nvPr>
        </p:nvSpPr>
        <p:spPr>
          <a:xfrm>
            <a:off x="3897150" y="1361375"/>
            <a:ext cx="13497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/>
              <a:t>02</a:t>
            </a:r>
            <a:endParaRPr/>
          </a:p>
        </p:txBody>
      </p:sp>
      <p:pic>
        <p:nvPicPr>
          <p:cNvPr id="249" name="Google Shape;249;p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64484" y="3166276"/>
            <a:ext cx="2225666" cy="2625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3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444947" y="3275076"/>
            <a:ext cx="2762071" cy="278697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3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29677" y="3564767"/>
            <a:ext cx="1731910" cy="209766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" name="Google Shape;252;p3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-503175" y="3768265"/>
            <a:ext cx="1582008" cy="16906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p3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47773" y="3709750"/>
            <a:ext cx="1299312" cy="20030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p39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753813" y="3662024"/>
            <a:ext cx="1162152" cy="18637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40"/>
          <p:cNvSpPr txBox="1">
            <a:spLocks noGrp="1"/>
          </p:cNvSpPr>
          <p:nvPr>
            <p:ph type="ctrTitle"/>
          </p:nvPr>
        </p:nvSpPr>
        <p:spPr>
          <a:xfrm>
            <a:off x="615225" y="485850"/>
            <a:ext cx="35292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4000">
                <a:solidFill>
                  <a:schemeClr val="accent2"/>
                </a:solidFill>
              </a:rPr>
              <a:t>Apple</a:t>
            </a:r>
            <a:endParaRPr sz="4000">
              <a:solidFill>
                <a:schemeClr val="accent2"/>
              </a:solidFill>
            </a:endParaRPr>
          </a:p>
        </p:txBody>
      </p:sp>
      <p:sp>
        <p:nvSpPr>
          <p:cNvPr id="260" name="Google Shape;260;p40"/>
          <p:cNvSpPr txBox="1">
            <a:spLocks noGrp="1"/>
          </p:cNvSpPr>
          <p:nvPr>
            <p:ph type="ctrTitle"/>
          </p:nvPr>
        </p:nvSpPr>
        <p:spPr>
          <a:xfrm>
            <a:off x="4489725" y="485850"/>
            <a:ext cx="35292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4000">
                <a:solidFill>
                  <a:schemeClr val="accent2"/>
                </a:solidFill>
              </a:rPr>
              <a:t>Banana</a:t>
            </a:r>
            <a:endParaRPr sz="4000">
              <a:solidFill>
                <a:schemeClr val="accent2"/>
              </a:solidFill>
            </a:endParaRPr>
          </a:p>
        </p:txBody>
      </p:sp>
      <p:pic>
        <p:nvPicPr>
          <p:cNvPr id="261" name="Google Shape;261;p40"/>
          <p:cNvPicPr preferRelativeResize="0"/>
          <p:nvPr/>
        </p:nvPicPr>
        <p:blipFill rotWithShape="1">
          <a:blip r:embed="rId3">
            <a:alphaModFix/>
          </a:blip>
          <a:srcRect l="9488" r="9480"/>
          <a:stretch/>
        </p:blipFill>
        <p:spPr>
          <a:xfrm>
            <a:off x="615225" y="1092150"/>
            <a:ext cx="3159450" cy="3898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p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89725" y="1092150"/>
            <a:ext cx="3898950" cy="3898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41"/>
          <p:cNvSpPr txBox="1">
            <a:spLocks noGrp="1"/>
          </p:cNvSpPr>
          <p:nvPr>
            <p:ph type="ctrTitle"/>
          </p:nvPr>
        </p:nvSpPr>
        <p:spPr>
          <a:xfrm>
            <a:off x="615225" y="485850"/>
            <a:ext cx="35292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4000">
                <a:solidFill>
                  <a:schemeClr val="accent2"/>
                </a:solidFill>
              </a:rPr>
              <a:t>Chocolate</a:t>
            </a:r>
            <a:endParaRPr sz="4000">
              <a:solidFill>
                <a:schemeClr val="accent2"/>
              </a:solidFill>
            </a:endParaRPr>
          </a:p>
        </p:txBody>
      </p:sp>
      <p:sp>
        <p:nvSpPr>
          <p:cNvPr id="268" name="Google Shape;268;p41"/>
          <p:cNvSpPr txBox="1">
            <a:spLocks noGrp="1"/>
          </p:cNvSpPr>
          <p:nvPr>
            <p:ph type="ctrTitle"/>
          </p:nvPr>
        </p:nvSpPr>
        <p:spPr>
          <a:xfrm>
            <a:off x="4489725" y="485850"/>
            <a:ext cx="3529200" cy="6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ko" sz="4000">
                <a:solidFill>
                  <a:schemeClr val="accent2"/>
                </a:solidFill>
              </a:rPr>
              <a:t>Bread</a:t>
            </a:r>
            <a:endParaRPr sz="4000">
              <a:solidFill>
                <a:schemeClr val="accent2"/>
              </a:solidFill>
            </a:endParaRPr>
          </a:p>
        </p:txBody>
      </p:sp>
      <p:pic>
        <p:nvPicPr>
          <p:cNvPr id="269" name="Google Shape;269;p41"/>
          <p:cNvPicPr preferRelativeResize="0"/>
          <p:nvPr/>
        </p:nvPicPr>
        <p:blipFill rotWithShape="1">
          <a:blip r:embed="rId3">
            <a:alphaModFix/>
          </a:blip>
          <a:srcRect l="13627" r="13613"/>
          <a:stretch/>
        </p:blipFill>
        <p:spPr>
          <a:xfrm>
            <a:off x="615225" y="1713150"/>
            <a:ext cx="3677300" cy="2282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" name="Google Shape;270;p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89725" y="1543150"/>
            <a:ext cx="3934275" cy="26228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FOOD DAY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A1C448"/>
      </a:accent1>
      <a:accent2>
        <a:srgbClr val="657C2B"/>
      </a:accent2>
      <a:accent3>
        <a:srgbClr val="DFEBC0"/>
      </a:accent3>
      <a:accent4>
        <a:srgbClr val="F7D1D1"/>
      </a:accent4>
      <a:accent5>
        <a:srgbClr val="F9E2E2"/>
      </a:accent5>
      <a:accent6>
        <a:srgbClr val="D24141"/>
      </a:accent6>
      <a:hlink>
        <a:srgbClr val="A1C448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</Words>
  <Application>Microsoft Office PowerPoint</Application>
  <PresentationFormat>On-screen Show (16:9)</PresentationFormat>
  <Paragraphs>45</Paragraphs>
  <Slides>24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Abril Fatface</vt:lpstr>
      <vt:lpstr>Oxygen Light</vt:lpstr>
      <vt:lpstr>Arial</vt:lpstr>
      <vt:lpstr>Oxygen</vt:lpstr>
      <vt:lpstr>Simple Light</vt:lpstr>
      <vt:lpstr>FOOD DAY</vt:lpstr>
      <vt:lpstr>MAKE  A MENU</vt:lpstr>
      <vt:lpstr>TABLE OF CONTENTS</vt:lpstr>
      <vt:lpstr>Understand the Scenario</vt:lpstr>
      <vt:lpstr>PowerPoint Presentation</vt:lpstr>
      <vt:lpstr>Scenario of the day:</vt:lpstr>
      <vt:lpstr>Order your food!</vt:lpstr>
      <vt:lpstr>Learn the vocabulary</vt:lpstr>
      <vt:lpstr>Apple</vt:lpstr>
      <vt:lpstr>Chocolate</vt:lpstr>
      <vt:lpstr>Orange juice</vt:lpstr>
      <vt:lpstr>Sandwich</vt:lpstr>
      <vt:lpstr>Coke</vt:lpstr>
      <vt:lpstr>Let’s try without the words!</vt:lpstr>
      <vt:lpstr>PowerPoint Presentation</vt:lpstr>
      <vt:lpstr>Apple</vt:lpstr>
      <vt:lpstr>PowerPoint Presentation</vt:lpstr>
      <vt:lpstr>Chocolate</vt:lpstr>
      <vt:lpstr>PowerPoint Presentation</vt:lpstr>
      <vt:lpstr>Orange juice</vt:lpstr>
      <vt:lpstr>PowerPoint Presentation</vt:lpstr>
      <vt:lpstr>Sandwich</vt:lpstr>
      <vt:lpstr>PowerPoint Presentation</vt:lpstr>
      <vt:lpstr>Coke</vt:lpstr>
      <vt:lpstr>Role Play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MAKE  A MENU</dc:title>
  <cp:lastModifiedBy>Chun Yip Lo</cp:lastModifiedBy>
  <cp:revision>1</cp:revision>
  <dcterms:modified xsi:type="dcterms:W3CDTF">2021-02-03T20:01:17Z</dcterms:modified>
</cp:coreProperties>
</file>