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66" r:id="rId3"/>
    <p:sldId id="267" r:id="rId4"/>
    <p:sldId id="268" r:id="rId5"/>
    <p:sldId id="271" r:id="rId6"/>
    <p:sldId id="269" r:id="rId7"/>
  </p:sldIdLst>
  <p:sldSz cx="9144000" cy="6858000" type="screen4x3"/>
  <p:notesSz cx="6797675" cy="9928225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83C2"/>
    <a:srgbClr val="FF0066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5465" autoAdjust="0"/>
  </p:normalViewPr>
  <p:slideViewPr>
    <p:cSldViewPr snapToGrid="0" showGuides="1">
      <p:cViewPr>
        <p:scale>
          <a:sx n="110" d="100"/>
          <a:sy n="110" d="100"/>
        </p:scale>
        <p:origin x="-840" y="-42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2901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502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8084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36325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04864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90D20-611E-4455-809F-6EEF0C463783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98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辨識</a:t>
            </a:r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關鍵資料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辨識關鍵資料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1974589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從關鍵資料中推測內容重點。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90" y="3929237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標題或題目劃分成有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意義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的字詞，找出關鍵字詞</a:t>
            </a:r>
            <a:endParaRPr lang="zh-TW" altLang="zh-HK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關鍵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詞推測內容重點</a:t>
            </a:r>
          </a:p>
        </p:txBody>
      </p:sp>
    </p:spTree>
    <p:extLst>
      <p:ext uri="{BB962C8B-B14F-4D97-AF65-F5344CB8AC3E}">
        <p14:creationId xmlns:p14="http://schemas.microsoft.com/office/powerpoint/2010/main" val="22586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16"/>
          <p:cNvSpPr/>
          <p:nvPr/>
        </p:nvSpPr>
        <p:spPr>
          <a:xfrm>
            <a:off x="1385413" y="3546254"/>
            <a:ext cx="603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取自：中國語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 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荷塘月色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282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群組 16"/>
          <p:cNvGrpSpPr/>
          <p:nvPr/>
        </p:nvGrpSpPr>
        <p:grpSpPr>
          <a:xfrm>
            <a:off x="397280" y="3422912"/>
            <a:ext cx="5058418" cy="3153203"/>
            <a:chOff x="2068606" y="4358778"/>
            <a:chExt cx="5150546" cy="3153203"/>
          </a:xfrm>
        </p:grpSpPr>
        <p:grpSp>
          <p:nvGrpSpPr>
            <p:cNvPr id="18" name="群組 17"/>
            <p:cNvGrpSpPr/>
            <p:nvPr/>
          </p:nvGrpSpPr>
          <p:grpSpPr>
            <a:xfrm>
              <a:off x="4370429" y="4358778"/>
              <a:ext cx="371367" cy="850738"/>
              <a:chOff x="4430589" y="4358778"/>
              <a:chExt cx="371367" cy="850738"/>
            </a:xfrm>
          </p:grpSpPr>
          <p:pic>
            <p:nvPicPr>
              <p:cNvPr id="22" name="圖片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0589" y="4897703"/>
                <a:ext cx="311813" cy="311813"/>
              </a:xfrm>
              <a:prstGeom prst="rect">
                <a:avLst/>
              </a:prstGeom>
            </p:spPr>
          </p:pic>
          <p:pic>
            <p:nvPicPr>
              <p:cNvPr id="23" name="圖片 2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6496" y="4358778"/>
                <a:ext cx="205473" cy="205473"/>
              </a:xfrm>
              <a:prstGeom prst="rect">
                <a:avLst/>
              </a:prstGeom>
            </p:spPr>
          </p:pic>
          <p:pic>
            <p:nvPicPr>
              <p:cNvPr id="24" name="圖片 2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3443" y="4620256"/>
                <a:ext cx="248513" cy="248513"/>
              </a:xfrm>
              <a:prstGeom prst="rect">
                <a:avLst/>
              </a:prstGeom>
            </p:spPr>
          </p:pic>
        </p:grpSp>
        <p:grpSp>
          <p:nvGrpSpPr>
            <p:cNvPr id="19" name="群組 18"/>
            <p:cNvGrpSpPr/>
            <p:nvPr/>
          </p:nvGrpSpPr>
          <p:grpSpPr>
            <a:xfrm>
              <a:off x="2068606" y="5263893"/>
              <a:ext cx="5150546" cy="2248088"/>
              <a:chOff x="1972350" y="5263893"/>
              <a:chExt cx="5150546" cy="2248088"/>
            </a:xfrm>
          </p:grpSpPr>
          <p:pic>
            <p:nvPicPr>
              <p:cNvPr id="20" name="圖片 1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72350" y="5263893"/>
                <a:ext cx="5150546" cy="2248088"/>
              </a:xfrm>
              <a:prstGeom prst="rect">
                <a:avLst/>
              </a:prstGeom>
            </p:spPr>
          </p:pic>
          <p:sp>
            <p:nvSpPr>
              <p:cNvPr id="21" name="文字方塊 20"/>
              <p:cNvSpPr txBox="1"/>
              <p:nvPr/>
            </p:nvSpPr>
            <p:spPr>
              <a:xfrm>
                <a:off x="2539893" y="5483833"/>
                <a:ext cx="4066899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TW" altLang="en-US" sz="2800" b="1" dirty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篇名</a:t>
                </a:r>
                <a:r>
                  <a:rPr lang="zh-TW" altLang="en-US" sz="2800" b="1" dirty="0" smtClean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呈現地點、時間</a:t>
                </a:r>
                <a:r>
                  <a:rPr lang="en-US" altLang="zh-TW" sz="2800" b="1" dirty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/>
                </a:r>
                <a:br>
                  <a:rPr lang="en-US" altLang="zh-TW" sz="2800" b="1" dirty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</a:br>
                <a:r>
                  <a:rPr lang="en-US" altLang="zh-TW" sz="2800" b="1" dirty="0" smtClean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  <a:sym typeface="Wingdings" panose="05000000000000000000" pitchFamily="2" charset="2"/>
                  </a:rPr>
                  <a:t></a:t>
                </a:r>
                <a:r>
                  <a:rPr lang="en-US" altLang="zh-TW" sz="2800" b="1" dirty="0" smtClean="0">
                    <a:solidFill>
                      <a:srgbClr val="2883C2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  <a:sym typeface="Wingdings" panose="05000000000000000000" pitchFamily="2" charset="2"/>
                  </a:rPr>
                  <a:t> </a:t>
                </a:r>
                <a:r>
                  <a:rPr lang="zh-TW" altLang="en-US" sz="2800" dirty="0" smtClean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推測</a:t>
                </a:r>
                <a:r>
                  <a:rPr lang="zh-TW" altLang="en-US" sz="2800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本篇是關於</a:t>
                </a:r>
                <a:r>
                  <a:rPr lang="zh-TW" altLang="en-US" sz="2800" dirty="0" smtClean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晚上</a:t>
                </a:r>
                <a:endParaRPr lang="en-US" altLang="zh-TW" sz="2800" dirty="0" smtClean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>
                  <a:spcBef>
                    <a:spcPct val="0"/>
                  </a:spcBef>
                </a:pPr>
                <a:r>
                  <a:rPr lang="zh-TW" altLang="en-US" sz="2800" dirty="0" smtClean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荷花池塘的事情</a:t>
                </a:r>
                <a:r>
                  <a:rPr lang="en-US" altLang="zh-TW" sz="2800" dirty="0" smtClean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/>
                </a:r>
                <a:br>
                  <a:rPr lang="en-US" altLang="zh-TW" sz="2800" dirty="0" smtClean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</a:br>
                <a:r>
                  <a:rPr lang="en-US" altLang="zh-TW" sz="2800" b="1" dirty="0" smtClean="0">
                    <a:solidFill>
                      <a:srgbClr val="2D2D8A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  <a:sym typeface="Wingdings" panose="05000000000000000000" pitchFamily="2" charset="2"/>
                  </a:rPr>
                  <a:t> </a:t>
                </a:r>
                <a:r>
                  <a:rPr lang="zh-TW" altLang="en-US" sz="2800" b="1" dirty="0" smtClean="0">
                    <a:solidFill>
                      <a:srgbClr val="0070C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記敘</a:t>
                </a:r>
                <a:r>
                  <a:rPr lang="en-US" altLang="zh-TW" sz="2800" b="1" dirty="0" smtClean="0">
                    <a:solidFill>
                      <a:srgbClr val="0070C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? </a:t>
                </a:r>
                <a:r>
                  <a:rPr lang="zh-TW" altLang="en-US" sz="2800" b="1" dirty="0" smtClean="0">
                    <a:solidFill>
                      <a:srgbClr val="0070C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描寫</a:t>
                </a:r>
                <a:r>
                  <a:rPr lang="en-US" altLang="zh-TW" sz="2800" b="1" dirty="0" smtClean="0">
                    <a:solidFill>
                      <a:srgbClr val="0070C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?</a:t>
                </a:r>
                <a:endParaRPr lang="zh-HK" altLang="en-US" sz="2800" b="1" dirty="0">
                  <a:solidFill>
                    <a:schemeClr val="accent5">
                      <a:lumMod val="5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p:grpSp>
      </p:grpSp>
      <p:sp>
        <p:nvSpPr>
          <p:cNvPr id="26" name="圓角矩形 25"/>
          <p:cNvSpPr/>
          <p:nvPr/>
        </p:nvSpPr>
        <p:spPr>
          <a:xfrm>
            <a:off x="1182731" y="2205159"/>
            <a:ext cx="2217931" cy="121775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7" name="圓角矩形 26"/>
          <p:cNvSpPr/>
          <p:nvPr/>
        </p:nvSpPr>
        <p:spPr>
          <a:xfrm>
            <a:off x="3472961" y="2205159"/>
            <a:ext cx="964229" cy="121775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1091802" y="2059789"/>
            <a:ext cx="4617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8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荷塘月色</a:t>
            </a:r>
            <a:endParaRPr lang="zh-HK" altLang="en-US" sz="8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6" name="圖片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698" y="1183955"/>
            <a:ext cx="3705029" cy="5619135"/>
          </a:xfrm>
          <a:prstGeom prst="rect">
            <a:avLst/>
          </a:prstGeom>
        </p:spPr>
      </p:pic>
      <p:sp>
        <p:nvSpPr>
          <p:cNvPr id="25" name="矩形 2"/>
          <p:cNvSpPr/>
          <p:nvPr/>
        </p:nvSpPr>
        <p:spPr>
          <a:xfrm>
            <a:off x="515209" y="1406313"/>
            <a:ext cx="4020279" cy="646331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68288" lvl="0" indent="-268288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標題或題目劃分成有意義的字詞，找出關鍵字詞</a:t>
            </a:r>
          </a:p>
        </p:txBody>
      </p:sp>
      <p:sp>
        <p:nvSpPr>
          <p:cNvPr id="35" name="矩形 4"/>
          <p:cNvSpPr/>
          <p:nvPr/>
        </p:nvSpPr>
        <p:spPr>
          <a:xfrm>
            <a:off x="515209" y="3857311"/>
            <a:ext cx="3088840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關鍵字詞推測內容重點</a:t>
            </a:r>
          </a:p>
        </p:txBody>
      </p:sp>
    </p:spTree>
    <p:extLst>
      <p:ext uri="{BB962C8B-B14F-4D97-AF65-F5344CB8AC3E}">
        <p14:creationId xmlns:p14="http://schemas.microsoft.com/office/powerpoint/2010/main" val="163576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5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076431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16"/>
          <p:cNvSpPr/>
          <p:nvPr/>
        </p:nvSpPr>
        <p:spPr>
          <a:xfrm>
            <a:off x="1730453" y="3208630"/>
            <a:ext cx="56939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取自：通識科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能源科技與環境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問題探討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塑膠購物袋環保徵費計劃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5192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52764" y="2588320"/>
            <a:ext cx="78608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塑膠購物袋環保徵費計劃實施一年後，袋類垃圾有增無減</a:t>
            </a:r>
            <a:endParaRPr lang="zh-HK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圓角矩形 3"/>
          <p:cNvSpPr/>
          <p:nvPr/>
        </p:nvSpPr>
        <p:spPr>
          <a:xfrm>
            <a:off x="652764" y="2588320"/>
            <a:ext cx="1657816" cy="46166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圓角矩形 20"/>
          <p:cNvSpPr/>
          <p:nvPr/>
        </p:nvSpPr>
        <p:spPr>
          <a:xfrm>
            <a:off x="2911425" y="2582353"/>
            <a:ext cx="600575" cy="46166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圓角矩形 23"/>
          <p:cNvSpPr/>
          <p:nvPr/>
        </p:nvSpPr>
        <p:spPr>
          <a:xfrm>
            <a:off x="4774413" y="2594287"/>
            <a:ext cx="839805" cy="46166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圓角矩形 24"/>
          <p:cNvSpPr/>
          <p:nvPr/>
        </p:nvSpPr>
        <p:spPr>
          <a:xfrm>
            <a:off x="5958723" y="2594287"/>
            <a:ext cx="600575" cy="46166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圓角矩形 25"/>
          <p:cNvSpPr/>
          <p:nvPr/>
        </p:nvSpPr>
        <p:spPr>
          <a:xfrm>
            <a:off x="6581415" y="2594287"/>
            <a:ext cx="600575" cy="46166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圓角矩形 26"/>
          <p:cNvSpPr/>
          <p:nvPr/>
        </p:nvSpPr>
        <p:spPr>
          <a:xfrm>
            <a:off x="7204107" y="2595284"/>
            <a:ext cx="1187342" cy="460668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596009" y="1715290"/>
            <a:ext cx="5540514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標題或題目劃分成有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意義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的字詞，找出關鍵字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3" name="群組 32"/>
          <p:cNvGrpSpPr/>
          <p:nvPr/>
        </p:nvGrpSpPr>
        <p:grpSpPr>
          <a:xfrm>
            <a:off x="2454535" y="4448087"/>
            <a:ext cx="3588967" cy="1204567"/>
            <a:chOff x="5964087" y="3278814"/>
            <a:chExt cx="2530067" cy="919554"/>
          </a:xfrm>
        </p:grpSpPr>
        <p:pic>
          <p:nvPicPr>
            <p:cNvPr id="34" name="圖片 3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5964087" y="3278814"/>
              <a:ext cx="2530067" cy="919554"/>
            </a:xfrm>
            <a:prstGeom prst="rect">
              <a:avLst/>
            </a:prstGeom>
          </p:spPr>
        </p:pic>
        <p:sp>
          <p:nvSpPr>
            <p:cNvPr id="35" name="矩形 34"/>
            <p:cNvSpPr/>
            <p:nvPr/>
          </p:nvSpPr>
          <p:spPr>
            <a:xfrm>
              <a:off x="6124779" y="3508376"/>
              <a:ext cx="2306352" cy="634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就算有膠袋徵費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，</a:t>
              </a:r>
              <a:r>
                <a:rPr lang="en-US" altLang="zh-TW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膠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袋用量仍是增加。</a:t>
              </a:r>
              <a:endParaRPr lang="zh-HK" altLang="en-US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96009" y="3949269"/>
            <a:ext cx="3342945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關鍵字詞推測內容重點</a:t>
            </a:r>
          </a:p>
        </p:txBody>
      </p:sp>
      <p:cxnSp>
        <p:nvCxnSpPr>
          <p:cNvPr id="9" name="直線接點 8"/>
          <p:cNvCxnSpPr/>
          <p:nvPr/>
        </p:nvCxnSpPr>
        <p:spPr>
          <a:xfrm flipH="1">
            <a:off x="2313503" y="2458156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 flipH="1">
            <a:off x="2905797" y="2458429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 flipH="1">
            <a:off x="3521073" y="2457211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 flipH="1">
            <a:off x="4149709" y="2451206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 flipH="1">
            <a:off x="4758794" y="2453179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 flipH="1">
            <a:off x="5659330" y="2447965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 flipH="1">
            <a:off x="7183217" y="2447965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 flipH="1">
            <a:off x="6554027" y="2447965"/>
            <a:ext cx="4044" cy="6559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0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162</Words>
  <Application>Microsoft Office PowerPoint</Application>
  <PresentationFormat>如螢幕大小 (4:3)</PresentationFormat>
  <Paragraphs>28</Paragraphs>
  <Slides>6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辨識關鍵資料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SO, Lai-ching</cp:lastModifiedBy>
  <cp:revision>50</cp:revision>
  <cp:lastPrinted>2015-11-03T01:00:16Z</cp:lastPrinted>
  <dcterms:created xsi:type="dcterms:W3CDTF">2015-09-18T00:57:23Z</dcterms:created>
  <dcterms:modified xsi:type="dcterms:W3CDTF">2016-03-14T01:12:46Z</dcterms:modified>
</cp:coreProperties>
</file>