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261" r:id="rId2"/>
    <p:sldId id="265" r:id="rId3"/>
    <p:sldId id="267" r:id="rId4"/>
    <p:sldId id="266" r:id="rId5"/>
    <p:sldId id="268" r:id="rId6"/>
    <p:sldId id="269" r:id="rId7"/>
  </p:sldIdLst>
  <p:sldSz cx="9144000" cy="6858000" type="screen4x3"/>
  <p:notesSz cx="6797675" cy="987425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883C2"/>
    <a:srgbClr val="2D2D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52" autoAdjust="0"/>
    <p:restoredTop sz="92917" autoAdjust="0"/>
  </p:normalViewPr>
  <p:slideViewPr>
    <p:cSldViewPr snapToGrid="0" showGuides="1">
      <p:cViewPr varScale="1">
        <p:scale>
          <a:sx n="101" d="100"/>
          <a:sy n="101" d="100"/>
        </p:scale>
        <p:origin x="624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2" d="100"/>
          <a:sy n="82" d="100"/>
        </p:scale>
        <p:origin x="606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HK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50443" y="1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DBE821-E72A-4417-B3F5-762C42F04217}" type="datetimeFigureOut">
              <a:rPr lang="zh-HK" altLang="en-US" smtClean="0"/>
              <a:t>26/11/2015</a:t>
            </a:fld>
            <a:endParaRPr lang="zh-HK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9378824"/>
            <a:ext cx="2945659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HK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50443" y="9378824"/>
            <a:ext cx="2945659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91CC0A-1CAA-44DF-BC96-7E0B2A252CB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190222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HK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50443" y="1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DAF2A1-3FBE-42E9-9596-F26DC7A6F25B}" type="datetimeFigureOut">
              <a:rPr lang="zh-HK" altLang="en-US" smtClean="0"/>
              <a:t>26/11/2015</a:t>
            </a:fld>
            <a:endParaRPr lang="zh-HK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76338" y="1233488"/>
            <a:ext cx="4445000" cy="3333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HK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79768" y="4751983"/>
            <a:ext cx="5438140" cy="388798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193A8F-0D8E-435E-B306-A2EDE14F52EC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4520383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93A8F-0D8E-435E-B306-A2EDE14F52EC}" type="slidenum">
              <a:rPr lang="zh-HK" altLang="en-US" smtClean="0">
                <a:solidFill>
                  <a:prstClr val="black"/>
                </a:solidFill>
              </a:rPr>
              <a:pPr/>
              <a:t>2</a:t>
            </a:fld>
            <a:endParaRPr lang="zh-HK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60088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93A8F-0D8E-435E-B306-A2EDE14F52EC}" type="slidenum">
              <a:rPr lang="zh-HK" altLang="en-US" smtClean="0"/>
              <a:t>3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7729255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zh-HK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93A8F-0D8E-435E-B306-A2EDE14F52EC}" type="slidenum">
              <a:rPr lang="zh-HK" altLang="en-US" smtClean="0"/>
              <a:t>4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0101853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93A8F-0D8E-435E-B306-A2EDE14F52EC}" type="slidenum">
              <a:rPr lang="zh-HK" altLang="en-US" smtClean="0"/>
              <a:t>5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0579408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+mj-lt"/>
              <a:buNone/>
            </a:pPr>
            <a:endParaRPr lang="zh-HK" altLang="en-US" sz="14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E90D20-611E-4455-809F-6EEF0C463783}" type="slidenum">
              <a:rPr lang="zh-HK" altLang="en-US" smtClean="0"/>
              <a:t>6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6012242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B78-1E45-4CD9-80DE-3BBAD6035A36}" type="datetimeFigureOut">
              <a:rPr lang="zh-HK" altLang="en-US" smtClean="0"/>
              <a:t>26/11/2015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61A8-0D4C-40FC-A590-C08F2836181F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548189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B78-1E45-4CD9-80DE-3BBAD6035A36}" type="datetimeFigureOut">
              <a:rPr lang="zh-HK" altLang="en-US" smtClean="0"/>
              <a:t>26/11/2015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61A8-0D4C-40FC-A590-C08F2836181F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0969532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B78-1E45-4CD9-80DE-3BBAD6035A36}" type="datetimeFigureOut">
              <a:rPr lang="zh-HK" altLang="en-US" smtClean="0"/>
              <a:t>26/11/2015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61A8-0D4C-40FC-A590-C08F2836181F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118008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B78-1E45-4CD9-80DE-3BBAD6035A36}" type="datetimeFigureOut">
              <a:rPr lang="zh-HK" altLang="en-US" smtClean="0"/>
              <a:t>26/11/2015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61A8-0D4C-40FC-A590-C08F2836181F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8173393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B78-1E45-4CD9-80DE-3BBAD6035A36}" type="datetimeFigureOut">
              <a:rPr lang="zh-HK" altLang="en-US" smtClean="0"/>
              <a:t>26/11/2015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61A8-0D4C-40FC-A590-C08F2836181F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8404038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B78-1E45-4CD9-80DE-3BBAD6035A36}" type="datetimeFigureOut">
              <a:rPr lang="zh-HK" altLang="en-US" smtClean="0"/>
              <a:t>26/11/2015</a:t>
            </a:fld>
            <a:endParaRPr lang="zh-HK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61A8-0D4C-40FC-A590-C08F2836181F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5625765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B78-1E45-4CD9-80DE-3BBAD6035A36}" type="datetimeFigureOut">
              <a:rPr lang="zh-HK" altLang="en-US" smtClean="0"/>
              <a:t>26/11/2015</a:t>
            </a:fld>
            <a:endParaRPr lang="zh-HK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61A8-0D4C-40FC-A590-C08F2836181F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511555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B78-1E45-4CD9-80DE-3BBAD6035A36}" type="datetimeFigureOut">
              <a:rPr lang="zh-HK" altLang="en-US" smtClean="0"/>
              <a:t>26/11/2015</a:t>
            </a:fld>
            <a:endParaRPr lang="zh-HK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61A8-0D4C-40FC-A590-C08F2836181F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344184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B78-1E45-4CD9-80DE-3BBAD6035A36}" type="datetimeFigureOut">
              <a:rPr lang="zh-HK" altLang="en-US" smtClean="0"/>
              <a:t>26/11/2015</a:t>
            </a:fld>
            <a:endParaRPr lang="zh-HK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61A8-0D4C-40FC-A590-C08F2836181F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8501466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B78-1E45-4CD9-80DE-3BBAD6035A36}" type="datetimeFigureOut">
              <a:rPr lang="zh-HK" altLang="en-US" smtClean="0"/>
              <a:t>26/11/2015</a:t>
            </a:fld>
            <a:endParaRPr lang="zh-HK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61A8-0D4C-40FC-A590-C08F2836181F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239281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B78-1E45-4CD9-80DE-3BBAD6035A36}" type="datetimeFigureOut">
              <a:rPr lang="zh-HK" altLang="en-US" smtClean="0"/>
              <a:t>26/11/2015</a:t>
            </a:fld>
            <a:endParaRPr lang="zh-HK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61A8-0D4C-40FC-A590-C08F2836181F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693906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8E5B78-1E45-4CD9-80DE-3BBAD6035A36}" type="datetimeFigureOut">
              <a:rPr lang="zh-HK" altLang="en-US" smtClean="0"/>
              <a:t>26/11/2015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DD61A8-0D4C-40FC-A590-C08F2836181F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440862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zh-TW" altLang="en-US" sz="4800" b="1" dirty="0" smtClean="0">
                <a:solidFill>
                  <a:schemeClr val="bg2">
                    <a:lumMod val="2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聯繫前備知識</a:t>
            </a:r>
            <a:endParaRPr lang="zh-HK" altLang="en-US" sz="48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5570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字方塊 8"/>
          <p:cNvSpPr txBox="1"/>
          <p:nvPr/>
        </p:nvSpPr>
        <p:spPr>
          <a:xfrm>
            <a:off x="929390" y="344774"/>
            <a:ext cx="45270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3200" b="1" dirty="0">
                <a:solidFill>
                  <a:srgbClr val="E7E6E6">
                    <a:lumMod val="25000"/>
                  </a:srgb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聯繫前備知識</a:t>
            </a:r>
            <a:endParaRPr lang="zh-HK" altLang="en-US" sz="3200" b="1" dirty="0">
              <a:solidFill>
                <a:prstClr val="black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29390" y="1974589"/>
            <a:ext cx="75100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zh-HK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聯繫標題或題目至已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有</a:t>
            </a:r>
            <a:r>
              <a:rPr lang="zh-TW" altLang="zh-HK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知識。</a:t>
            </a:r>
          </a:p>
        </p:txBody>
      </p:sp>
      <p:sp>
        <p:nvSpPr>
          <p:cNvPr id="11" name="矩形 10"/>
          <p:cNvSpPr/>
          <p:nvPr/>
        </p:nvSpPr>
        <p:spPr>
          <a:xfrm>
            <a:off x="663172" y="1196483"/>
            <a:ext cx="14157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zh-HK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目的：</a:t>
            </a:r>
            <a:endParaRPr lang="zh-HK" altLang="en-US" sz="3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63172" y="3151131"/>
            <a:ext cx="14157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zh-HK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步驟：</a:t>
            </a:r>
            <a:endParaRPr lang="zh-TW" altLang="zh-HK" sz="3200" dirty="0">
              <a:solidFill>
                <a:schemeClr val="tx1">
                  <a:lumMod val="95000"/>
                  <a:lumOff val="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929390" y="3929237"/>
            <a:ext cx="75100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聯想和</a:t>
            </a:r>
            <a:r>
              <a:rPr lang="zh-TW" altLang="zh-HK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標題或題目有關的已學知識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或</a:t>
            </a:r>
            <a:r>
              <a:rPr lang="zh-TW" altLang="zh-HK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日常生活例子</a:t>
            </a:r>
          </a:p>
        </p:txBody>
      </p:sp>
    </p:spTree>
    <p:extLst>
      <p:ext uri="{BB962C8B-B14F-4D97-AF65-F5344CB8AC3E}">
        <p14:creationId xmlns:p14="http://schemas.microsoft.com/office/powerpoint/2010/main" val="2509708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字方塊 3"/>
          <p:cNvSpPr txBox="1"/>
          <p:nvPr/>
        </p:nvSpPr>
        <p:spPr>
          <a:xfrm>
            <a:off x="1379220" y="2414055"/>
            <a:ext cx="63855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5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策略</a:t>
            </a:r>
            <a:r>
              <a:rPr lang="zh-TW" altLang="en-US" sz="5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示例</a:t>
            </a:r>
            <a:r>
              <a:rPr lang="zh-TW" altLang="en-US" sz="5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（一）</a:t>
            </a:r>
            <a:endParaRPr lang="zh-HK" altLang="en-US" sz="5400" dirty="0">
              <a:solidFill>
                <a:schemeClr val="tx1">
                  <a:lumMod val="95000"/>
                  <a:lumOff val="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7" name="矩形 16"/>
          <p:cNvSpPr/>
          <p:nvPr/>
        </p:nvSpPr>
        <p:spPr>
          <a:xfrm>
            <a:off x="1602560" y="3546254"/>
            <a:ext cx="594435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取自：數學科 面積與體積 </a:t>
            </a:r>
            <a:r>
              <a:rPr lang="en-US" altLang="zh-TW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(I)</a:t>
            </a:r>
            <a:endParaRPr lang="zh-HK" altLang="en-US" sz="3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554035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5279" y="4405893"/>
            <a:ext cx="1933315" cy="1767602"/>
          </a:xfrm>
          <a:prstGeom prst="rect">
            <a:avLst/>
          </a:prstGeom>
        </p:spPr>
      </p:pic>
      <p:grpSp>
        <p:nvGrpSpPr>
          <p:cNvPr id="10" name="群組 9"/>
          <p:cNvGrpSpPr/>
          <p:nvPr/>
        </p:nvGrpSpPr>
        <p:grpSpPr>
          <a:xfrm>
            <a:off x="488637" y="1600766"/>
            <a:ext cx="5361066" cy="2521246"/>
            <a:chOff x="109985" y="271379"/>
            <a:chExt cx="5074192" cy="2121301"/>
          </a:xfrm>
        </p:grpSpPr>
        <p:pic>
          <p:nvPicPr>
            <p:cNvPr id="11" name="圖片 10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985" y="271379"/>
              <a:ext cx="5074192" cy="2121301"/>
            </a:xfrm>
            <a:prstGeom prst="rect">
              <a:avLst/>
            </a:prstGeom>
          </p:spPr>
        </p:pic>
        <p:pic>
          <p:nvPicPr>
            <p:cNvPr id="12" name="圖片 11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20062" y="1032418"/>
              <a:ext cx="1454038" cy="1165222"/>
            </a:xfrm>
            <a:prstGeom prst="rect">
              <a:avLst/>
            </a:prstGeom>
          </p:spPr>
        </p:pic>
        <p:sp>
          <p:nvSpPr>
            <p:cNvPr id="14" name="矩形 13"/>
            <p:cNvSpPr/>
            <p:nvPr/>
          </p:nvSpPr>
          <p:spPr>
            <a:xfrm>
              <a:off x="1323642" y="283677"/>
              <a:ext cx="2646878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TW" altLang="en-US" sz="2400" b="1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試</a:t>
              </a:r>
              <a:r>
                <a:rPr lang="zh-TW" altLang="en-US" sz="24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找出</a:t>
              </a:r>
              <a:r>
                <a:rPr lang="zh-TW" altLang="en-US" sz="2400" b="1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下</a:t>
              </a:r>
              <a:r>
                <a:rPr lang="zh-TW" altLang="en-US" sz="24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圖</a:t>
              </a:r>
              <a:r>
                <a:rPr lang="zh-TW" altLang="en-US" sz="2400" b="1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的面積</a:t>
              </a:r>
              <a:endParaRPr lang="zh-HK" altLang="en-US" sz="2400" b="1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pic>
        <p:nvPicPr>
          <p:cNvPr id="15" name="圖片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3549" y="4481809"/>
            <a:ext cx="1933315" cy="1767602"/>
          </a:xfrm>
          <a:prstGeom prst="rect">
            <a:avLst/>
          </a:prstGeom>
        </p:spPr>
      </p:pic>
      <p:pic>
        <p:nvPicPr>
          <p:cNvPr id="16" name="圖片 1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8210" y="4904580"/>
            <a:ext cx="824910" cy="916568"/>
          </a:xfrm>
          <a:prstGeom prst="rect">
            <a:avLst/>
          </a:prstGeom>
        </p:spPr>
      </p:pic>
      <p:grpSp>
        <p:nvGrpSpPr>
          <p:cNvPr id="18" name="群組 17"/>
          <p:cNvGrpSpPr/>
          <p:nvPr/>
        </p:nvGrpSpPr>
        <p:grpSpPr>
          <a:xfrm>
            <a:off x="4580665" y="1076257"/>
            <a:ext cx="4464932" cy="3281043"/>
            <a:chOff x="4463214" y="1534751"/>
            <a:chExt cx="4628817" cy="3104362"/>
          </a:xfrm>
        </p:grpSpPr>
        <p:pic>
          <p:nvPicPr>
            <p:cNvPr id="19" name="圖片 18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63214" y="1534751"/>
              <a:ext cx="4628817" cy="3104362"/>
            </a:xfrm>
            <a:prstGeom prst="rect">
              <a:avLst/>
            </a:prstGeom>
          </p:spPr>
        </p:pic>
        <p:sp>
          <p:nvSpPr>
            <p:cNvPr id="20" name="矩形 19"/>
            <p:cNvSpPr/>
            <p:nvPr/>
          </p:nvSpPr>
          <p:spPr>
            <a:xfrm>
              <a:off x="5131388" y="2130551"/>
              <a:ext cx="3386918" cy="19365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HK" altLang="en-US" sz="16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你曾學過計算甚麼圖</a:t>
              </a:r>
              <a:r>
                <a:rPr lang="zh-TW" altLang="en-US" sz="16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形</a:t>
              </a:r>
              <a:r>
                <a:rPr lang="zh-TW" altLang="en-US" sz="16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的</a:t>
              </a:r>
              <a:r>
                <a:rPr lang="zh-TW" altLang="en-US" sz="16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面積？</a:t>
              </a:r>
              <a:endParaRPr lang="en-US" altLang="zh-TW" sz="800" dirty="0" smtClean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r>
                <a:rPr lang="en-US" altLang="zh-TW" sz="16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(</a:t>
              </a:r>
              <a:r>
                <a:rPr lang="zh-TW" altLang="en-US" sz="16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三角形、長方形、梯形及平行四邊形</a:t>
              </a:r>
              <a:r>
                <a:rPr lang="en-US" altLang="zh-TW" sz="16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)</a:t>
              </a:r>
              <a:endParaRPr lang="en-US" altLang="zh-TW" sz="1600" dirty="0" smtClean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endParaRPr lang="en-US" altLang="zh-TW" sz="800" dirty="0" smtClean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pPr>
                <a:spcBef>
                  <a:spcPts val="600"/>
                </a:spcBef>
              </a:pPr>
              <a:r>
                <a:rPr lang="zh-TW" altLang="en-US" sz="16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這個</a:t>
              </a:r>
              <a:r>
                <a:rPr lang="zh-TW" altLang="en-US" sz="16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圖案包含上述提及過的</a:t>
              </a:r>
              <a:r>
                <a:rPr lang="zh-TW" altLang="en-US" sz="16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圖</a:t>
              </a:r>
              <a:r>
                <a:rPr lang="zh-TW" altLang="en-US" sz="16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形</a:t>
              </a:r>
              <a:r>
                <a:rPr lang="zh-TW" altLang="en-US" sz="16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嗎</a:t>
              </a:r>
              <a:r>
                <a:rPr lang="zh-TW" altLang="en-US" sz="16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？</a:t>
              </a:r>
              <a:endParaRPr lang="en-US" altLang="zh-TW" sz="1600" dirty="0" smtClean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pPr>
                <a:spcBef>
                  <a:spcPts val="600"/>
                </a:spcBef>
              </a:pPr>
              <a:endParaRPr lang="en-US" altLang="zh-TW" sz="800" dirty="0" smtClean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pPr>
                <a:spcBef>
                  <a:spcPts val="600"/>
                </a:spcBef>
              </a:pPr>
              <a:r>
                <a:rPr lang="zh-TW" altLang="en-US" sz="16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那麼，運用</a:t>
              </a:r>
              <a:r>
                <a:rPr lang="zh-TW" altLang="en-US" sz="16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分割法還是補足法計算較好？</a:t>
              </a:r>
              <a:endParaRPr lang="en-US" altLang="zh-TW" sz="1600" dirty="0" smtClean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281559" y="891591"/>
            <a:ext cx="5378852" cy="369332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zh-TW" altLang="en-US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聯想和標題或</a:t>
            </a:r>
            <a:r>
              <a:rPr lang="zh-TW" altLang="en-US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題目有關</a:t>
            </a:r>
            <a:r>
              <a:rPr lang="zh-TW" altLang="en-US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的已學知識或日常生活例子</a:t>
            </a:r>
          </a:p>
        </p:txBody>
      </p:sp>
    </p:spTree>
    <p:extLst>
      <p:ext uri="{BB962C8B-B14F-4D97-AF65-F5344CB8AC3E}">
        <p14:creationId xmlns:p14="http://schemas.microsoft.com/office/powerpoint/2010/main" val="4111910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字方塊 3"/>
          <p:cNvSpPr txBox="1"/>
          <p:nvPr/>
        </p:nvSpPr>
        <p:spPr>
          <a:xfrm>
            <a:off x="1379220" y="2076431"/>
            <a:ext cx="63855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5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策略</a:t>
            </a:r>
            <a:r>
              <a:rPr lang="zh-TW" altLang="en-US" sz="5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示例</a:t>
            </a:r>
            <a:r>
              <a:rPr lang="zh-TW" altLang="en-US" sz="5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（二）</a:t>
            </a:r>
            <a:endParaRPr lang="zh-HK" altLang="en-US" sz="5400" dirty="0">
              <a:solidFill>
                <a:schemeClr val="tx1">
                  <a:lumMod val="95000"/>
                  <a:lumOff val="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7" name="矩形 16"/>
          <p:cNvSpPr/>
          <p:nvPr/>
        </p:nvSpPr>
        <p:spPr>
          <a:xfrm>
            <a:off x="1224948" y="3208630"/>
            <a:ext cx="671699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取自：通識科 </a:t>
            </a:r>
            <a:r>
              <a:rPr lang="en-US" altLang="zh-TW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個人成長與人際關係</a:t>
            </a:r>
          </a:p>
          <a:p>
            <a:pPr algn="ctr"/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問題探討 科技與交友</a:t>
            </a:r>
          </a:p>
        </p:txBody>
      </p:sp>
    </p:spTree>
    <p:extLst>
      <p:ext uri="{BB962C8B-B14F-4D97-AF65-F5344CB8AC3E}">
        <p14:creationId xmlns:p14="http://schemas.microsoft.com/office/powerpoint/2010/main" val="1031441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內容版面配置區 2"/>
          <p:cNvSpPr txBox="1">
            <a:spLocks/>
          </p:cNvSpPr>
          <p:nvPr/>
        </p:nvSpPr>
        <p:spPr>
          <a:xfrm>
            <a:off x="525955" y="3828018"/>
            <a:ext cx="8099885" cy="140116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buNone/>
            </a:pPr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承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上題，指出哪一項科技的發展導致以上交友模式的轉變，並說明這種轉變對個人身心成長的正面和負面影響。 </a:t>
            </a: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24" name="圓角矩形 23"/>
          <p:cNvSpPr/>
          <p:nvPr/>
        </p:nvSpPr>
        <p:spPr>
          <a:xfrm>
            <a:off x="2738398" y="3886310"/>
            <a:ext cx="2935216" cy="420150"/>
          </a:xfrm>
          <a:prstGeom prst="roundRect">
            <a:avLst/>
          </a:prstGeom>
          <a:noFill/>
          <a:ln w="38100">
            <a:solidFill>
              <a:srgbClr val="28AEE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4" name="雲朵形圖說文字 3"/>
          <p:cNvSpPr/>
          <p:nvPr/>
        </p:nvSpPr>
        <p:spPr>
          <a:xfrm>
            <a:off x="1179871" y="2112355"/>
            <a:ext cx="3729835" cy="1533832"/>
          </a:xfrm>
          <a:prstGeom prst="cloudCallout">
            <a:avLst>
              <a:gd name="adj1" fmla="val 45122"/>
              <a:gd name="adj2" fmla="val 62116"/>
            </a:avLst>
          </a:prstGeom>
          <a:solidFill>
            <a:schemeClr val="bg1"/>
          </a:solidFill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HK" altLang="en-US" sz="2400" b="1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科技的發展</a:t>
            </a:r>
            <a:endParaRPr lang="en-US" altLang="zh-TW" sz="2400" b="1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algn="ctr"/>
            <a:r>
              <a:rPr lang="zh-TW" altLang="zh-TW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</a:t>
            </a:r>
            <a:r>
              <a:rPr lang="zh-TW" altLang="en-US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社交網站＋網誌</a:t>
            </a:r>
            <a:r>
              <a:rPr lang="en-US" altLang="zh-TW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/>
            </a:r>
            <a:br>
              <a:rPr lang="en-US" altLang="zh-TW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zh-TW" altLang="en-US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＋電子通訊平台？</a:t>
            </a:r>
            <a:endParaRPr lang="en-US" altLang="zh-TW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525955" y="1561192"/>
            <a:ext cx="5262979" cy="369332"/>
          </a:xfrm>
          <a:prstGeom prst="rect">
            <a:avLst/>
          </a:prstGeom>
          <a:solidFill>
            <a:schemeClr val="bg1"/>
          </a:solidFill>
          <a:ln>
            <a:solidFill>
              <a:srgbClr val="2883C2"/>
            </a:solidFill>
          </a:ln>
        </p:spPr>
        <p:txBody>
          <a:bodyPr wrap="none">
            <a:spAutoFit/>
          </a:bodyPr>
          <a:lstStyle/>
          <a:p>
            <a:r>
              <a:rPr lang="zh-TW" altLang="en-US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聯想和標題或</a:t>
            </a:r>
            <a:r>
              <a:rPr lang="zh-TW" altLang="en-US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題目有關</a:t>
            </a:r>
            <a:r>
              <a:rPr lang="zh-TW" altLang="en-US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的已學知識或日常生活例子</a:t>
            </a:r>
          </a:p>
        </p:txBody>
      </p:sp>
    </p:spTree>
    <p:extLst>
      <p:ext uri="{BB962C8B-B14F-4D97-AF65-F5344CB8AC3E}">
        <p14:creationId xmlns:p14="http://schemas.microsoft.com/office/powerpoint/2010/main" val="908526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4" grpId="0" animBg="1"/>
      <p:bldP spid="37" grpId="0" animBg="1"/>
    </p:bldLst>
  </p:timing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簡報2" id="{315773D1-C45F-4EBF-9336-68F549F62255}" vid="{D07C4E06-FE10-4B6A-B899-9954F07D1BDC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454</TotalTime>
  <Words>179</Words>
  <Application>Microsoft Office PowerPoint</Application>
  <PresentationFormat>如螢幕大小 (4:3)</PresentationFormat>
  <Paragraphs>28</Paragraphs>
  <Slides>6</Slides>
  <Notes>5</Notes>
  <HiddenSlides>0</HiddenSlides>
  <MMClips>0</MMClips>
  <ScaleCrop>false</ScaleCrop>
  <HeadingPairs>
    <vt:vector size="6" baseType="variant">
      <vt:variant>
        <vt:lpstr>使用字型</vt:lpstr>
      </vt:variant>
      <vt:variant>
        <vt:i4>7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6</vt:i4>
      </vt:variant>
    </vt:vector>
  </HeadingPairs>
  <TitlesOfParts>
    <vt:vector size="14" baseType="lpstr">
      <vt:lpstr>微軟正黑體</vt:lpstr>
      <vt:lpstr>新細明體</vt:lpstr>
      <vt:lpstr>標楷體</vt:lpstr>
      <vt:lpstr>Arial</vt:lpstr>
      <vt:lpstr>Calibri</vt:lpstr>
      <vt:lpstr>Calibri Light</vt:lpstr>
      <vt:lpstr>Wingdings</vt:lpstr>
      <vt:lpstr>Office 佈景主題</vt:lpstr>
      <vt:lpstr>聯繫前備知識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CHAN, Yan-nuen Sharon</dc:creator>
  <cp:lastModifiedBy>CHAN, Yan-nuen Sharon</cp:lastModifiedBy>
  <cp:revision>36</cp:revision>
  <cp:lastPrinted>2015-11-26T03:02:28Z</cp:lastPrinted>
  <dcterms:created xsi:type="dcterms:W3CDTF">2015-09-18T00:57:23Z</dcterms:created>
  <dcterms:modified xsi:type="dcterms:W3CDTF">2015-11-26T07:21:45Z</dcterms:modified>
</cp:coreProperties>
</file>